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5" r:id="rId3"/>
    <p:sldId id="258" r:id="rId4"/>
    <p:sldId id="292" r:id="rId5"/>
    <p:sldId id="308" r:id="rId6"/>
    <p:sldId id="309" r:id="rId7"/>
    <p:sldId id="296" r:id="rId8"/>
    <p:sldId id="299" r:id="rId9"/>
    <p:sldId id="310" r:id="rId10"/>
    <p:sldId id="297" r:id="rId11"/>
    <p:sldId id="300" r:id="rId12"/>
    <p:sldId id="311" r:id="rId13"/>
    <p:sldId id="312" r:id="rId14"/>
    <p:sldId id="302" r:id="rId15"/>
    <p:sldId id="303" r:id="rId16"/>
    <p:sldId id="298" r:id="rId17"/>
    <p:sldId id="301" r:id="rId18"/>
    <p:sldId id="313" r:id="rId19"/>
    <p:sldId id="304" r:id="rId20"/>
    <p:sldId id="270" r:id="rId21"/>
    <p:sldId id="305" r:id="rId22"/>
    <p:sldId id="306" r:id="rId23"/>
    <p:sldId id="307" r:id="rId24"/>
    <p:sldId id="26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il" initials="H" lastIdx="3" clrIdx="0">
    <p:extLst>
      <p:ext uri="{19B8F6BF-5375-455C-9EA6-DF929625EA0E}">
        <p15:presenceInfo xmlns:p15="http://schemas.microsoft.com/office/powerpoint/2012/main" userId="Hom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B2"/>
    <a:srgbClr val="6BC0FF"/>
    <a:srgbClr val="4785B8"/>
    <a:srgbClr val="396E9A"/>
    <a:srgbClr val="174366"/>
    <a:srgbClr val="000000"/>
    <a:srgbClr val="4B5C75"/>
    <a:srgbClr val="0F518E"/>
    <a:srgbClr val="56C6F2"/>
    <a:srgbClr val="F2EA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8T17:50:46.256" idx="1">
    <p:pos x="5288" y="1593"/>
    <p:text>공백을 기준으로 하지 않고 split만 사용해도 자동으로 문자를 나눠서 저장해주지만 단어를 기준으로 끊어서 많은 테스트 오류가 발생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it-garden.tistory.com/403" TargetMode="Externa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gcd-in-python/" TargetMode="Externa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ko/3/library/math.html" TargetMode="Externa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2E3D7-91A6-4EEF-82B1-5629029CE8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813" y="714735"/>
            <a:ext cx="4011060" cy="4011060"/>
          </a:xfrm>
          <a:prstGeom prst="ellipse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2706249" y="5219935"/>
            <a:ext cx="69781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kern="1800" spc="1100" dirty="0">
                <a:solidFill>
                  <a:srgbClr val="B9BBBE"/>
                </a:solidFill>
                <a:latin typeface="Consolas" panose="020B0609020204030204" pitchFamily="49" charset="0"/>
              </a:rPr>
              <a:t>Python Study2</a:t>
            </a:r>
            <a:endParaRPr lang="ko-KR" altLang="en-US" sz="5400" kern="1800" spc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195481" y="3262771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이상한 문자 만들기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3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6000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6000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나의 풀이</a:t>
              </a: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이상한 문자 만들기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1680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werid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characters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791F3C-C1D0-44A0-8E32-E3232F780618}"/>
              </a:ext>
            </a:extLst>
          </p:cNvPr>
          <p:cNvSpPr txBox="1"/>
          <p:nvPr/>
        </p:nvSpPr>
        <p:spPr>
          <a:xfrm>
            <a:off x="6350399" y="2502231"/>
            <a:ext cx="53065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s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s.split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(‘ ’)          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문자열을 공백을 기준으로 나눔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result 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j in s: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= “”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(j)):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if 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% 2 == 0):              #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번째 문자를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나눠서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answer += j[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].upper()    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나머지가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이면 대문자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else: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answer += j[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].lower()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result.append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(answer)  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변경한 문자를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반환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' '.join(result)       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문자들을 공백으로 연결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B2E62C-5A52-45FB-B07D-3DFBCB50E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0" y="1745703"/>
            <a:ext cx="5564510" cy="490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9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이상한 문자 만들기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1680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werid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characters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다른 사람의 풀이 </a:t>
              </a:r>
              <a:r>
                <a:rPr lang="en-US" altLang="ko-KR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1211642" y="2918429"/>
            <a:ext cx="9797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toWeirdCase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(s):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" ".join(map(lambda x: "".join([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a.lower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% 2 else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a.upper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 in enumerate(x)]),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s.split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(" ")))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597B79-12EC-4B9A-9814-3261A193A87F}"/>
              </a:ext>
            </a:extLst>
          </p:cNvPr>
          <p:cNvSpPr txBox="1"/>
          <p:nvPr/>
        </p:nvSpPr>
        <p:spPr>
          <a:xfrm>
            <a:off x="1959930" y="4937355"/>
            <a:ext cx="8272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푸는 방식은 나의 풀이와 비슷하지만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lamda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enumerate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함수를 사용하여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 문자에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생성한 뒤 열거형으로 푼 것이다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2753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이상한 문자 만들기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1680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werid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characters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다른 사람의 풀이 </a:t>
              </a:r>
              <a:r>
                <a:rPr lang="en-US" altLang="ko-KR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1197427" y="2816186"/>
            <a:ext cx="9797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toWeirdCase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' '.join([''.join([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c.upper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% 2 == 0 else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c.lower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 in enumerate(w)]) for w in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s.split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(‘ ‘)])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597B79-12EC-4B9A-9814-3261A193A87F}"/>
              </a:ext>
            </a:extLst>
          </p:cNvPr>
          <p:cNvSpPr txBox="1"/>
          <p:nvPr/>
        </p:nvSpPr>
        <p:spPr>
          <a:xfrm>
            <a:off x="1959930" y="4512811"/>
            <a:ext cx="82721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다른 사람의 풀이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같은 방식이나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enumerate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함수를 사용하여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 문자에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생성한 뒤 값을 반환하는 방식이다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지금은 수정되어서 올려 두었지만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s.split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사용했는데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방식은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업데이트 됨에 따라 공백이 여러 개 일 때 하나로 합쳐지는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error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발생한다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이는 풀이를 하는 과정에서 본인도 실수 했던 부분 중 하나이다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208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889582" y="3262771"/>
            <a:ext cx="2412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짝수와 홀수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4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0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6000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6000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나의 풀이</a:t>
              </a: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짝수와 홀수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1085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 and Odd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791F3C-C1D0-44A0-8E32-E3232F780618}"/>
              </a:ext>
            </a:extLst>
          </p:cNvPr>
          <p:cNvSpPr txBox="1"/>
          <p:nvPr/>
        </p:nvSpPr>
        <p:spPr>
          <a:xfrm>
            <a:off x="6350399" y="2502231"/>
            <a:ext cx="53065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solution(num):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(num % 2 == 0):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= "Even"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= "Odd"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CB179B-FBC7-416E-B10F-107592EF227E}"/>
              </a:ext>
            </a:extLst>
          </p:cNvPr>
          <p:cNvSpPr txBox="1"/>
          <p:nvPr/>
        </p:nvSpPr>
        <p:spPr>
          <a:xfrm>
            <a:off x="6340611" y="5144741"/>
            <a:ext cx="53065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번째를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나눈 나머지가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반환하고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아니면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Odd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반환한다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Answer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변수에 값을 지정하지 않고 바로 반환하는 방법을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사용해도 됐다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867746-5A23-44DD-B189-5C2FC7A03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12" y="1745703"/>
            <a:ext cx="5511400" cy="490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9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3501379" y="3262771"/>
            <a:ext cx="5189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err="1">
                <a:solidFill>
                  <a:schemeClr val="accent6"/>
                </a:solidFill>
              </a:rPr>
              <a:t>수박수박수박수박수박수</a:t>
            </a:r>
            <a:r>
              <a:rPr lang="en-US" altLang="ko-KR" sz="3600" dirty="0">
                <a:solidFill>
                  <a:schemeClr val="accent6"/>
                </a:solidFill>
              </a:rPr>
              <a:t>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5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61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6000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6000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나의 풀이</a:t>
              </a: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수박수박수박수박수박수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2941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Watermelon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watermelon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watermelon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water?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791F3C-C1D0-44A0-8E32-E3232F780618}"/>
              </a:ext>
            </a:extLst>
          </p:cNvPr>
          <p:cNvSpPr txBox="1"/>
          <p:nvPr/>
        </p:nvSpPr>
        <p:spPr>
          <a:xfrm>
            <a:off x="6350399" y="2502231"/>
            <a:ext cx="53065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% 2 == 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answer += '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answer += '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F1C510-98DD-4748-BACA-1A1317810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0" y="1745702"/>
            <a:ext cx="5564510" cy="490671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0CB179B-FBC7-416E-B10F-107592EF227E}"/>
              </a:ext>
            </a:extLst>
          </p:cNvPr>
          <p:cNvSpPr txBox="1"/>
          <p:nvPr/>
        </p:nvSpPr>
        <p:spPr>
          <a:xfrm>
            <a:off x="6340611" y="5144741"/>
            <a:ext cx="5306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번째를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나눈 나머지가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</a:p>
          <a:p>
            <a:pPr algn="just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번째에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반환하고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아니면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반환한다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62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수박수박수박수박수박수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2941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Watermelon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watermelon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watermelon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water?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다른 사람의 풀이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5062838" y="3229310"/>
            <a:ext cx="206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water_melon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s = "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* n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s[:n]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597B79-12EC-4B9A-9814-3261A193A87F}"/>
              </a:ext>
            </a:extLst>
          </p:cNvPr>
          <p:cNvSpPr txBox="1"/>
          <p:nvPr/>
        </p:nvSpPr>
        <p:spPr>
          <a:xfrm>
            <a:off x="1959930" y="4512811"/>
            <a:ext cx="82721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이란 문자를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만큼 곱한 뒤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나열해서 문자를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만큼 잘라서 사용한 것이다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방법은 간단하게 풀고 넘어 갈 수 있기는 하나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메모리를 많이 사용하게 되어 효율성은 떨어진다고 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931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3148723" y="3262771"/>
            <a:ext cx="5894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6"/>
                </a:solidFill>
              </a:rPr>
              <a:t>GCD / LCM, </a:t>
            </a:r>
            <a:r>
              <a:rPr lang="ko-KR" altLang="en-US" sz="3600" dirty="0">
                <a:solidFill>
                  <a:schemeClr val="accent6"/>
                </a:solidFill>
              </a:rPr>
              <a:t>유클리드 </a:t>
            </a:r>
            <a:r>
              <a:rPr lang="ko-KR" altLang="en-US" sz="3600" dirty="0" err="1">
                <a:solidFill>
                  <a:schemeClr val="accent6"/>
                </a:solidFill>
              </a:rPr>
              <a:t>호제법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6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54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BEB9E2-B50D-4FDD-900D-0F34D32DE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90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C08834-ED35-45E6-B147-6F64B4C6C295}"/>
              </a:ext>
            </a:extLst>
          </p:cNvPr>
          <p:cNvGrpSpPr/>
          <p:nvPr/>
        </p:nvGrpSpPr>
        <p:grpSpPr>
          <a:xfrm>
            <a:off x="939800" y="1206632"/>
            <a:ext cx="4061096" cy="707886"/>
            <a:chOff x="939800" y="1442839"/>
            <a:chExt cx="4061096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F72330-7E35-4F3E-8233-5EF2FA75D0AC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5346A5-0E50-4A80-AECC-3CD8A3A24059}"/>
                </a:ext>
              </a:extLst>
            </p:cNvPr>
            <p:cNvSpPr txBox="1"/>
            <p:nvPr/>
          </p:nvSpPr>
          <p:spPr>
            <a:xfrm>
              <a:off x="1520456" y="1535172"/>
              <a:ext cx="34804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최대공약수와  </a:t>
              </a:r>
              <a:r>
                <a:rPr lang="ko-KR" altLang="en-US" sz="2800" spc="-3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최소공배수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076CB6-D359-4E8A-B7BA-83335D6CFD8F}"/>
              </a:ext>
            </a:extLst>
          </p:cNvPr>
          <p:cNvGrpSpPr/>
          <p:nvPr/>
        </p:nvGrpSpPr>
        <p:grpSpPr>
          <a:xfrm>
            <a:off x="939800" y="2048809"/>
            <a:ext cx="3863927" cy="707886"/>
            <a:chOff x="939800" y="1442839"/>
            <a:chExt cx="3863927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275C46-30D4-4E5A-A1AE-F7AB20CDC7FB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39CCD7-3E49-43B4-BB9C-7D7D8A386A9A}"/>
                </a:ext>
              </a:extLst>
            </p:cNvPr>
            <p:cNvSpPr txBox="1"/>
            <p:nvPr/>
          </p:nvSpPr>
          <p:spPr>
            <a:xfrm>
              <a:off x="1520456" y="1535172"/>
              <a:ext cx="3283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문자열  내  </a:t>
              </a:r>
              <a:r>
                <a:rPr lang="en-US" altLang="ko-KR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</a:t>
              </a:r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와  </a:t>
              </a:r>
              <a:r>
                <a:rPr lang="en-US" altLang="ko-KR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y</a:t>
              </a:r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의  개수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3C80B5-AE52-41E1-806D-EC76DD5D2936}"/>
              </a:ext>
            </a:extLst>
          </p:cNvPr>
          <p:cNvGrpSpPr/>
          <p:nvPr/>
        </p:nvGrpSpPr>
        <p:grpSpPr>
          <a:xfrm>
            <a:off x="939800" y="2891205"/>
            <a:ext cx="3317303" cy="707886"/>
            <a:chOff x="939800" y="1442839"/>
            <a:chExt cx="3317303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87F61B-E90A-4A24-8681-B60ABA115232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39A7FC-8333-48EF-848E-56B2C85A9A85}"/>
                </a:ext>
              </a:extLst>
            </p:cNvPr>
            <p:cNvSpPr txBox="1"/>
            <p:nvPr/>
          </p:nvSpPr>
          <p:spPr>
            <a:xfrm>
              <a:off x="1520456" y="1535172"/>
              <a:ext cx="27366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이상한  문자  만들기</a:t>
              </a: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16057E1-581B-4046-B7F0-06C3EC6EFD86}"/>
              </a:ext>
            </a:extLst>
          </p:cNvPr>
          <p:cNvGrpSpPr/>
          <p:nvPr/>
        </p:nvGrpSpPr>
        <p:grpSpPr>
          <a:xfrm>
            <a:off x="935027" y="3733764"/>
            <a:ext cx="2329853" cy="707886"/>
            <a:chOff x="939800" y="1442839"/>
            <a:chExt cx="2329853" cy="7078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531835-CED2-42E0-935B-F45125EAF99D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33B7F5-1154-490B-8F80-4C83F43EB5E1}"/>
                </a:ext>
              </a:extLst>
            </p:cNvPr>
            <p:cNvSpPr txBox="1"/>
            <p:nvPr/>
          </p:nvSpPr>
          <p:spPr>
            <a:xfrm>
              <a:off x="1520456" y="1535172"/>
              <a:ext cx="17491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짝수와  홀수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9C912F8-6E59-4B2B-856F-EC7068509126}"/>
              </a:ext>
            </a:extLst>
          </p:cNvPr>
          <p:cNvGrpSpPr/>
          <p:nvPr/>
        </p:nvGrpSpPr>
        <p:grpSpPr>
          <a:xfrm>
            <a:off x="935027" y="4576160"/>
            <a:ext cx="4162086" cy="707886"/>
            <a:chOff x="939800" y="1442839"/>
            <a:chExt cx="4162086" cy="7078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96C9B0-2931-4FCB-A26E-BF5CA6F1BAFA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F59ADB-0298-4D95-A2FD-5ED657B54E0D}"/>
                </a:ext>
              </a:extLst>
            </p:cNvPr>
            <p:cNvSpPr txBox="1"/>
            <p:nvPr/>
          </p:nvSpPr>
          <p:spPr>
            <a:xfrm>
              <a:off x="1520456" y="1535172"/>
              <a:ext cx="35814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수박수박수박수박수박수</a:t>
              </a:r>
              <a:r>
                <a:rPr lang="en-US" altLang="ko-KR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? 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DC1E48A-3332-42FF-9D3B-CECF3304AFBA}"/>
              </a:ext>
            </a:extLst>
          </p:cNvPr>
          <p:cNvGrpSpPr/>
          <p:nvPr/>
        </p:nvGrpSpPr>
        <p:grpSpPr>
          <a:xfrm>
            <a:off x="927749" y="5426606"/>
            <a:ext cx="4477877" cy="707886"/>
            <a:chOff x="939800" y="1442839"/>
            <a:chExt cx="4477877" cy="70788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EA6FB1-0318-4417-8153-DE6ABF14FB24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E7E81D-32B8-4AB2-967B-9D473283B2A1}"/>
                </a:ext>
              </a:extLst>
            </p:cNvPr>
            <p:cNvSpPr txBox="1"/>
            <p:nvPr/>
          </p:nvSpPr>
          <p:spPr>
            <a:xfrm>
              <a:off x="1520456" y="1535172"/>
              <a:ext cx="38972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GCD</a:t>
              </a:r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LCM,</a:t>
              </a:r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유클리드 </a:t>
              </a:r>
              <a:r>
                <a:rPr lang="ko-KR" altLang="en-US" sz="2800" spc="-3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호제법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3E08ED-89CA-484C-8CA2-4933AC5CF275}"/>
              </a:ext>
            </a:extLst>
          </p:cNvPr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A2B78B-197E-48A6-ADDB-4756F1B262B7}"/>
              </a:ext>
            </a:extLst>
          </p:cNvPr>
          <p:cNvSpPr txBox="1"/>
          <p:nvPr/>
        </p:nvSpPr>
        <p:spPr>
          <a:xfrm>
            <a:off x="768071" y="4888520"/>
            <a:ext cx="3261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최대공약수는 두 자연수의 공통된 약수 중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가장 큰 수를 의미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48B282-45FE-47B0-A45E-A877513B5372}"/>
              </a:ext>
            </a:extLst>
          </p:cNvPr>
          <p:cNvSpPr txBox="1"/>
          <p:nvPr/>
        </p:nvSpPr>
        <p:spPr>
          <a:xfrm>
            <a:off x="568898" y="4273064"/>
            <a:ext cx="3659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GCD, Greatest Common Divisor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1DBD1C-D3D5-4D74-A220-B490871B11E5}"/>
              </a:ext>
            </a:extLst>
          </p:cNvPr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026CD6-A56C-429A-A77E-DFBBB03821E6}"/>
              </a:ext>
            </a:extLst>
          </p:cNvPr>
          <p:cNvSpPr txBox="1"/>
          <p:nvPr/>
        </p:nvSpPr>
        <p:spPr>
          <a:xfrm>
            <a:off x="4445991" y="4888520"/>
            <a:ext cx="3261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최소공배수는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두 자연수의 공통된 배수 중 가장 작은 수를 의미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최소공배수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두 자연수의 곱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최대공약수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E46A00-ADA5-414B-9841-BD09AF54FB19}"/>
              </a:ext>
            </a:extLst>
          </p:cNvPr>
          <p:cNvSpPr txBox="1"/>
          <p:nvPr/>
        </p:nvSpPr>
        <p:spPr>
          <a:xfrm>
            <a:off x="4424876" y="4273064"/>
            <a:ext cx="330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LCM, Least Common Divisor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51B32B-4449-4A50-81FB-81DE93EC374E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4BB84E-1344-41FE-A472-2A421764B74A}"/>
              </a:ext>
            </a:extLst>
          </p:cNvPr>
          <p:cNvSpPr txBox="1"/>
          <p:nvPr/>
        </p:nvSpPr>
        <p:spPr>
          <a:xfrm>
            <a:off x="8123911" y="4888520"/>
            <a:ext cx="3261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자연수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개의 최대공약수를 구하는 알고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리즘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006C64-55D5-4231-A826-E4EDDD810771}"/>
              </a:ext>
            </a:extLst>
          </p:cNvPr>
          <p:cNvSpPr txBox="1"/>
          <p:nvPr/>
        </p:nvSpPr>
        <p:spPr>
          <a:xfrm>
            <a:off x="8650767" y="4273064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Euclid’s Algorithm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AF5C5D-089E-4230-8C36-93DABFAB533D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81DC9C-7EAC-4371-870B-D4CCC7614F2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7B2A04-2928-40C2-8D1D-784C5072E347}"/>
              </a:ext>
            </a:extLst>
          </p:cNvPr>
          <p:cNvSpPr txBox="1"/>
          <p:nvPr/>
        </p:nvSpPr>
        <p:spPr>
          <a:xfrm>
            <a:off x="660400" y="138935"/>
            <a:ext cx="660446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GCD / LCM,  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유클리드 </a:t>
            </a:r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호제법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22069D-4F8D-4805-A718-A002E3E6803E}"/>
              </a:ext>
            </a:extLst>
          </p:cNvPr>
          <p:cNvSpPr txBox="1"/>
          <p:nvPr/>
        </p:nvSpPr>
        <p:spPr>
          <a:xfrm>
            <a:off x="660400" y="694970"/>
            <a:ext cx="2191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GCD / LCM,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Euclid’s Algorithm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0DE0C2-2A3B-4CC3-847C-165974C1764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6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B071D30-05AC-49F4-92EA-F8C94D6DE70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36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hlinkClick r:id="rId2"/>
                </a:rPr>
                <a:t>방법</a:t>
              </a:r>
              <a:endPara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GCD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최대공약수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18582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Greatest common divisor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6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791F3C-C1D0-44A0-8E32-E3232F780618}"/>
              </a:ext>
            </a:extLst>
          </p:cNvPr>
          <p:cNvSpPr txBox="1"/>
          <p:nvPr/>
        </p:nvSpPr>
        <p:spPr>
          <a:xfrm>
            <a:off x="914798" y="2384785"/>
            <a:ext cx="9945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GCD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함수는 파이썬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3.5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버전에서 도입했으며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math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라이브러리에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(import math)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인자로 변수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숫자들을 입력할 수 있습니다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gcd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(2, 5, …) 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gcd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(a, b, …))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인자로 들어온 변수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숫자들의 최대 공약수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반환한다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인자가 없을 경우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반환한다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297881-1444-4155-AE48-D709AB8944DE}"/>
              </a:ext>
            </a:extLst>
          </p:cNvPr>
          <p:cNvSpPr txBox="1"/>
          <p:nvPr/>
        </p:nvSpPr>
        <p:spPr>
          <a:xfrm>
            <a:off x="914799" y="3615914"/>
            <a:ext cx="31817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gcd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(x, y):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if(y == 0):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return x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else :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return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gcd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(y, x % y)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 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gcd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(60, 48))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B8A99E-5FED-4B48-BA83-EF1150DA62FD}"/>
              </a:ext>
            </a:extLst>
          </p:cNvPr>
          <p:cNvSpPr txBox="1"/>
          <p:nvPr/>
        </p:nvSpPr>
        <p:spPr>
          <a:xfrm>
            <a:off x="4239768" y="3615914"/>
            <a:ext cx="461955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solution(x, y):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x &gt; y: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small = y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else :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small = x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range(1, small+1):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if(( x % I == 0) and (y %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==0)):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gcd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gcd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 (solution(60, 48))   -&gt;   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36D055-897C-4AD6-A20E-38BE40B09598}"/>
              </a:ext>
            </a:extLst>
          </p:cNvPr>
          <p:cNvSpPr txBox="1"/>
          <p:nvPr/>
        </p:nvSpPr>
        <p:spPr>
          <a:xfrm>
            <a:off x="8248286" y="3615914"/>
            <a:ext cx="3181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solution(x, y):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while(y):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x, y = y, x %y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x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 (solution(60, 48))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0339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hlinkClick r:id="rId2"/>
                </a:rPr>
                <a:t>방법</a:t>
              </a:r>
              <a:endPara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LCM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최소공배수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15937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Least common divisor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6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791F3C-C1D0-44A0-8E32-E3232F780618}"/>
              </a:ext>
            </a:extLst>
          </p:cNvPr>
          <p:cNvSpPr txBox="1"/>
          <p:nvPr/>
        </p:nvSpPr>
        <p:spPr>
          <a:xfrm>
            <a:off x="914798" y="2384785"/>
            <a:ext cx="9945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LCM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함수는 파이썬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3.9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버전에서 추가됐다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(import math)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프로그래머스에서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사용 불가능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인자로 변수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숫자들을 입력할 수 있습니다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(lcm(2, 5, …) or lcm(a, b, …))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인자로 들어온 변수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숫자들의 최대 공약수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반환한다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인자가 없을 경우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반환한다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최대공약수를 구하고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* y // GCD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하는 식이 내장되어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5C8889-D4C2-4BE9-99A7-9E2817858488}"/>
              </a:ext>
            </a:extLst>
          </p:cNvPr>
          <p:cNvSpPr txBox="1"/>
          <p:nvPr/>
        </p:nvSpPr>
        <p:spPr>
          <a:xfrm>
            <a:off x="914798" y="3615914"/>
            <a:ext cx="31817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solution(x ,y)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def g(x, y):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while(y):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x, y = y, x %y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return x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def l(x, y):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return ( x * y ) // g(x, y)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 (g(60, 48))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 (solution(60, 48))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452F8B-20B7-4969-9544-501EF421CDB7}"/>
              </a:ext>
            </a:extLst>
          </p:cNvPr>
          <p:cNvSpPr txBox="1"/>
          <p:nvPr/>
        </p:nvSpPr>
        <p:spPr>
          <a:xfrm>
            <a:off x="4913776" y="3615914"/>
            <a:ext cx="31817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lcm(x ,y)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x * y /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gcd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(x, y)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 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gcd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(60, 48))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 (lcm(60, 48))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240</a:t>
            </a:r>
          </a:p>
        </p:txBody>
      </p:sp>
    </p:spTree>
    <p:extLst>
      <p:ext uri="{BB962C8B-B14F-4D97-AF65-F5344CB8AC3E}">
        <p14:creationId xmlns:p14="http://schemas.microsoft.com/office/powerpoint/2010/main" val="155248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방법</a:t>
              </a: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유클리드 </a:t>
            </a:r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호제법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Euclid’s Algorithm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6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791F3C-C1D0-44A0-8E32-E3232F780618}"/>
              </a:ext>
            </a:extLst>
          </p:cNvPr>
          <p:cNvSpPr txBox="1"/>
          <p:nvPr/>
        </p:nvSpPr>
        <p:spPr>
          <a:xfrm>
            <a:off x="914798" y="2384785"/>
            <a:ext cx="99459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자연수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개의 최대공약수를 구하는 알고리즘이다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= 54, b = 20</a:t>
            </a:r>
          </a:p>
          <a:p>
            <a:pPr marL="342900" indent="-342900" algn="just">
              <a:buAutoNum type="arabicPeriod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 = 0   return a</a:t>
            </a:r>
          </a:p>
          <a:p>
            <a:pPr marL="342900" indent="-342900" algn="just">
              <a:buAutoNum type="arabicPeriod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% b != 0     a = b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a % b    return 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AutoNum type="arabicPeriod" startAt="3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% b == 0     return b</a:t>
            </a:r>
          </a:p>
          <a:p>
            <a:pPr marL="342900" indent="-342900" algn="just">
              <a:buAutoNum type="arabicPeriod" startAt="3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유클리드 알고리즘을 이용해서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54, 20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최대공약수를 구하면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54 % 20 = 14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20 % 14 = 6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14 % 6 = 2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6 % 2 = 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되기 때문에 최대공약수는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위의 반복되는 과정을 유클리드 호제법이라 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26C944-7A7F-4BFD-8D39-4AFFCBC30D9C}"/>
              </a:ext>
            </a:extLst>
          </p:cNvPr>
          <p:cNvSpPr txBox="1"/>
          <p:nvPr/>
        </p:nvSpPr>
        <p:spPr>
          <a:xfrm>
            <a:off x="7231310" y="2384785"/>
            <a:ext cx="3181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solution(x, y):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while(y):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x, y = y, x %y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x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 (solution(60, 48))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p:sp>
        <p:nvSpPr>
          <p:cNvPr id="2" name="직사각형 1">
            <a:hlinkClick r:id="rId2" action="ppaction://hlinksldjump"/>
            <a:extLst>
              <a:ext uri="{FF2B5EF4-FFF2-40B4-BE49-F238E27FC236}">
                <a16:creationId xmlns:a16="http://schemas.microsoft.com/office/drawing/2014/main" id="{4D209D4A-C72C-4CE2-A712-53A90CAD3759}"/>
              </a:ext>
            </a:extLst>
          </p:cNvPr>
          <p:cNvSpPr/>
          <p:nvPr/>
        </p:nvSpPr>
        <p:spPr>
          <a:xfrm>
            <a:off x="10860789" y="5924215"/>
            <a:ext cx="584908" cy="5405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7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3629619" y="3262771"/>
            <a:ext cx="4932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최대공약수와 </a:t>
            </a:r>
            <a:r>
              <a:rPr lang="ko-KR" altLang="en-US" sz="3600" dirty="0" err="1">
                <a:solidFill>
                  <a:schemeClr val="accent6"/>
                </a:solidFill>
              </a:rPr>
              <a:t>최소공배수</a:t>
            </a:r>
            <a:endParaRPr lang="ko-KR" altLang="en-US" sz="36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9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1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5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나의 풀이 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8045" y="2569327"/>
            <a:ext cx="53065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solution(n, m):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n &gt; m: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small = m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small = n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range(1, small+1):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if((n %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== 0) and (m %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==0)):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gcd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gcd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n * m /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gcd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최대공약수와 </a:t>
            </a:r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최소공배수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4200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GCD(Greatest Common Divisor) / LCM(Least Common Multiple)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9E3E00-3999-43ED-86CA-3DA16A8386B8}"/>
              </a:ext>
            </a:extLst>
          </p:cNvPr>
          <p:cNvSpPr txBox="1"/>
          <p:nvPr/>
        </p:nvSpPr>
        <p:spPr>
          <a:xfrm>
            <a:off x="6348045" y="5688078"/>
            <a:ext cx="5306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두 정수 중 작은 값을 먼저 구한 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부터 작은 값에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더한 수 만큼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나머지가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값을 구해서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GCD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구하고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* m /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gcd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하여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LCM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구하는 방식이다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2114AE-B5AE-4077-88EA-DA3A9E69E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21" y="1745703"/>
            <a:ext cx="5556225" cy="490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7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나의 풀이 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8045" y="2569327"/>
            <a:ext cx="53065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math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solution(n, m):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math.gcd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(n, m), int(n*m/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math.gcd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n,m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))]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최대공약수와 </a:t>
            </a:r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최소공배수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4200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GCD(Greatest Common Divisor) / LCM(Least Common Multiple)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6E47BE-ADA9-43DD-B31D-926A533B51F1}"/>
              </a:ext>
            </a:extLst>
          </p:cNvPr>
          <p:cNvSpPr txBox="1"/>
          <p:nvPr/>
        </p:nvSpPr>
        <p:spPr>
          <a:xfrm>
            <a:off x="6348045" y="4985956"/>
            <a:ext cx="53065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Math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라이브러리의 내장함수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gcd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사용하여 최대공약수를 구하고 그 값을 사용하여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최소공배수까지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구하는 방법이다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라이브러리를 사용하는 방식은 현업에서 사용하기 적합하나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코딩 테스트를 하는 과정에는 좋지 않다고 생각한다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F8AF35B-9C49-474D-A594-48092C705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21" y="1745703"/>
            <a:ext cx="5556225" cy="490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2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최대공약수와 </a:t>
            </a:r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최소공배수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4200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GCD(Greatest Common Divisor) / LCM(Least Common Multiple)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081E82-40D5-47C7-91EC-5811EB25DA1A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25EDD13-5E77-42F1-B0BD-FE03802DDC0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8F18A2C-1E63-4784-95FB-CEC11EA907B9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D6A7CA-0D97-46D7-8CD2-AECA01BA5C33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다른 사람의 풀이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6D4DDF5-2B5F-4387-A99D-8FC5F379C7D7}"/>
              </a:ext>
            </a:extLst>
          </p:cNvPr>
          <p:cNvSpPr txBox="1"/>
          <p:nvPr/>
        </p:nvSpPr>
        <p:spPr>
          <a:xfrm>
            <a:off x="914798" y="2384785"/>
            <a:ext cx="34612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gcdlcm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(a, b):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c, d = max(a, b), min(a, b)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t =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while t &gt; 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t = c % d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c, d = d, t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[c, int(a*b/c)]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1F10CD-FB2D-4536-B457-52295A57AA65}"/>
              </a:ext>
            </a:extLst>
          </p:cNvPr>
          <p:cNvSpPr txBox="1"/>
          <p:nvPr/>
        </p:nvSpPr>
        <p:spPr>
          <a:xfrm>
            <a:off x="2700766" y="5438634"/>
            <a:ext cx="6818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 action="ppaction://hlinksldjump"/>
              </a:rPr>
              <a:t>유클리드 호제법을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사용하여 푼 방식이다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아쉬운 점은 유클리드 호제법을 우측과 같이 간결하게 작성할 수 있다고 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54B1B0-7FAA-42BF-B3EA-0D561BEA9F50}"/>
              </a:ext>
            </a:extLst>
          </p:cNvPr>
          <p:cNvSpPr txBox="1"/>
          <p:nvPr/>
        </p:nvSpPr>
        <p:spPr>
          <a:xfrm>
            <a:off x="8256936" y="2395614"/>
            <a:ext cx="29553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gcdlcm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(a, b):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c, d = max(a, b), min(a, b)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while d 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c, d = d, c % d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[c, int(a*b/c)]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89137EFC-CBA0-4A6F-9B2B-3C8C8961B0B5}"/>
              </a:ext>
            </a:extLst>
          </p:cNvPr>
          <p:cNvSpPr/>
          <p:nvPr/>
        </p:nvSpPr>
        <p:spPr>
          <a:xfrm>
            <a:off x="5361963" y="3246559"/>
            <a:ext cx="1468074" cy="58477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9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2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3823585" y="3262771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문자열 내 </a:t>
            </a:r>
            <a:r>
              <a:rPr lang="en-US" altLang="ko-KR" sz="3600" dirty="0">
                <a:solidFill>
                  <a:schemeClr val="accent6"/>
                </a:solidFill>
              </a:rPr>
              <a:t>p</a:t>
            </a:r>
            <a:r>
              <a:rPr lang="ko-KR" altLang="en-US" sz="3600" dirty="0">
                <a:solidFill>
                  <a:schemeClr val="accent6"/>
                </a:solidFill>
              </a:rPr>
              <a:t>와 </a:t>
            </a:r>
            <a:r>
              <a:rPr lang="en-US" altLang="ko-KR" sz="3600" dirty="0">
                <a:solidFill>
                  <a:schemeClr val="accent6"/>
                </a:solidFill>
              </a:rPr>
              <a:t>y</a:t>
            </a:r>
            <a:r>
              <a:rPr lang="ko-KR" altLang="en-US" sz="3600" dirty="0">
                <a:solidFill>
                  <a:schemeClr val="accent6"/>
                </a:solidFill>
              </a:rPr>
              <a:t>의 개수</a:t>
            </a:r>
          </a:p>
        </p:txBody>
      </p:sp>
    </p:spTree>
    <p:extLst>
      <p:ext uri="{BB962C8B-B14F-4D97-AF65-F5344CB8AC3E}">
        <p14:creationId xmlns:p14="http://schemas.microsoft.com/office/powerpoint/2010/main" val="206528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6000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6000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나의 풀이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0611" y="5062949"/>
            <a:ext cx="53065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소문자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대문자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개수를 카운트 하고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소문자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대문자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개수를 카운트 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개수가 같으면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개수가 다르면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문자열 내 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와 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의 개수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18742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y in string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48FDB64-4EF8-4A26-BAC3-F8EAC54BD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26" y="1743466"/>
            <a:ext cx="5606602" cy="49067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4791F3C-C1D0-44A0-8E32-E3232F780618}"/>
              </a:ext>
            </a:extLst>
          </p:cNvPr>
          <p:cNvSpPr txBox="1"/>
          <p:nvPr/>
        </p:nvSpPr>
        <p:spPr>
          <a:xfrm>
            <a:off x="6350399" y="2502231"/>
            <a:ext cx="53065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s.count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('p') +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s.count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('P')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y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s.count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('y') +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s.count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('Y')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if(p == y):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return True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return False</a:t>
            </a:r>
          </a:p>
        </p:txBody>
      </p:sp>
    </p:spTree>
    <p:extLst>
      <p:ext uri="{BB962C8B-B14F-4D97-AF65-F5344CB8AC3E}">
        <p14:creationId xmlns:p14="http://schemas.microsoft.com/office/powerpoint/2010/main" val="214421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문자열 내 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와 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의 개수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18742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y in string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31971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다른 사람의 풀이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3505399" y="3250619"/>
            <a:ext cx="5181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s.lower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().count('p') ==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s.lower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().count('y')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597B79-12EC-4B9A-9814-3261A193A87F}"/>
              </a:ext>
            </a:extLst>
          </p:cNvPr>
          <p:cNvSpPr txBox="1"/>
          <p:nvPr/>
        </p:nvSpPr>
        <p:spPr>
          <a:xfrm>
            <a:off x="3108875" y="4937355"/>
            <a:ext cx="6231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대문자와 소문자를 나의 풀이와 같이 따로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하는 것이 아닌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모든 문자를 소문자로 변환 시킨 뒤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개수를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하는 방식이다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이와 같은 방법으로 모든 문자를 대문자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(upper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변경하여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하는 방식도 할 수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411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1782</Words>
  <Application>Microsoft Office PowerPoint</Application>
  <PresentationFormat>와이드스크린</PresentationFormat>
  <Paragraphs>286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나눔스퀘어 ExtraBold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Homil</cp:lastModifiedBy>
  <cp:revision>75</cp:revision>
  <dcterms:created xsi:type="dcterms:W3CDTF">2021-02-14T00:18:03Z</dcterms:created>
  <dcterms:modified xsi:type="dcterms:W3CDTF">2021-12-03T11:54:03Z</dcterms:modified>
</cp:coreProperties>
</file>