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96" r:id="rId4"/>
    <p:sldId id="369" r:id="rId5"/>
    <p:sldId id="357" r:id="rId6"/>
    <p:sldId id="372" r:id="rId7"/>
    <p:sldId id="348" r:id="rId8"/>
    <p:sldId id="370" r:id="rId9"/>
    <p:sldId id="362" r:id="rId10"/>
    <p:sldId id="373" r:id="rId11"/>
    <p:sldId id="374" r:id="rId12"/>
    <p:sldId id="375" r:id="rId13"/>
    <p:sldId id="349" r:id="rId14"/>
    <p:sldId id="371" r:id="rId15"/>
    <p:sldId id="376" r:id="rId16"/>
    <p:sldId id="344" r:id="rId17"/>
    <p:sldId id="377" r:id="rId18"/>
    <p:sldId id="379" r:id="rId19"/>
    <p:sldId id="378" r:id="rId20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il" initials="H" lastIdx="4" clrIdx="0">
    <p:extLst>
      <p:ext uri="{19B8F6BF-5375-455C-9EA6-DF929625EA0E}">
        <p15:presenceInfo xmlns:p15="http://schemas.microsoft.com/office/powerpoint/2012/main" userId="Hom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444958" y="5219935"/>
            <a:ext cx="7500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rgbClr val="B9BBBE"/>
                </a:solidFill>
                <a:latin typeface="Consolas" panose="020B0609020204030204" pitchFamily="49" charset="0"/>
              </a:rPr>
              <a:t>Python Study19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2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7" y="2613055"/>
            <a:ext cx="49886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 = list(s) 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문자열을 리스트로 변환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(pop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하기 위함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(s) &gt;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front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front == s[0]: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(front)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(s) ==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1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225FB-A918-4492-BA1E-2BEFF0708BA3}"/>
              </a:ext>
            </a:extLst>
          </p:cNvPr>
          <p:cNvSpPr txBox="1"/>
          <p:nvPr/>
        </p:nvSpPr>
        <p:spPr>
          <a:xfrm>
            <a:off x="5978088" y="2613055"/>
            <a:ext cx="53889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바뀌었을 경우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하는 식 추가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하지만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 바뀌지 않았을 경우 내부에서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계속 실행하는 상황 발생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예상 해결 방안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1. while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조건을 바꾼다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2.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 다른 조건식을 추가한다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C8C836-21ED-4D1E-A900-24AEC80987EA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B76CAD-6DBF-4C6D-993F-AB2E3C3BE8B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8B4F29-7820-454F-A520-6F47F07FE305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짝지어 제거하기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7215F2-8474-420D-81D7-5CC197F22C81}"/>
              </a:ext>
            </a:extLst>
          </p:cNvPr>
          <p:cNvSpPr txBox="1"/>
          <p:nvPr/>
        </p:nvSpPr>
        <p:spPr>
          <a:xfrm>
            <a:off x="660400" y="69497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by pair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5D0B01-8F03-45E6-9601-6B91E4238D0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BAF31B8-800C-4FEC-8921-C5A57C0A258F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68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3</a:t>
              </a:r>
              <a:endParaRPr lang="ko-KR" altLang="en-US" sz="2000" b="1" spc="-1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613055"/>
            <a:ext cx="32605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stack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front = 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not stack: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stack.append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(front)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front == stack[-1]: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stack.pop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stack.append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(front)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# print(stack, front)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1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C8C836-21ED-4D1E-A900-24AEC80987EA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B76CAD-6DBF-4C6D-993F-AB2E3C3BE8B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8B4F29-7820-454F-A520-6F47F07FE305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짝지어 제거하기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7215F2-8474-420D-81D7-5CC197F22C81}"/>
              </a:ext>
            </a:extLst>
          </p:cNvPr>
          <p:cNvSpPr txBox="1"/>
          <p:nvPr/>
        </p:nvSpPr>
        <p:spPr>
          <a:xfrm>
            <a:off x="660400" y="69497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by pair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5D0B01-8F03-45E6-9601-6B91E4238D0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BAF31B8-800C-4FEC-8921-C5A57C0A258F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F7F295-39CD-4D88-9A9F-643533059F44}"/>
              </a:ext>
            </a:extLst>
          </p:cNvPr>
          <p:cNvSpPr txBox="1"/>
          <p:nvPr/>
        </p:nvSpPr>
        <p:spPr>
          <a:xfrm>
            <a:off x="4387442" y="2613055"/>
            <a:ext cx="2139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stack: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1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532D44-DD31-488D-AB94-55335871418F}"/>
              </a:ext>
            </a:extLst>
          </p:cNvPr>
          <p:cNvSpPr txBox="1"/>
          <p:nvPr/>
        </p:nvSpPr>
        <p:spPr>
          <a:xfrm>
            <a:off x="7231310" y="2613055"/>
            <a:ext cx="3976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새로운 리스트를 생성하여 쌓는 방식으로 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굳이 앞에 있는 문자열을 삭제할 필요가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없다고 생각함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87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 </a:t>
              </a:r>
              <a:r>
                <a:rPr lang="en-US" altLang="ko-KR" sz="2000" b="1" spc="-150" dirty="0"/>
                <a:t>1</a:t>
              </a:r>
              <a:endParaRPr lang="ko-KR" altLang="en-US" sz="2000" b="1" spc="-1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613055"/>
            <a:ext cx="32605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not(answer):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if(answer[-1] ==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not(answer)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C8C836-21ED-4D1E-A900-24AEC80987EA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B76CAD-6DBF-4C6D-993F-AB2E3C3BE8B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8B4F29-7820-454F-A520-6F47F07FE305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짝지어 제거하기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7215F2-8474-420D-81D7-5CC197F22C81}"/>
              </a:ext>
            </a:extLst>
          </p:cNvPr>
          <p:cNvSpPr txBox="1"/>
          <p:nvPr/>
        </p:nvSpPr>
        <p:spPr>
          <a:xfrm>
            <a:off x="660400" y="69497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by pair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5D0B01-8F03-45E6-9601-6B91E4238D0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BAF31B8-800C-4FEC-8921-C5A57C0A258F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532D44-DD31-488D-AB94-55335871418F}"/>
              </a:ext>
            </a:extLst>
          </p:cNvPr>
          <p:cNvSpPr txBox="1"/>
          <p:nvPr/>
        </p:nvSpPr>
        <p:spPr>
          <a:xfrm>
            <a:off x="7231310" y="2613055"/>
            <a:ext cx="39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for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사용하여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조건식을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적게 사용한 풀이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4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012157" y="3298987"/>
            <a:ext cx="2412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문자열 압축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90501C-789B-4A4C-9F66-9BC394051C61}"/>
              </a:ext>
            </a:extLst>
          </p:cNvPr>
          <p:cNvSpPr/>
          <p:nvPr/>
        </p:nvSpPr>
        <p:spPr>
          <a:xfrm>
            <a:off x="283021" y="1745703"/>
            <a:ext cx="5556225" cy="4906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"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aabbaccc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-&gt; "2a2ba3c"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문자가 반복되지 않아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한번만 나타난 경우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생략</a:t>
            </a: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1, 2, 3, ...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자릿수로 잘랐을 경우를 판별해야 함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슬라이싱으로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1, 2, 3, ...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자릿수를 자르고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자를 때 문자열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길이가 반이상은 반복되지 않는다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ex)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abcdabcde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2abcde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ex)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abcdeabcd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X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맞는지 판별하면 되나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스택처럼 쌓아가면서 판별하면 되나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몇 번 중복되는지 숫자는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하면 될 듯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2" y="1745703"/>
            <a:ext cx="5556224" cy="490671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FFBCEB-C118-4128-977B-825619F42207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13A71E-34DD-4928-BFCE-DE974C89A5AB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670BEF-514D-43D3-8CCC-D6F791074FA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문자열 압축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116C06-65C9-47C4-88D6-D0205922A7F8}"/>
              </a:ext>
            </a:extLst>
          </p:cNvPr>
          <p:cNvSpPr txBox="1"/>
          <p:nvPr/>
        </p:nvSpPr>
        <p:spPr>
          <a:xfrm>
            <a:off x="660400" y="694970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String compression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232B5F-4A05-410A-968F-EC5306E3303D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256C3A3-94DD-47E4-92D9-392FF7716DE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357416"/>
            <a:ext cx="55507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solution(s):</a:t>
            </a:r>
          </a:p>
          <a:p>
            <a:pPr algn="just"/>
            <a:r>
              <a:rPr lang="en-US" altLang="ko-KR" dirty="0"/>
              <a:t>    answer = 0</a:t>
            </a:r>
          </a:p>
          <a:p>
            <a:pPr algn="just"/>
            <a:r>
              <a:rPr lang="en-US" altLang="ko-KR" dirty="0"/>
              <a:t>    stack = []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range(1, </a:t>
            </a:r>
            <a:r>
              <a:rPr lang="en-US" altLang="ko-KR" dirty="0" err="1"/>
              <a:t>len</a:t>
            </a:r>
            <a:r>
              <a:rPr lang="en-US" altLang="ko-KR" dirty="0"/>
              <a:t>(s)//2+1):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stack.append</a:t>
            </a:r>
            <a:r>
              <a:rPr lang="en-US" altLang="ko-KR" dirty="0"/>
              <a:t>(s[: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algn="just"/>
            <a:r>
              <a:rPr lang="en-US" altLang="ko-KR" dirty="0"/>
              <a:t>    print(stack)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return answer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8E7EF-115E-4B86-B084-3C188625AF8B}"/>
              </a:ext>
            </a:extLst>
          </p:cNvPr>
          <p:cNvSpPr txBox="1"/>
          <p:nvPr/>
        </p:nvSpPr>
        <p:spPr>
          <a:xfrm>
            <a:off x="6298881" y="2382693"/>
            <a:ext cx="5144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 </a:t>
            </a:r>
            <a:r>
              <a:rPr lang="ko-KR" altLang="en-US" dirty="0"/>
              <a:t>문자열을 </a:t>
            </a:r>
            <a:r>
              <a:rPr lang="en-US" altLang="ko-KR" dirty="0"/>
              <a:t>list</a:t>
            </a:r>
            <a:r>
              <a:rPr lang="ko-KR" altLang="en-US" dirty="0"/>
              <a:t>에 </a:t>
            </a:r>
            <a:r>
              <a:rPr lang="ko-KR" altLang="en-US" dirty="0" err="1"/>
              <a:t>슬라이싱해서</a:t>
            </a:r>
            <a:r>
              <a:rPr lang="ko-KR" altLang="en-US" dirty="0"/>
              <a:t> </a:t>
            </a:r>
            <a:r>
              <a:rPr lang="ko-KR" altLang="en-US" dirty="0" err="1"/>
              <a:t>넣어봄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해야 할 것</a:t>
            </a:r>
            <a:endParaRPr lang="en-US" altLang="ko-KR" dirty="0"/>
          </a:p>
          <a:p>
            <a:pPr algn="just"/>
            <a:r>
              <a:rPr lang="en-US" altLang="ko-KR" dirty="0"/>
              <a:t># 1. </a:t>
            </a:r>
            <a:r>
              <a:rPr lang="ko-KR" altLang="en-US" dirty="0" err="1"/>
              <a:t>슬라이싱</a:t>
            </a:r>
            <a:r>
              <a:rPr lang="ko-KR" altLang="en-US" dirty="0"/>
              <a:t> 한 값을 비교하여</a:t>
            </a:r>
            <a:r>
              <a:rPr lang="en-US" altLang="ko-KR" dirty="0"/>
              <a:t> 2a2b3c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algn="just"/>
            <a:r>
              <a:rPr lang="en-US" altLang="ko-KR" dirty="0"/>
              <a:t># 2. </a:t>
            </a:r>
            <a:r>
              <a:rPr lang="ko-KR" altLang="en-US" dirty="0"/>
              <a:t>굳이 리스트에 넣어야 하나</a:t>
            </a:r>
            <a:r>
              <a:rPr lang="en-US" altLang="ko-KR" dirty="0"/>
              <a:t>??</a:t>
            </a:r>
          </a:p>
          <a:p>
            <a:pPr algn="just"/>
            <a:r>
              <a:rPr lang="en-US" altLang="ko-KR" dirty="0"/>
              <a:t># 3. </a:t>
            </a:r>
            <a:r>
              <a:rPr lang="ko-KR" altLang="en-US" dirty="0" err="1"/>
              <a:t>슬라이싱</a:t>
            </a:r>
            <a:r>
              <a:rPr lang="ko-KR" altLang="en-US" dirty="0"/>
              <a:t> 한 값 </a:t>
            </a:r>
            <a:r>
              <a:rPr lang="ko-KR" altLang="en-US" dirty="0" err="1"/>
              <a:t>뒤에랑</a:t>
            </a:r>
            <a:r>
              <a:rPr lang="ko-KR" altLang="en-US" dirty="0"/>
              <a:t> </a:t>
            </a:r>
            <a:r>
              <a:rPr lang="ko-KR" altLang="en-US" dirty="0" err="1"/>
              <a:t>비교해야함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4BAACB-412F-4BBF-A4A7-47BCCCB5E58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FA9B92-9DBE-47B2-869F-454E6DB2EA1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174AB5-AFE8-4F28-81FC-8688945077FF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문자열 압축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1030F8-ACF7-4492-AD65-7CC88957C7E8}"/>
              </a:ext>
            </a:extLst>
          </p:cNvPr>
          <p:cNvSpPr txBox="1"/>
          <p:nvPr/>
        </p:nvSpPr>
        <p:spPr>
          <a:xfrm>
            <a:off x="660400" y="694970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String compression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C4E22F-E1AE-46BF-8F8A-E2388211C5D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81C4020-7866-4420-9AD6-96D67C37AB60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68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2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357416"/>
            <a:ext cx="55507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solution(s):</a:t>
            </a:r>
          </a:p>
          <a:p>
            <a:pPr algn="just"/>
            <a:r>
              <a:rPr lang="en-US" altLang="ko-KR" dirty="0"/>
              <a:t>    answer = 0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range(1, </a:t>
            </a:r>
            <a:r>
              <a:rPr lang="en-US" altLang="ko-KR" dirty="0" err="1"/>
              <a:t>len</a:t>
            </a:r>
            <a:r>
              <a:rPr lang="en-US" altLang="ko-KR" dirty="0"/>
              <a:t>(s)//2+1):</a:t>
            </a:r>
          </a:p>
          <a:p>
            <a:pPr algn="just"/>
            <a:r>
              <a:rPr lang="en-US" altLang="ko-KR" dirty="0"/>
              <a:t>        temp = s[: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    for j in range(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err="1"/>
              <a:t>len</a:t>
            </a:r>
            <a:r>
              <a:rPr lang="en-US" altLang="ko-KR" dirty="0"/>
              <a:t>(s)):</a:t>
            </a:r>
          </a:p>
          <a:p>
            <a:pPr algn="just"/>
            <a:r>
              <a:rPr lang="en-US" altLang="ko-KR" dirty="0"/>
              <a:t>            if s[j: </a:t>
            </a:r>
            <a:r>
              <a:rPr lang="en-US" altLang="ko-KR" dirty="0" err="1"/>
              <a:t>j+i</a:t>
            </a:r>
            <a:r>
              <a:rPr lang="en-US" altLang="ko-KR" dirty="0"/>
              <a:t>] == temp:</a:t>
            </a:r>
          </a:p>
          <a:p>
            <a:pPr algn="just"/>
            <a:r>
              <a:rPr lang="en-US" altLang="ko-KR" dirty="0"/>
              <a:t>                print(temp)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print(temp)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return answer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8E7EF-115E-4B86-B084-3C188625AF8B}"/>
              </a:ext>
            </a:extLst>
          </p:cNvPr>
          <p:cNvSpPr txBox="1"/>
          <p:nvPr/>
        </p:nvSpPr>
        <p:spPr>
          <a:xfrm>
            <a:off x="6298881" y="2382693"/>
            <a:ext cx="5144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 2</a:t>
            </a:r>
            <a:r>
              <a:rPr lang="ko-KR" altLang="en-US" dirty="0"/>
              <a:t>중 </a:t>
            </a:r>
            <a:r>
              <a:rPr lang="en-US" altLang="ko-KR" dirty="0"/>
              <a:t>for</a:t>
            </a:r>
            <a:r>
              <a:rPr lang="ko-KR" altLang="en-US" dirty="0"/>
              <a:t>문으로 </a:t>
            </a:r>
            <a:r>
              <a:rPr lang="ko-KR" altLang="en-US" dirty="0" err="1"/>
              <a:t>슬라이싱과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 err="1"/>
              <a:t>슬라이싱</a:t>
            </a:r>
            <a:r>
              <a:rPr lang="ko-KR" altLang="en-US" dirty="0"/>
              <a:t> 다음 문자와의 비교하는 것을 구현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해야 할 것</a:t>
            </a:r>
            <a:endParaRPr lang="en-US" altLang="ko-KR" dirty="0"/>
          </a:p>
          <a:p>
            <a:pPr algn="just"/>
            <a:r>
              <a:rPr lang="en-US" altLang="ko-KR" dirty="0"/>
              <a:t># 1. </a:t>
            </a:r>
            <a:r>
              <a:rPr lang="ko-KR" altLang="en-US" dirty="0"/>
              <a:t>숫자를 앞에 붙이는 </a:t>
            </a:r>
            <a:r>
              <a:rPr lang="en-US" altLang="ko-KR" dirty="0"/>
              <a:t>count</a:t>
            </a:r>
            <a:r>
              <a:rPr lang="ko-KR" altLang="en-US" dirty="0"/>
              <a:t>를 해야함</a:t>
            </a:r>
            <a:endParaRPr lang="en-US" altLang="ko-KR" dirty="0"/>
          </a:p>
          <a:p>
            <a:pPr algn="just"/>
            <a:r>
              <a:rPr lang="en-US" altLang="ko-KR" dirty="0"/>
              <a:t># 2. </a:t>
            </a:r>
            <a:r>
              <a:rPr lang="ko-KR" altLang="en-US" dirty="0"/>
              <a:t>중복되는 문자를 </a:t>
            </a:r>
            <a:r>
              <a:rPr lang="ko-KR" altLang="en-US" dirty="0" err="1"/>
              <a:t>제거해야함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4BAACB-412F-4BBF-A4A7-47BCCCB5E58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FA9B92-9DBE-47B2-869F-454E6DB2EA1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174AB5-AFE8-4F28-81FC-8688945077FF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문자열 압축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1030F8-ACF7-4492-AD65-7CC88957C7E8}"/>
              </a:ext>
            </a:extLst>
          </p:cNvPr>
          <p:cNvSpPr txBox="1"/>
          <p:nvPr/>
        </p:nvSpPr>
        <p:spPr>
          <a:xfrm>
            <a:off x="660400" y="694970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String compression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C4E22F-E1AE-46BF-8F8A-E2388211C5D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81C4020-7866-4420-9AD6-96D67C37AB60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9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3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357416"/>
            <a:ext cx="59294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solution(s):</a:t>
            </a:r>
          </a:p>
          <a:p>
            <a:pPr algn="just"/>
            <a:r>
              <a:rPr lang="en-US" altLang="ko-KR" dirty="0"/>
              <a:t>    answer = 0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a_list</a:t>
            </a:r>
            <a:r>
              <a:rPr lang="en-US" altLang="ko-KR" dirty="0"/>
              <a:t> = []     # </a:t>
            </a:r>
            <a:r>
              <a:rPr lang="ko-KR" altLang="en-US" dirty="0" err="1"/>
              <a:t>슬라이싱</a:t>
            </a:r>
            <a:r>
              <a:rPr lang="ko-KR" altLang="en-US" dirty="0"/>
              <a:t> 한 값을 비교하여 </a:t>
            </a:r>
            <a:r>
              <a:rPr lang="en-US" altLang="ko-KR" dirty="0"/>
              <a:t>2a2b3c</a:t>
            </a:r>
            <a:r>
              <a:rPr lang="ko-KR" altLang="en-US" dirty="0"/>
              <a:t>로 변경</a:t>
            </a:r>
          </a:p>
          <a:p>
            <a:pPr algn="just"/>
            <a:endParaRPr lang="ko-KR" altLang="en-US" dirty="0"/>
          </a:p>
          <a:p>
            <a:pPr algn="just"/>
            <a:r>
              <a:rPr lang="ko-KR" altLang="en-US" dirty="0"/>
              <a:t>    </a:t>
            </a: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</a:t>
            </a:r>
            <a:r>
              <a:rPr lang="en-US" altLang="ko-KR" dirty="0" err="1"/>
              <a:t>len</a:t>
            </a:r>
            <a:r>
              <a:rPr lang="en-US" altLang="ko-KR" dirty="0"/>
              <a:t>(s)//2+1):</a:t>
            </a:r>
          </a:p>
          <a:p>
            <a:pPr algn="just"/>
            <a:r>
              <a:rPr lang="en-US" altLang="ko-KR" dirty="0"/>
              <a:t>        temp = s[: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cnt</a:t>
            </a:r>
            <a:r>
              <a:rPr lang="en-US" altLang="ko-KR" dirty="0"/>
              <a:t> = 1</a:t>
            </a:r>
          </a:p>
          <a:p>
            <a:pPr algn="just"/>
            <a:r>
              <a:rPr lang="en-US" altLang="ko-KR" dirty="0"/>
              <a:t>        for j in range(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err="1"/>
              <a:t>len</a:t>
            </a:r>
            <a:r>
              <a:rPr lang="en-US" altLang="ko-KR" dirty="0"/>
              <a:t>(s),</a:t>
            </a:r>
            <a:r>
              <a:rPr lang="en-US" altLang="ko-KR" dirty="0" err="1"/>
              <a:t>i</a:t>
            </a:r>
            <a:r>
              <a:rPr lang="en-US" altLang="ko-KR" dirty="0"/>
              <a:t>):</a:t>
            </a:r>
          </a:p>
          <a:p>
            <a:pPr algn="just"/>
            <a:r>
              <a:rPr lang="en-US" altLang="ko-KR" dirty="0"/>
              <a:t>            if s[j: </a:t>
            </a:r>
            <a:r>
              <a:rPr lang="en-US" altLang="ko-KR" dirty="0" err="1"/>
              <a:t>j+i</a:t>
            </a:r>
            <a:r>
              <a:rPr lang="en-US" altLang="ko-KR" dirty="0"/>
              <a:t>] == temp:</a:t>
            </a:r>
          </a:p>
          <a:p>
            <a:pPr algn="just"/>
            <a:r>
              <a:rPr lang="en-US" altLang="ko-KR" dirty="0"/>
              <a:t>                print(temp)</a:t>
            </a:r>
          </a:p>
          <a:p>
            <a:pPr algn="just"/>
            <a:r>
              <a:rPr lang="en-US" altLang="ko-KR" dirty="0"/>
              <a:t>                </a:t>
            </a:r>
            <a:r>
              <a:rPr lang="en-US" altLang="ko-KR" dirty="0" err="1"/>
              <a:t>cnt</a:t>
            </a:r>
            <a:r>
              <a:rPr lang="en-US" altLang="ko-KR" dirty="0"/>
              <a:t> += 1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4BAACB-412F-4BBF-A4A7-47BCCCB5E58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FA9B92-9DBE-47B2-869F-454E6DB2EA1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174AB5-AFE8-4F28-81FC-8688945077FF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문자열 압축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1030F8-ACF7-4492-AD65-7CC88957C7E8}"/>
              </a:ext>
            </a:extLst>
          </p:cNvPr>
          <p:cNvSpPr txBox="1"/>
          <p:nvPr/>
        </p:nvSpPr>
        <p:spPr>
          <a:xfrm>
            <a:off x="660400" y="694970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String compression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C4E22F-E1AE-46BF-8F8A-E2388211C5D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81C4020-7866-4420-9AD6-96D67C37AB60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EE8E41-5233-47D6-96C7-EFD323809B0A}"/>
              </a:ext>
            </a:extLst>
          </p:cNvPr>
          <p:cNvSpPr txBox="1"/>
          <p:nvPr/>
        </p:nvSpPr>
        <p:spPr>
          <a:xfrm>
            <a:off x="6765402" y="2357416"/>
            <a:ext cx="46784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            else:</a:t>
            </a:r>
          </a:p>
          <a:p>
            <a:pPr algn="just"/>
            <a:r>
              <a:rPr lang="en-US" altLang="ko-KR" dirty="0"/>
              <a:t>                if </a:t>
            </a:r>
            <a:r>
              <a:rPr lang="en-US" altLang="ko-KR" dirty="0" err="1"/>
              <a:t>cnt</a:t>
            </a:r>
            <a:r>
              <a:rPr lang="en-US" altLang="ko-KR" dirty="0"/>
              <a:t> == 1:    #</a:t>
            </a:r>
          </a:p>
          <a:p>
            <a:pPr algn="just"/>
            <a:r>
              <a:rPr lang="en-US" altLang="ko-KR" dirty="0"/>
              <a:t>                    </a:t>
            </a:r>
            <a:r>
              <a:rPr lang="en-US" altLang="ko-KR" dirty="0" err="1"/>
              <a:t>cnt</a:t>
            </a:r>
            <a:r>
              <a:rPr lang="en-US" altLang="ko-KR" dirty="0"/>
              <a:t> = ""</a:t>
            </a:r>
          </a:p>
          <a:p>
            <a:pPr algn="just"/>
            <a:r>
              <a:rPr lang="en-US" altLang="ko-KR" dirty="0"/>
              <a:t>                </a:t>
            </a:r>
            <a:r>
              <a:rPr lang="en-US" altLang="ko-KR" dirty="0" err="1"/>
              <a:t>a_list.append</a:t>
            </a:r>
            <a:r>
              <a:rPr lang="en-US" altLang="ko-KR" dirty="0"/>
              <a:t>(str(</a:t>
            </a:r>
            <a:r>
              <a:rPr lang="en-US" altLang="ko-KR" dirty="0" err="1"/>
              <a:t>cnt</a:t>
            </a:r>
            <a:r>
              <a:rPr lang="en-US" altLang="ko-KR" dirty="0"/>
              <a:t>)+temp)</a:t>
            </a:r>
          </a:p>
          <a:p>
            <a:pPr algn="just"/>
            <a:r>
              <a:rPr lang="en-US" altLang="ko-KR" dirty="0"/>
              <a:t>                </a:t>
            </a:r>
            <a:r>
              <a:rPr lang="en-US" altLang="ko-KR" dirty="0" err="1"/>
              <a:t>cnt</a:t>
            </a:r>
            <a:r>
              <a:rPr lang="en-US" altLang="ko-KR" dirty="0"/>
              <a:t> = 1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print(temp, </a:t>
            </a:r>
            <a:r>
              <a:rPr lang="en-US" altLang="ko-KR" dirty="0" err="1"/>
              <a:t>cnt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    print(</a:t>
            </a:r>
            <a:r>
              <a:rPr lang="en-US" altLang="ko-KR" dirty="0" err="1"/>
              <a:t>a_list</a:t>
            </a:r>
            <a:r>
              <a:rPr lang="en-US" altLang="ko-KR" dirty="0"/>
              <a:t>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return answer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42FCBD-7002-46ED-9C6D-CB3E2F0D3487}"/>
              </a:ext>
            </a:extLst>
          </p:cNvPr>
          <p:cNvSpPr txBox="1"/>
          <p:nvPr/>
        </p:nvSpPr>
        <p:spPr>
          <a:xfrm>
            <a:off x="911284" y="5646524"/>
            <a:ext cx="105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 </a:t>
            </a:r>
            <a:r>
              <a:rPr lang="ko-KR" altLang="en-US" dirty="0"/>
              <a:t>앞에 숫자가 붙고 하는 것 까지는 해냈다</a:t>
            </a:r>
            <a:r>
              <a:rPr lang="en-US" altLang="ko-KR" dirty="0"/>
              <a:t>… </a:t>
            </a:r>
            <a:r>
              <a:rPr lang="ko-KR" altLang="en-US" dirty="0"/>
              <a:t>하지만 이후로 방법이 생각나지 않음</a:t>
            </a:r>
            <a:endParaRPr lang="en-US" altLang="ko-KR" dirty="0"/>
          </a:p>
          <a:p>
            <a:pPr algn="just"/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5A777A-079C-4C77-9795-0EFEBEFC8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249" y="237607"/>
            <a:ext cx="4208352" cy="211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0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4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357416"/>
            <a:ext cx="5929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solution(s):</a:t>
            </a:r>
          </a:p>
          <a:p>
            <a:pPr algn="just"/>
            <a:r>
              <a:rPr lang="en-US" altLang="ko-KR" dirty="0"/>
              <a:t>    answer = 0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a_list</a:t>
            </a:r>
            <a:r>
              <a:rPr lang="en-US" altLang="ko-KR" dirty="0"/>
              <a:t> = []     # </a:t>
            </a:r>
            <a:r>
              <a:rPr lang="ko-KR" altLang="en-US" dirty="0" err="1"/>
              <a:t>슬라이싱</a:t>
            </a:r>
            <a:r>
              <a:rPr lang="ko-KR" altLang="en-US" dirty="0"/>
              <a:t> 한 값을 비교하여 </a:t>
            </a:r>
            <a:r>
              <a:rPr lang="en-US" altLang="ko-KR" dirty="0"/>
              <a:t>2a2b3c</a:t>
            </a:r>
            <a:r>
              <a:rPr lang="ko-KR" altLang="en-US" dirty="0"/>
              <a:t>로 변경</a:t>
            </a:r>
          </a:p>
          <a:p>
            <a:pPr algn="just"/>
            <a:endParaRPr lang="ko-KR" altLang="en-US" dirty="0"/>
          </a:p>
          <a:p>
            <a:pPr algn="just"/>
            <a:r>
              <a:rPr lang="ko-KR" altLang="en-US" dirty="0"/>
              <a:t>    </a:t>
            </a: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</a:t>
            </a:r>
            <a:r>
              <a:rPr lang="en-US" altLang="ko-KR" dirty="0" err="1"/>
              <a:t>len</a:t>
            </a:r>
            <a:r>
              <a:rPr lang="en-US" altLang="ko-KR" dirty="0"/>
              <a:t>(s)//2+1):</a:t>
            </a:r>
          </a:p>
          <a:p>
            <a:pPr algn="just"/>
            <a:r>
              <a:rPr lang="en-US" altLang="ko-KR" dirty="0"/>
              <a:t>        temp = s[: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pPr algn="just"/>
            <a:r>
              <a:rPr lang="en-US" altLang="ko-KR" dirty="0"/>
              <a:t>        result = ‘’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cnt</a:t>
            </a:r>
            <a:r>
              <a:rPr lang="en-US" altLang="ko-KR" dirty="0"/>
              <a:t> = 1</a:t>
            </a:r>
          </a:p>
          <a:p>
            <a:pPr algn="just"/>
            <a:r>
              <a:rPr lang="en-US" altLang="ko-KR" dirty="0"/>
              <a:t>        for j in range(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err="1"/>
              <a:t>len</a:t>
            </a:r>
            <a:r>
              <a:rPr lang="en-US" altLang="ko-KR" dirty="0"/>
              <a:t>(s),</a:t>
            </a:r>
            <a:r>
              <a:rPr lang="en-US" altLang="ko-KR" dirty="0" err="1"/>
              <a:t>i</a:t>
            </a:r>
            <a:r>
              <a:rPr lang="en-US" altLang="ko-KR" dirty="0"/>
              <a:t>):</a:t>
            </a:r>
          </a:p>
          <a:p>
            <a:pPr algn="just"/>
            <a:r>
              <a:rPr lang="en-US" altLang="ko-KR" dirty="0"/>
              <a:t>            if s[j: </a:t>
            </a:r>
            <a:r>
              <a:rPr lang="en-US" altLang="ko-KR" dirty="0" err="1"/>
              <a:t>j+i</a:t>
            </a:r>
            <a:r>
              <a:rPr lang="en-US" altLang="ko-KR" dirty="0"/>
              <a:t>] == temp:</a:t>
            </a:r>
          </a:p>
          <a:p>
            <a:pPr algn="just"/>
            <a:r>
              <a:rPr lang="en-US" altLang="ko-KR" dirty="0"/>
              <a:t>                print(temp)</a:t>
            </a:r>
          </a:p>
          <a:p>
            <a:pPr algn="just"/>
            <a:r>
              <a:rPr lang="en-US" altLang="ko-KR" dirty="0"/>
              <a:t>                </a:t>
            </a:r>
            <a:r>
              <a:rPr lang="en-US" altLang="ko-KR" dirty="0" err="1"/>
              <a:t>cnt</a:t>
            </a:r>
            <a:r>
              <a:rPr lang="en-US" altLang="ko-KR" dirty="0"/>
              <a:t> += 1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4BAACB-412F-4BBF-A4A7-47BCCCB5E58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FA9B92-9DBE-47B2-869F-454E6DB2EA1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174AB5-AFE8-4F28-81FC-8688945077FF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문자열 압축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1030F8-ACF7-4492-AD65-7CC88957C7E8}"/>
              </a:ext>
            </a:extLst>
          </p:cNvPr>
          <p:cNvSpPr txBox="1"/>
          <p:nvPr/>
        </p:nvSpPr>
        <p:spPr>
          <a:xfrm>
            <a:off x="660400" y="694970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String compression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C4E22F-E1AE-46BF-8F8A-E2388211C5D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81C4020-7866-4420-9AD6-96D67C37AB60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EE8E41-5233-47D6-96C7-EFD323809B0A}"/>
              </a:ext>
            </a:extLst>
          </p:cNvPr>
          <p:cNvSpPr txBox="1"/>
          <p:nvPr/>
        </p:nvSpPr>
        <p:spPr>
          <a:xfrm>
            <a:off x="6765402" y="2357416"/>
            <a:ext cx="46784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            else:</a:t>
            </a:r>
          </a:p>
          <a:p>
            <a:pPr algn="just"/>
            <a:r>
              <a:rPr lang="en-US" altLang="ko-KR" dirty="0"/>
              <a:t>                if </a:t>
            </a:r>
            <a:r>
              <a:rPr lang="en-US" altLang="ko-KR" dirty="0" err="1"/>
              <a:t>cnt</a:t>
            </a:r>
            <a:r>
              <a:rPr lang="en-US" altLang="ko-KR" dirty="0"/>
              <a:t> == 1:    #</a:t>
            </a:r>
          </a:p>
          <a:p>
            <a:pPr algn="just"/>
            <a:r>
              <a:rPr lang="en-US" altLang="ko-KR" dirty="0"/>
              <a:t>                    </a:t>
            </a:r>
            <a:r>
              <a:rPr lang="en-US" altLang="ko-KR" dirty="0" err="1"/>
              <a:t>cnt</a:t>
            </a:r>
            <a:r>
              <a:rPr lang="en-US" altLang="ko-KR" dirty="0"/>
              <a:t> = ""</a:t>
            </a:r>
          </a:p>
          <a:p>
            <a:pPr algn="just"/>
            <a:r>
              <a:rPr lang="en-US" altLang="ko-KR" dirty="0"/>
              <a:t>                result += str(</a:t>
            </a:r>
            <a:r>
              <a:rPr lang="en-US" altLang="ko-KR" dirty="0" err="1"/>
              <a:t>cnt</a:t>
            </a:r>
            <a:r>
              <a:rPr lang="en-US" altLang="ko-KR" dirty="0"/>
              <a:t>)+temp</a:t>
            </a:r>
          </a:p>
          <a:p>
            <a:pPr algn="just"/>
            <a:r>
              <a:rPr lang="en-US" altLang="ko-KR" dirty="0"/>
              <a:t>                </a:t>
            </a:r>
            <a:r>
              <a:rPr lang="en-US" altLang="ko-KR" dirty="0" err="1"/>
              <a:t>cnt</a:t>
            </a:r>
            <a:r>
              <a:rPr lang="en-US" altLang="ko-KR" dirty="0"/>
              <a:t> = 1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a_list.append</a:t>
            </a:r>
            <a:r>
              <a:rPr lang="en-US" altLang="ko-KR" dirty="0"/>
              <a:t>(result)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print(temp, </a:t>
            </a:r>
            <a:r>
              <a:rPr lang="en-US" altLang="ko-KR" dirty="0" err="1"/>
              <a:t>cnt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    print(</a:t>
            </a:r>
            <a:r>
              <a:rPr lang="en-US" altLang="ko-KR" dirty="0" err="1"/>
              <a:t>a_list</a:t>
            </a:r>
            <a:r>
              <a:rPr lang="en-US" altLang="ko-KR" dirty="0"/>
              <a:t>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return answer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42FCBD-7002-46ED-9C6D-CB3E2F0D3487}"/>
              </a:ext>
            </a:extLst>
          </p:cNvPr>
          <p:cNvSpPr txBox="1"/>
          <p:nvPr/>
        </p:nvSpPr>
        <p:spPr>
          <a:xfrm>
            <a:off x="911284" y="5805915"/>
            <a:ext cx="1053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 </a:t>
            </a:r>
            <a:r>
              <a:rPr lang="ko-KR" altLang="en-US" dirty="0"/>
              <a:t>문자열을 리스트에 바로 넣지 않고 한번에 조합하여 넣어준다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566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rgbClr val="FF0000"/>
                  </a:solidFill>
                </a:rPr>
                <a:t>-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357416"/>
            <a:ext cx="59294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solution(s):</a:t>
            </a:r>
          </a:p>
          <a:p>
            <a:pPr algn="just"/>
            <a:r>
              <a:rPr lang="en-US" altLang="ko-KR" dirty="0"/>
              <a:t>    answer = s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minLen</a:t>
            </a:r>
            <a:r>
              <a:rPr lang="en-US" altLang="ko-KR" dirty="0"/>
              <a:t> = </a:t>
            </a:r>
            <a:r>
              <a:rPr lang="en-US" altLang="ko-KR" dirty="0" err="1"/>
              <a:t>len</a:t>
            </a:r>
            <a:r>
              <a:rPr lang="en-US" altLang="ko-KR" dirty="0"/>
              <a:t>(s)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for unit in range(1, </a:t>
            </a:r>
            <a:r>
              <a:rPr lang="en-US" altLang="ko-KR" dirty="0" err="1"/>
              <a:t>len</a:t>
            </a:r>
            <a:r>
              <a:rPr lang="en-US" altLang="ko-KR" dirty="0"/>
              <a:t>(s) // 2 + 1):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tempAnswer</a:t>
            </a:r>
            <a:r>
              <a:rPr lang="en-US" altLang="ko-KR" dirty="0"/>
              <a:t> = ""</a:t>
            </a:r>
          </a:p>
          <a:p>
            <a:pPr algn="just"/>
            <a:r>
              <a:rPr lang="en-US" altLang="ko-KR" dirty="0"/>
              <a:t>        temp = s[:unit]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cnt</a:t>
            </a:r>
            <a:r>
              <a:rPr lang="en-US" altLang="ko-KR" dirty="0"/>
              <a:t> = 1</a:t>
            </a:r>
          </a:p>
          <a:p>
            <a:pPr algn="just"/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range(unit, </a:t>
            </a:r>
            <a:r>
              <a:rPr lang="en-US" altLang="ko-KR" dirty="0" err="1"/>
              <a:t>len</a:t>
            </a:r>
            <a:r>
              <a:rPr lang="en-US" altLang="ko-KR" dirty="0"/>
              <a:t>(s), unit):</a:t>
            </a:r>
          </a:p>
          <a:p>
            <a:pPr algn="just"/>
            <a:r>
              <a:rPr lang="en-US" altLang="ko-KR" dirty="0"/>
              <a:t>            if temp == s[</a:t>
            </a:r>
            <a:r>
              <a:rPr lang="en-US" altLang="ko-KR" dirty="0" err="1"/>
              <a:t>i:i+unit</a:t>
            </a:r>
            <a:r>
              <a:rPr lang="en-US" altLang="ko-KR" dirty="0"/>
              <a:t>]:</a:t>
            </a:r>
          </a:p>
          <a:p>
            <a:pPr algn="just"/>
            <a:r>
              <a:rPr lang="en-US" altLang="ko-KR" dirty="0"/>
              <a:t>                </a:t>
            </a:r>
            <a:r>
              <a:rPr lang="en-US" altLang="ko-KR" dirty="0" err="1"/>
              <a:t>cnt</a:t>
            </a:r>
            <a:r>
              <a:rPr lang="en-US" altLang="ko-KR" dirty="0"/>
              <a:t> += 1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4BAACB-412F-4BBF-A4A7-47BCCCB5E58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FA9B92-9DBE-47B2-869F-454E6DB2EA1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174AB5-AFE8-4F28-81FC-8688945077FF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문자열 압축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1030F8-ACF7-4492-AD65-7CC88957C7E8}"/>
              </a:ext>
            </a:extLst>
          </p:cNvPr>
          <p:cNvSpPr txBox="1"/>
          <p:nvPr/>
        </p:nvSpPr>
        <p:spPr>
          <a:xfrm>
            <a:off x="660400" y="694970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String compression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C4E22F-E1AE-46BF-8F8A-E2388211C5D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81C4020-7866-4420-9AD6-96D67C37AB60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2307DB-647B-4C23-8783-9CC7522FBA6E}"/>
              </a:ext>
            </a:extLst>
          </p:cNvPr>
          <p:cNvSpPr txBox="1"/>
          <p:nvPr/>
        </p:nvSpPr>
        <p:spPr>
          <a:xfrm>
            <a:off x="6326844" y="1803742"/>
            <a:ext cx="49647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                else:</a:t>
            </a:r>
          </a:p>
          <a:p>
            <a:pPr algn="just"/>
            <a:r>
              <a:rPr lang="en-US" altLang="ko-KR" dirty="0"/>
              <a:t>                    </a:t>
            </a:r>
            <a:r>
              <a:rPr lang="en-US" altLang="ko-KR" dirty="0" err="1"/>
              <a:t>tempAnswer</a:t>
            </a:r>
            <a:r>
              <a:rPr lang="en-US" altLang="ko-KR" dirty="0"/>
              <a:t> += str(</a:t>
            </a:r>
            <a:r>
              <a:rPr lang="en-US" altLang="ko-KR" dirty="0" err="1"/>
              <a:t>cnt</a:t>
            </a:r>
            <a:r>
              <a:rPr lang="en-US" altLang="ko-KR" dirty="0"/>
              <a:t>) + temp</a:t>
            </a:r>
          </a:p>
          <a:p>
            <a:pPr algn="just"/>
            <a:r>
              <a:rPr lang="en-US" altLang="ko-KR" dirty="0"/>
              <a:t>                </a:t>
            </a:r>
            <a:r>
              <a:rPr lang="en-US" altLang="ko-KR" dirty="0" err="1"/>
              <a:t>cnt</a:t>
            </a:r>
            <a:r>
              <a:rPr lang="en-US" altLang="ko-KR" dirty="0"/>
              <a:t> = 1</a:t>
            </a:r>
          </a:p>
          <a:p>
            <a:pPr algn="just"/>
            <a:r>
              <a:rPr lang="en-US" altLang="ko-KR" dirty="0"/>
              <a:t>                temp = s[</a:t>
            </a:r>
            <a:r>
              <a:rPr lang="en-US" altLang="ko-KR" dirty="0" err="1"/>
              <a:t>i:i+unit</a:t>
            </a:r>
            <a:r>
              <a:rPr lang="en-US" altLang="ko-KR" dirty="0"/>
              <a:t>]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    if </a:t>
            </a:r>
            <a:r>
              <a:rPr lang="en-US" altLang="ko-KR" dirty="0" err="1"/>
              <a:t>cnt</a:t>
            </a:r>
            <a:r>
              <a:rPr lang="en-US" altLang="ko-KR" dirty="0"/>
              <a:t> == 1: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tempAnswer</a:t>
            </a:r>
            <a:r>
              <a:rPr lang="en-US" altLang="ko-KR" dirty="0"/>
              <a:t> += temp</a:t>
            </a:r>
          </a:p>
          <a:p>
            <a:pPr algn="just"/>
            <a:r>
              <a:rPr lang="en-US" altLang="ko-KR" dirty="0"/>
              <a:t>        else: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tempAnswer</a:t>
            </a:r>
            <a:r>
              <a:rPr lang="en-US" altLang="ko-KR" dirty="0"/>
              <a:t> += str(</a:t>
            </a:r>
            <a:r>
              <a:rPr lang="en-US" altLang="ko-KR" dirty="0" err="1"/>
              <a:t>cnt</a:t>
            </a:r>
            <a:r>
              <a:rPr lang="en-US" altLang="ko-KR" dirty="0"/>
              <a:t>) + temp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    if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tempAnswer</a:t>
            </a:r>
            <a:r>
              <a:rPr lang="en-US" altLang="ko-KR" dirty="0"/>
              <a:t>) &lt; </a:t>
            </a:r>
            <a:r>
              <a:rPr lang="en-US" altLang="ko-KR" dirty="0" err="1"/>
              <a:t>minLen</a:t>
            </a:r>
            <a:r>
              <a:rPr lang="en-US" altLang="ko-KR" dirty="0"/>
              <a:t>:</a:t>
            </a:r>
          </a:p>
          <a:p>
            <a:pPr algn="just"/>
            <a:r>
              <a:rPr lang="en-US" altLang="ko-KR" dirty="0"/>
              <a:t>            answer = </a:t>
            </a:r>
            <a:r>
              <a:rPr lang="en-US" altLang="ko-KR" dirty="0" err="1"/>
              <a:t>tempAnswer</a:t>
            </a:r>
            <a:endParaRPr lang="en-US" altLang="ko-KR" dirty="0"/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minLen</a:t>
            </a:r>
            <a:r>
              <a:rPr lang="en-US" altLang="ko-KR" dirty="0"/>
              <a:t> = </a:t>
            </a:r>
            <a:r>
              <a:rPr lang="en-US" altLang="ko-KR" dirty="0" err="1"/>
              <a:t>len</a:t>
            </a:r>
            <a:r>
              <a:rPr lang="en-US" altLang="ko-KR" dirty="0"/>
              <a:t>(answer)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return </a:t>
            </a:r>
            <a:r>
              <a:rPr lang="en-US" altLang="ko-KR" dirty="0" err="1"/>
              <a:t>len</a:t>
            </a:r>
            <a:r>
              <a:rPr lang="en-US" altLang="ko-KR" dirty="0"/>
              <a:t>(answer)</a:t>
            </a:r>
          </a:p>
        </p:txBody>
      </p:sp>
    </p:spTree>
    <p:extLst>
      <p:ext uri="{BB962C8B-B14F-4D97-AF65-F5344CB8AC3E}">
        <p14:creationId xmlns:p14="http://schemas.microsoft.com/office/powerpoint/2010/main" val="112494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827418"/>
            <a:ext cx="3080058" cy="707886"/>
            <a:chOff x="939800" y="1442839"/>
            <a:chExt cx="3080058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2499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없는 숫자 더하기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48189" y="3298770"/>
            <a:ext cx="2999908" cy="707886"/>
            <a:chOff x="939800" y="1442839"/>
            <a:chExt cx="299990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24192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짝지어 제거하기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4812286"/>
            <a:ext cx="2384355" cy="707886"/>
            <a:chOff x="939800" y="1442839"/>
            <a:chExt cx="2384355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18036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문자열 압축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4528047" y="3298987"/>
            <a:ext cx="3381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없는 숫자 더하기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90501C-789B-4A4C-9F66-9BC394051C61}"/>
              </a:ext>
            </a:extLst>
          </p:cNvPr>
          <p:cNvSpPr/>
          <p:nvPr/>
        </p:nvSpPr>
        <p:spPr>
          <a:xfrm>
            <a:off x="283021" y="1745703"/>
            <a:ext cx="5556225" cy="4906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0 ~ 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까지 들어있는 리스트를 생성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numbers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를 오름차순으로 정렬하여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생성한 리스트안에 값이 없으면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answer +=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를 해주는 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0" y="1745703"/>
            <a:ext cx="5556225" cy="490671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5DF662-2278-42BC-BEEE-7D9702985CE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3E5267-FB2B-417E-8E41-90846CC361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32720-842C-4CD5-8D05-0EE7F8DDA6B0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없는 숫자 더하기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E0BB16-D23C-426C-B61A-983BC0E0CA35}"/>
              </a:ext>
            </a:extLst>
          </p:cNvPr>
          <p:cNvSpPr txBox="1"/>
          <p:nvPr/>
        </p:nvSpPr>
        <p:spPr>
          <a:xfrm>
            <a:off x="660400" y="694970"/>
            <a:ext cx="1540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missing numbers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6B3E20-F7D4-43EE-9C43-6722A96948C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850953F-D153-4476-85CC-C24BFA46DC1E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71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1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54175" y="2402748"/>
            <a:ext cx="49163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solution(numbers):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[0,1,2,3,4,5,6,7,8,9]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numbers.sort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not in numbers: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DD14A-06CD-41B3-9D3E-2AE3D4CB11E6}"/>
              </a:ext>
            </a:extLst>
          </p:cNvPr>
          <p:cNvSpPr txBox="1"/>
          <p:nvPr/>
        </p:nvSpPr>
        <p:spPr>
          <a:xfrm>
            <a:off x="5868141" y="2402748"/>
            <a:ext cx="5469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a_list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0~9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까지 값을 넣어 준 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a_list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 값이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없다면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answer +=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해주면 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B2282C-8F30-411D-ABCC-4C28A68A69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92A620C-AC30-4F7C-8023-D9178C0AA2BB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672D2A-B5BC-4999-9C01-07D1F48BE12E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없는 숫자 더하기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9B2AFF-DB25-4139-8C91-7312E3857BA0}"/>
              </a:ext>
            </a:extLst>
          </p:cNvPr>
          <p:cNvSpPr txBox="1"/>
          <p:nvPr/>
        </p:nvSpPr>
        <p:spPr>
          <a:xfrm>
            <a:off x="660400" y="694970"/>
            <a:ext cx="1540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missing numbers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BA1F01-45EC-47AA-B716-C44EBEBC996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652E98E-828D-4D45-AEBA-E53E698F554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 </a:t>
              </a:r>
              <a:r>
                <a:rPr lang="en-US" altLang="ko-KR" sz="2000" b="1" spc="-150" dirty="0"/>
                <a:t>1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54175" y="2402748"/>
            <a:ext cx="4916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solution(numbers):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45 - sum(numbers)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DD14A-06CD-41B3-9D3E-2AE3D4CB11E6}"/>
              </a:ext>
            </a:extLst>
          </p:cNvPr>
          <p:cNvSpPr txBox="1"/>
          <p:nvPr/>
        </p:nvSpPr>
        <p:spPr>
          <a:xfrm>
            <a:off x="5868141" y="2402748"/>
            <a:ext cx="5469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0~9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까지의 총 더한 값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45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numbers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수를 다 더한 값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sum(numbers)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위의 두개를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빼주면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값이 나옴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B2282C-8F30-411D-ABCC-4C28A68A69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92A620C-AC30-4F7C-8023-D9178C0AA2BB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672D2A-B5BC-4999-9C01-07D1F48BE12E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없는 숫자 더하기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9B2AFF-DB25-4139-8C91-7312E3857BA0}"/>
              </a:ext>
            </a:extLst>
          </p:cNvPr>
          <p:cNvSpPr txBox="1"/>
          <p:nvPr/>
        </p:nvSpPr>
        <p:spPr>
          <a:xfrm>
            <a:off x="660400" y="694970"/>
            <a:ext cx="1540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missing numbers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BA1F01-45EC-47AA-B716-C44EBEBC996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652E98E-828D-4D45-AEBA-E53E698F554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6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4592168" y="3298987"/>
            <a:ext cx="325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짝지어 제거하기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5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90501C-789B-4A4C-9F66-9BC394051C61}"/>
              </a:ext>
            </a:extLst>
          </p:cNvPr>
          <p:cNvSpPr/>
          <p:nvPr/>
        </p:nvSpPr>
        <p:spPr>
          <a:xfrm>
            <a:off x="283021" y="1745703"/>
            <a:ext cx="5556225" cy="4906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알파벳이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붙어 있는 짝을 찾아서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알파벳을 판별한다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빈배열이 된다면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아니라면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몇 번을 해야 할 지 모르니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써야하나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2" y="1745704"/>
            <a:ext cx="5556224" cy="490671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D16CC6-B2E0-4094-9BD7-270C0CD356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8E80AA-0083-471A-835E-C240A1274BF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A5A102-DFE2-407F-817E-F9653F8D22F7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짝지어 제거하기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366ABC-BC13-4C15-8FC0-8F5204213DA3}"/>
              </a:ext>
            </a:extLst>
          </p:cNvPr>
          <p:cNvSpPr txBox="1"/>
          <p:nvPr/>
        </p:nvSpPr>
        <p:spPr>
          <a:xfrm>
            <a:off x="660400" y="69497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by pair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ABF68-194F-4D80-B22C-ADA8591D7E9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6E5903C-2E66-4346-B0FC-85A6E827A0B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21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7" y="2613055"/>
            <a:ext cx="49886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 = list(s) 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문자열을 리스트로 변환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(pop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하기 위함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(s) &gt;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front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front == s[0]: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(front)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225FB-A918-4492-BA1E-2BEFF0708BA3}"/>
              </a:ext>
            </a:extLst>
          </p:cNvPr>
          <p:cNvSpPr txBox="1"/>
          <p:nvPr/>
        </p:nvSpPr>
        <p:spPr>
          <a:xfrm>
            <a:off x="5978088" y="2613055"/>
            <a:ext cx="538899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변환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클 경우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 실행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front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앞의 값 추출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front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앞의 값과 두번째 값을 비교 후 같으면 제거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앞과 뒤가 다를 경우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담아서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다시 비교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 바뀌었는지 판별하는 풀이가 없음 추가 해야함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 바뀌지 않았을 경우의 풀이도 없음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C8C836-21ED-4D1E-A900-24AEC80987EA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B76CAD-6DBF-4C6D-993F-AB2E3C3BE8B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8B4F29-7820-454F-A520-6F47F07FE305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짝지어 제거하기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7215F2-8474-420D-81D7-5CC197F22C81}"/>
              </a:ext>
            </a:extLst>
          </p:cNvPr>
          <p:cNvSpPr txBox="1"/>
          <p:nvPr/>
        </p:nvSpPr>
        <p:spPr>
          <a:xfrm>
            <a:off x="660400" y="69497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by pair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5D0B01-8F03-45E6-9601-6B91E4238D0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BAF31B8-800C-4FEC-8921-C5A57C0A258F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1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6694</TotalTime>
  <Words>1508</Words>
  <Application>Microsoft Office PowerPoint</Application>
  <PresentationFormat>와이드스크린</PresentationFormat>
  <Paragraphs>306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Apple SD Gothic Neo</vt:lpstr>
      <vt:lpstr>Hack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Homil</cp:lastModifiedBy>
  <cp:revision>712</cp:revision>
  <dcterms:created xsi:type="dcterms:W3CDTF">2021-02-14T00:18:03Z</dcterms:created>
  <dcterms:modified xsi:type="dcterms:W3CDTF">2021-11-05T05:52:17Z</dcterms:modified>
</cp:coreProperties>
</file>