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57" r:id="rId6"/>
    <p:sldId id="370" r:id="rId7"/>
    <p:sldId id="371" r:id="rId8"/>
    <p:sldId id="348" r:id="rId9"/>
    <p:sldId id="292" r:id="rId10"/>
    <p:sldId id="362" r:id="rId11"/>
    <p:sldId id="372" r:id="rId12"/>
    <p:sldId id="373" r:id="rId13"/>
    <p:sldId id="374" r:id="rId14"/>
    <p:sldId id="375" r:id="rId15"/>
    <p:sldId id="376" r:id="rId16"/>
    <p:sldId id="377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>
                <a:solidFill>
                  <a:srgbClr val="B9BBBE"/>
                </a:solidFill>
                <a:latin typeface="Consolas" panose="020B0609020204030204" pitchFamily="49" charset="0"/>
              </a:rPr>
              <a:t>Python Study14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2307" y="2391650"/>
            <a:ext cx="36464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solution(priorities, location):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arr1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arr2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(priorities) !=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priorities[0] == max(priorities):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arr1.append(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arr2.append(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arr1.extend(arr2)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print(arr1, arr2)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788405" y="2613055"/>
            <a:ext cx="5553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두개의 리스트를 생성한다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arr1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우선순위가 높은 출력 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우선순위가 낮은 앞의 출력 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후에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합치는 함수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해야 하는 것은 나의 출력물의 위치를 찾는 것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인덱스 번호를 부여 할 것인가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2, 1 3 2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Arr1 3, 2 , 2 ,1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+=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extend(arr2)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52D1B-3FAF-4F66-A497-AD3BD2C9E48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8D7E9-5D5B-42F3-8157-C665D7A7D67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466D4-2CB5-42FF-AA0E-4F398E151DF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E6AF6-0EBA-4494-842C-395CD6440022}"/>
              </a:ext>
            </a:extLst>
          </p:cNvPr>
          <p:cNvSpPr txBox="1"/>
          <p:nvPr/>
        </p:nvSpPr>
        <p:spPr>
          <a:xfrm>
            <a:off x="660400" y="69497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DE0DC-F199-47D9-981D-3CD3D7BF1D3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9696BF-5B47-44EB-A297-92166B35944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2307" y="2261019"/>
            <a:ext cx="36464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solution(priorities, location):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loc = priorities[location]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arr1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arr2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(priorities) !=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priorities[0] == max(priorities):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arr1.append(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arr2.append(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arr1.extend(arr2)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arr1.index(loc) + 1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print(arr1, arr2, arr1.index(loc))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788405" y="2598003"/>
            <a:ext cx="5553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테스트케이스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통과하지만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통과하지 못함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테스트케이스는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911111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같이 반복되는 경우 있음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이것을 해결하면 될 듯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dictionary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사용해야 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52D1B-3FAF-4F66-A497-AD3BD2C9E48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8D7E9-5D5B-42F3-8157-C665D7A7D67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466D4-2CB5-42FF-AA0E-4F398E151DF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E6AF6-0EBA-4494-842C-395CD6440022}"/>
              </a:ext>
            </a:extLst>
          </p:cNvPr>
          <p:cNvSpPr txBox="1"/>
          <p:nvPr/>
        </p:nvSpPr>
        <p:spPr>
          <a:xfrm>
            <a:off x="660400" y="69497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DE0DC-F199-47D9-981D-3CD3D7BF1D3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9696BF-5B47-44EB-A297-92166B35944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2307" y="2261019"/>
            <a:ext cx="47522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solution(priorities, location):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priorities = [(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j) for j,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enumerate(priorities)]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loc = priorities[location]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arr1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arr2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print(priorities)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(priorities) !=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priorities[0] == max(priorities):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arr1.append(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arr2.append(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arr1.extend(arr2)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arr1.index(loc) + 1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52D1B-3FAF-4F66-A497-AD3BD2C9E48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8D7E9-5D5B-42F3-8157-C665D7A7D67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466D4-2CB5-42FF-AA0E-4F398E151DF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E6AF6-0EBA-4494-842C-395CD6440022}"/>
              </a:ext>
            </a:extLst>
          </p:cNvPr>
          <p:cNvSpPr txBox="1"/>
          <p:nvPr/>
        </p:nvSpPr>
        <p:spPr>
          <a:xfrm>
            <a:off x="660400" y="69497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DE0DC-F199-47D9-981D-3CD3D7BF1D3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9696BF-5B47-44EB-A297-92166B35944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6A2747-F58B-43BA-8891-CC988F2C49FC}"/>
              </a:ext>
            </a:extLst>
          </p:cNvPr>
          <p:cNvSpPr txBox="1"/>
          <p:nvPr/>
        </p:nvSpPr>
        <p:spPr>
          <a:xfrm>
            <a:off x="6321261" y="2261019"/>
            <a:ext cx="4752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print(arr1, arr1.index(loc))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priorities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형식으로 바꾸었다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5D56D4-AAA4-45D0-AB39-9B132EBA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61" y="4269996"/>
            <a:ext cx="4752206" cy="20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4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2307" y="2261019"/>
            <a:ext cx="47522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solution(priorities, location):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priorities = [(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j) for j,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enumerate(priorities)]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print(priorities)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(priorities) !=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front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front[0] &lt; max(priorities)[0]: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(front)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front[1] == location: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52D1B-3FAF-4F66-A497-AD3BD2C9E48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8D7E9-5D5B-42F3-8157-C665D7A7D67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466D4-2CB5-42FF-AA0E-4F398E151DF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E6AF6-0EBA-4494-842C-395CD6440022}"/>
              </a:ext>
            </a:extLst>
          </p:cNvPr>
          <p:cNvSpPr txBox="1"/>
          <p:nvPr/>
        </p:nvSpPr>
        <p:spPr>
          <a:xfrm>
            <a:off x="660400" y="69497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DE0DC-F199-47D9-981D-3CD3D7BF1D3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9696BF-5B47-44EB-A297-92166B35944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6A2747-F58B-43BA-8891-CC988F2C49FC}"/>
              </a:ext>
            </a:extLst>
          </p:cNvPr>
          <p:cNvSpPr txBox="1"/>
          <p:nvPr/>
        </p:nvSpPr>
        <p:spPr>
          <a:xfrm>
            <a:off x="6321261" y="2261019"/>
            <a:ext cx="4752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3, 5, 18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번에 에러가 났다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원소가 하나인 경우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b="0" i="0" dirty="0" err="1">
                <a:solidFill>
                  <a:srgbClr val="B71C1C"/>
                </a:solidFill>
                <a:effectLst/>
                <a:latin typeface="Hack"/>
              </a:rPr>
              <a:t>ValueError</a:t>
            </a:r>
            <a:r>
              <a:rPr lang="en-US" altLang="ko-KR" sz="1600" b="0" i="0" dirty="0">
                <a:solidFill>
                  <a:srgbClr val="B71C1C"/>
                </a:solidFill>
                <a:effectLst/>
                <a:latin typeface="Hack"/>
              </a:rPr>
              <a:t>: max() </a:t>
            </a:r>
            <a:r>
              <a:rPr lang="en-US" altLang="ko-KR" sz="1600" b="0" i="0" dirty="0" err="1">
                <a:solidFill>
                  <a:srgbClr val="B71C1C"/>
                </a:solidFill>
                <a:effectLst/>
                <a:latin typeface="Hack"/>
              </a:rPr>
              <a:t>arg</a:t>
            </a:r>
            <a:r>
              <a:rPr lang="en-US" altLang="ko-KR" sz="1600" b="0" i="0" dirty="0">
                <a:solidFill>
                  <a:srgbClr val="B71C1C"/>
                </a:solidFill>
                <a:effectLst/>
                <a:latin typeface="Hack"/>
              </a:rPr>
              <a:t> is an empty sequence</a:t>
            </a:r>
            <a:endParaRPr lang="en-US" altLang="ko-KR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라는 에러가 난다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5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2307" y="2261019"/>
            <a:ext cx="47522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solution(priorities, location):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priorities = [(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j) for j,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enumerate(priorities)]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print(priorities)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(priorities) !=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front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(priorities)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front[0] &lt; max(priorities)[0]: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priorities.append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(front)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front[1] == location: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52D1B-3FAF-4F66-A497-AD3BD2C9E48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8D7E9-5D5B-42F3-8157-C665D7A7D67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466D4-2CB5-42FF-AA0E-4F398E151DF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E6AF6-0EBA-4494-842C-395CD6440022}"/>
              </a:ext>
            </a:extLst>
          </p:cNvPr>
          <p:cNvSpPr txBox="1"/>
          <p:nvPr/>
        </p:nvSpPr>
        <p:spPr>
          <a:xfrm>
            <a:off x="660400" y="69497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DE0DC-F199-47D9-981D-3CD3D7BF1D3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9696BF-5B47-44EB-A297-92166B35944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6A2747-F58B-43BA-8891-CC988F2C49FC}"/>
              </a:ext>
            </a:extLst>
          </p:cNvPr>
          <p:cNvSpPr txBox="1"/>
          <p:nvPr/>
        </p:nvSpPr>
        <p:spPr>
          <a:xfrm>
            <a:off x="6321261" y="2261019"/>
            <a:ext cx="475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9718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2307" y="2430296"/>
            <a:ext cx="47522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solution(priorities, location):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queue =  [(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enumerate(priorities)]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True: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cur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queue.pop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any(cur[1] &lt; q[1] for q in queue):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queue.append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(cur)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cur[0] == location: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52D1B-3FAF-4F66-A497-AD3BD2C9E48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8D7E9-5D5B-42F3-8157-C665D7A7D67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466D4-2CB5-42FF-AA0E-4F398E151DF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E6AF6-0EBA-4494-842C-395CD6440022}"/>
              </a:ext>
            </a:extLst>
          </p:cNvPr>
          <p:cNvSpPr txBox="1"/>
          <p:nvPr/>
        </p:nvSpPr>
        <p:spPr>
          <a:xfrm>
            <a:off x="660400" y="69497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DE0DC-F199-47D9-981D-3CD3D7BF1D3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9696BF-5B47-44EB-A297-92166B35944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6A2747-F58B-43BA-8891-CC988F2C49FC}"/>
              </a:ext>
            </a:extLst>
          </p:cNvPr>
          <p:cNvSpPr txBox="1"/>
          <p:nvPr/>
        </p:nvSpPr>
        <p:spPr>
          <a:xfrm>
            <a:off x="6321261" y="2261019"/>
            <a:ext cx="475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any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한번에 표현했다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0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47335" y="2317514"/>
            <a:ext cx="1029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pop(0)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하는 것보다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복잡도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O(N)) deque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자료형으로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popleft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하는 게 훨씬 효율적이다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복잡도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O(1))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52D1B-3FAF-4F66-A497-AD3BD2C9E48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8D7E9-5D5B-42F3-8157-C665D7A7D67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466D4-2CB5-42FF-AA0E-4F398E151DF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E6AF6-0EBA-4494-842C-395CD6440022}"/>
              </a:ext>
            </a:extLst>
          </p:cNvPr>
          <p:cNvSpPr txBox="1"/>
          <p:nvPr/>
        </p:nvSpPr>
        <p:spPr>
          <a:xfrm>
            <a:off x="660400" y="69497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DE0DC-F199-47D9-981D-3CD3D7BF1D3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9696BF-5B47-44EB-A297-92166B35944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E29263-F72A-4C36-8B0D-1A5DCDA38E7D}"/>
              </a:ext>
            </a:extLst>
          </p:cNvPr>
          <p:cNvSpPr txBox="1"/>
          <p:nvPr/>
        </p:nvSpPr>
        <p:spPr>
          <a:xfrm>
            <a:off x="947335" y="2695099"/>
            <a:ext cx="5059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collections import deque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solution(priorities, location):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array = deque([v,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 in enumerate(priorities)]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(array):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item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array.popleft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array and max(array)[0] &gt; item[0]: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(item)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item[1] == location: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5358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2464502"/>
            <a:ext cx="1996428" cy="707886"/>
            <a:chOff x="939800" y="1442839"/>
            <a:chExt cx="1996428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기능개발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3935854"/>
            <a:ext cx="1688652" cy="707886"/>
            <a:chOff x="939800" y="1442839"/>
            <a:chExt cx="1688652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프린터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286266" y="3298987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기능개발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앞의 것이 먼저 완료가 되어야 뒤에 것도 같이 완료됨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first = 4, second = 3  -&gt; 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개가 같이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퍼가 되는 경우를 몇개인지 파악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stack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적제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첫번째가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이상 일 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이상인 것이 몇 개인지 파악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일수를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count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해줘야 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050" y="1745703"/>
            <a:ext cx="5482195" cy="49067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기능개발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development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67835" y="2479744"/>
            <a:ext cx="51281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solution(progresses, speeds):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(progresses)):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(speeds)):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&gt;= 100: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progresses.append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]+speeds[j])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print(progresses)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0C9DFC-8572-49C2-87F0-9FF8ABE7629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81892B-C280-4E2E-BE66-2EEF40774D7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3AACF-7243-4208-AED7-B60A9BB89B3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기능개발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5B3731-81D7-4959-9C70-983E34444CDF}"/>
              </a:ext>
            </a:extLst>
          </p:cNvPr>
          <p:cNvSpPr txBox="1"/>
          <p:nvPr/>
        </p:nvSpPr>
        <p:spPr>
          <a:xfrm>
            <a:off x="660400" y="694970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development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BB44A-11D6-408E-AB2D-F27FFA6B285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F9C883-784F-41B4-9540-9E980CE491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B335156-8013-46E4-9C36-E981B66E46C7}"/>
              </a:ext>
            </a:extLst>
          </p:cNvPr>
          <p:cNvSpPr txBox="1"/>
          <p:nvPr/>
        </p:nvSpPr>
        <p:spPr>
          <a:xfrm>
            <a:off x="6263932" y="2479744"/>
            <a:ext cx="512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될 때까지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해당하는 만큼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해준다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하지만 이때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j in range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사용하면 안되는데 실수함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 방안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값을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speeds[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시켜서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이상이 되면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해서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빼고 카운트 하면 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98083" y="2269632"/>
            <a:ext cx="51281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solution(progresses, speeds):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(progresses)):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day 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&lt; 100: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+ (speeds[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]*day) &gt;= 100: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day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print(progresses)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0C9DFC-8572-49C2-87F0-9FF8ABE7629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81892B-C280-4E2E-BE66-2EEF40774D7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3AACF-7243-4208-AED7-B60A9BB89B3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기능개발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5B3731-81D7-4959-9C70-983E34444CDF}"/>
              </a:ext>
            </a:extLst>
          </p:cNvPr>
          <p:cNvSpPr txBox="1"/>
          <p:nvPr/>
        </p:nvSpPr>
        <p:spPr>
          <a:xfrm>
            <a:off x="660400" y="694970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development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BB44A-11D6-408E-AB2D-F27FFA6B285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F9C883-784F-41B4-9540-9E980CE491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B335156-8013-46E4-9C36-E981B66E46C7}"/>
              </a:ext>
            </a:extLst>
          </p:cNvPr>
          <p:cNvSpPr txBox="1"/>
          <p:nvPr/>
        </p:nvSpPr>
        <p:spPr>
          <a:xfrm>
            <a:off x="6263932" y="2479744"/>
            <a:ext cx="512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몇 일 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달성하는지 까지 계산함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앞의 수와 계산을 하는 공식을 넣지 않음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생각 해볼 것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98082" y="2269632"/>
            <a:ext cx="57117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solution(progresses, speeds):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day 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(progresses)):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먼저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큰수가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됐는지 파악 비교할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값을 지정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 and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+ (speeds[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]*day) &gt;= 100: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0 and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+ (speeds[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]*day) &gt;= 100: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answer[-1]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+ (speeds[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]*day) &lt; 100: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#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]+speeds[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0C9DFC-8572-49C2-87F0-9FF8ABE7629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81892B-C280-4E2E-BE66-2EEF40774D7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3AACF-7243-4208-AED7-B60A9BB89B3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기능개발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5B3731-81D7-4959-9C70-983E34444CDF}"/>
              </a:ext>
            </a:extLst>
          </p:cNvPr>
          <p:cNvSpPr txBox="1"/>
          <p:nvPr/>
        </p:nvSpPr>
        <p:spPr>
          <a:xfrm>
            <a:off x="660400" y="694970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development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BB44A-11D6-408E-AB2D-F27FFA6B285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F9C883-784F-41B4-9540-9E980CE491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E3CFFA-59E3-4E1A-93AB-D08FA002E881}"/>
              </a:ext>
            </a:extLst>
          </p:cNvPr>
          <p:cNvSpPr txBox="1"/>
          <p:nvPr/>
        </p:nvSpPr>
        <p:spPr>
          <a:xfrm>
            <a:off x="6567364" y="2269632"/>
            <a:ext cx="48136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+ (speeds[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]*day) &gt;= 100: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# if progresses[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&gt;= 100 :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print(progresses)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9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496260" y="329898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프린터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프린터가 인쇄하는 형식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stack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중요 문서가 나중에 인쇄 해결방안 찾는 문제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앞에 있는 문서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대기목록에서 꺼낸다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popleft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or pop()??)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중요도가 높은 문서가 존재하면 가장 마지막에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탑재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3.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그렇지 않으면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인쇄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location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내가 요청한 문서가 몇 번째 인지 알려주는 수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출력할 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내가 요청한 문서가 몇 번째로 출력되는지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알려주는 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" y="1745703"/>
            <a:ext cx="5473485" cy="490671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프린터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1545</Words>
  <Application>Microsoft Office PowerPoint</Application>
  <PresentationFormat>와이드스크린</PresentationFormat>
  <Paragraphs>286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637</cp:revision>
  <dcterms:created xsi:type="dcterms:W3CDTF">2021-02-14T00:18:03Z</dcterms:created>
  <dcterms:modified xsi:type="dcterms:W3CDTF">2021-10-22T04:14:35Z</dcterms:modified>
</cp:coreProperties>
</file>