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5" r:id="rId1"/>
  </p:sldMasterIdLst>
  <p:notesMasterIdLst>
    <p:notesMasterId r:id="rId24"/>
  </p:notesMasterIdLst>
  <p:sldIdLst>
    <p:sldId id="298" r:id="rId2"/>
    <p:sldId id="265" r:id="rId3"/>
    <p:sldId id="266" r:id="rId4"/>
    <p:sldId id="267" r:id="rId5"/>
    <p:sldId id="268" r:id="rId6"/>
    <p:sldId id="269" r:id="rId7"/>
    <p:sldId id="270" r:id="rId8"/>
    <p:sldId id="257" r:id="rId9"/>
    <p:sldId id="285" r:id="rId10"/>
    <p:sldId id="286" r:id="rId11"/>
    <p:sldId id="287" r:id="rId12"/>
    <p:sldId id="292" r:id="rId13"/>
    <p:sldId id="293" r:id="rId14"/>
    <p:sldId id="297" r:id="rId15"/>
    <p:sldId id="300" r:id="rId16"/>
    <p:sldId id="271" r:id="rId17"/>
    <p:sldId id="272" r:id="rId18"/>
    <p:sldId id="273" r:id="rId19"/>
    <p:sldId id="274" r:id="rId20"/>
    <p:sldId id="281" r:id="rId21"/>
    <p:sldId id="282" r:id="rId22"/>
    <p:sldId id="299" r:id="rId23"/>
  </p:sldIdLst>
  <p:sldSz cx="10801350" cy="7200900"/>
  <p:notesSz cx="6858000" cy="9144000"/>
  <p:defaultTextStyle>
    <a:defPPr>
      <a:defRPr lang="ko-KR"/>
    </a:defPPr>
    <a:lvl1pPr marL="0" algn="l" defTabSz="102870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4350" algn="l" defTabSz="102870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28700" algn="l" defTabSz="102870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3050" algn="l" defTabSz="102870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57400" algn="l" defTabSz="102870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1750" algn="l" defTabSz="102870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86100" algn="l" defTabSz="102870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00450" algn="l" defTabSz="102870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14800" algn="l" defTabSz="102870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CE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17" autoAdjust="0"/>
    <p:restoredTop sz="94660"/>
  </p:normalViewPr>
  <p:slideViewPr>
    <p:cSldViewPr>
      <p:cViewPr varScale="1">
        <p:scale>
          <a:sx n="104" d="100"/>
          <a:sy n="104" d="100"/>
        </p:scale>
        <p:origin x="1866" y="108"/>
      </p:cViewPr>
      <p:guideLst>
        <p:guide orient="horz" pos="2268"/>
        <p:guide pos="34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5092F-1A65-4C56-AAE1-0E332B01CF07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1059B-5175-490C-873A-E81B1712B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474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1059B-5175-490C-873A-E81B1712BD1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918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15" y="6720840"/>
            <a:ext cx="10798537" cy="4800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651032"/>
            <a:ext cx="10798537" cy="67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2121" y="796900"/>
            <a:ext cx="8911114" cy="374446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400" spc="-53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4576" y="4678402"/>
            <a:ext cx="8911114" cy="12001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520" cap="all" spc="210" baseline="0">
                <a:solidFill>
                  <a:schemeClr val="tx2"/>
                </a:solidFill>
                <a:latin typeface="+mj-lt"/>
              </a:defRPr>
            </a:lvl1pPr>
            <a:lvl2pPr marL="480060" indent="0" algn="ctr">
              <a:buNone/>
              <a:defRPr sz="2520"/>
            </a:lvl2pPr>
            <a:lvl3pPr marL="960120" indent="0" algn="ctr">
              <a:buNone/>
              <a:defRPr sz="2520"/>
            </a:lvl3pPr>
            <a:lvl4pPr marL="1440180" indent="0" algn="ctr">
              <a:buNone/>
              <a:defRPr sz="2100"/>
            </a:lvl4pPr>
            <a:lvl5pPr marL="1920240" indent="0" algn="ctr">
              <a:buNone/>
              <a:defRPr sz="2100"/>
            </a:lvl5pPr>
            <a:lvl6pPr marL="2400300" indent="0" algn="ctr">
              <a:buNone/>
              <a:defRPr sz="2100"/>
            </a:lvl6pPr>
            <a:lvl7pPr marL="2880360" indent="0" algn="ctr">
              <a:buNone/>
              <a:defRPr sz="2100"/>
            </a:lvl7pPr>
            <a:lvl8pPr marL="3360420" indent="0" algn="ctr">
              <a:buNone/>
              <a:defRPr sz="2100"/>
            </a:lvl8pPr>
            <a:lvl9pPr marL="3840480" indent="0" algn="ctr">
              <a:buNone/>
              <a:defRPr sz="21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6F11-5AF2-4C44-B250-DB5A06C032EF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E921-CFB1-4150-8E96-3BFF4ACE5DC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069910" y="4560570"/>
            <a:ext cx="874909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80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6F11-5AF2-4C44-B250-DB5A06C032EF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E921-CFB1-4150-8E96-3BFF4ACE5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13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15" y="6720840"/>
            <a:ext cx="10798537" cy="4800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651032"/>
            <a:ext cx="10798537" cy="67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9717" y="435519"/>
            <a:ext cx="2329041" cy="604529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594" y="435518"/>
            <a:ext cx="6852106" cy="6045291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6F11-5AF2-4C44-B250-DB5A06C032EF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E921-CFB1-4150-8E96-3BFF4ACE5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82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6F11-5AF2-4C44-B250-DB5A06C032EF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E921-CFB1-4150-8E96-3BFF4ACE5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145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15" y="6720840"/>
            <a:ext cx="10798537" cy="4800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651032"/>
            <a:ext cx="10798537" cy="67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121" y="796900"/>
            <a:ext cx="8911114" cy="3744468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121" y="4675784"/>
            <a:ext cx="8911114" cy="12001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520" cap="all" spc="210" baseline="0">
                <a:solidFill>
                  <a:schemeClr val="tx2"/>
                </a:solidFill>
                <a:latin typeface="+mj-lt"/>
              </a:defRPr>
            </a:lvl1pPr>
            <a:lvl2pPr marL="4800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6F11-5AF2-4C44-B250-DB5A06C032EF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E921-CFB1-4150-8E96-3BFF4ACE5DC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069910" y="4560570"/>
            <a:ext cx="874909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61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72121" y="300935"/>
            <a:ext cx="8911114" cy="152329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2121" y="1938021"/>
            <a:ext cx="4374547" cy="422452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08688" y="1938023"/>
            <a:ext cx="4374547" cy="422452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6F11-5AF2-4C44-B250-DB5A06C032EF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E921-CFB1-4150-8E96-3BFF4ACE5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662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72121" y="300935"/>
            <a:ext cx="8911114" cy="152329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121" y="1938355"/>
            <a:ext cx="4374547" cy="77309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100" b="0" cap="all" baseline="0">
                <a:solidFill>
                  <a:schemeClr val="tx2"/>
                </a:solidFill>
              </a:defRPr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2121" y="2711451"/>
            <a:ext cx="4374547" cy="34510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8688" y="1938355"/>
            <a:ext cx="4374547" cy="77309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100" b="0" cap="all" baseline="0">
                <a:solidFill>
                  <a:schemeClr val="tx2"/>
                </a:solidFill>
              </a:defRPr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8688" y="2711451"/>
            <a:ext cx="4374547" cy="34510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6F11-5AF2-4C44-B250-DB5A06C032EF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E921-CFB1-4150-8E96-3BFF4ACE5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165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6F11-5AF2-4C44-B250-DB5A06C032EF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E921-CFB1-4150-8E96-3BFF4ACE5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62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15" y="6720840"/>
            <a:ext cx="10798537" cy="4800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651032"/>
            <a:ext cx="10798537" cy="67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6F11-5AF2-4C44-B250-DB5A06C032EF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E921-CFB1-4150-8E96-3BFF4ACE5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16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3588747" cy="7200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579250" y="0"/>
            <a:ext cx="56707" cy="720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051" y="624077"/>
            <a:ext cx="2835354" cy="2400300"/>
          </a:xfrm>
        </p:spPr>
        <p:txBody>
          <a:bodyPr anchor="b">
            <a:normAutofit/>
          </a:bodyPr>
          <a:lstStyle>
            <a:lvl1pPr>
              <a:defRPr sz="378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7406" y="768096"/>
            <a:ext cx="5917345" cy="55206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5051" y="3072384"/>
            <a:ext cx="2835354" cy="354808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75">
                <a:solidFill>
                  <a:srgbClr val="FFFFFF"/>
                </a:solidFill>
              </a:defRPr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12415" y="6782776"/>
            <a:ext cx="2319837" cy="383381"/>
          </a:xfrm>
        </p:spPr>
        <p:txBody>
          <a:bodyPr/>
          <a:lstStyle>
            <a:lvl1pPr algn="l">
              <a:defRPr/>
            </a:lvl1pPr>
          </a:lstStyle>
          <a:p>
            <a:fld id="{F6426F11-5AF2-4C44-B250-DB5A06C032EF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53031" y="6782776"/>
            <a:ext cx="4118015" cy="383381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28E921-CFB1-4150-8E96-3BFF4ACE5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12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5200650"/>
            <a:ext cx="10798537" cy="20002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5160830"/>
            <a:ext cx="10798537" cy="67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121" y="5328666"/>
            <a:ext cx="8965121" cy="864108"/>
          </a:xfrm>
        </p:spPr>
        <p:txBody>
          <a:bodyPr tIns="0" bIns="0" anchor="b">
            <a:noAutofit/>
          </a:bodyPr>
          <a:lstStyle>
            <a:lvl1pPr>
              <a:defRPr sz="378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0801337" cy="5160830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360">
                <a:solidFill>
                  <a:schemeClr val="bg1"/>
                </a:solidFill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2120" y="6202375"/>
            <a:ext cx="8965121" cy="624078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30"/>
              </a:spcAft>
              <a:buNone/>
              <a:defRPr sz="1575">
                <a:solidFill>
                  <a:srgbClr val="FFFFFF"/>
                </a:solidFill>
              </a:defRPr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6F11-5AF2-4C44-B250-DB5A06C032EF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E921-CFB1-4150-8E96-3BFF4ACE5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87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720840"/>
            <a:ext cx="10801351" cy="4800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651031"/>
            <a:ext cx="10801351" cy="692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2121" y="300935"/>
            <a:ext cx="8911114" cy="15232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121" y="1938021"/>
            <a:ext cx="8911115" cy="422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2123" y="6782776"/>
            <a:ext cx="2190277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rgbClr val="FFFFFF"/>
                </a:solidFill>
              </a:defRPr>
            </a:lvl1pPr>
          </a:lstStyle>
          <a:p>
            <a:fld id="{F6426F11-5AF2-4C44-B250-DB5A06C032EF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65730" y="6782776"/>
            <a:ext cx="4272703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71188" y="6782776"/>
            <a:ext cx="116237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3">
                <a:solidFill>
                  <a:srgbClr val="FFFFFF"/>
                </a:solidFill>
              </a:defRPr>
            </a:lvl1pPr>
          </a:lstStyle>
          <a:p>
            <a:fld id="{A128E921-CFB1-4150-8E96-3BFF4ACE5DC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057395" y="1824737"/>
            <a:ext cx="883010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134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</p:sldLayoutIdLst>
  <p:txStyles>
    <p:titleStyle>
      <a:lvl1pPr algn="l" defTabSz="960120" rtl="0" eaLnBrk="1" latinLnBrk="1" hangingPunct="1">
        <a:lnSpc>
          <a:spcPct val="85000"/>
        </a:lnSpc>
        <a:spcBef>
          <a:spcPct val="0"/>
        </a:spcBef>
        <a:buNone/>
        <a:defRPr sz="5040" kern="1200" spc="-53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6012" indent="-96012" algn="l" defTabSz="960120" rtl="0" eaLnBrk="1" latinLnBrk="1" hangingPunct="1">
        <a:lnSpc>
          <a:spcPct val="90000"/>
        </a:lnSpc>
        <a:spcBef>
          <a:spcPts val="1260"/>
        </a:spcBef>
        <a:spcAft>
          <a:spcPts val="21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03250" indent="-192024" algn="l" defTabSz="960120" rtl="0" eaLnBrk="1" latinLnBrk="1" hangingPunct="1">
        <a:lnSpc>
          <a:spcPct val="90000"/>
        </a:lnSpc>
        <a:spcBef>
          <a:spcPts val="210"/>
        </a:spcBef>
        <a:spcAft>
          <a:spcPts val="420"/>
        </a:spcAft>
        <a:buClr>
          <a:schemeClr val="accent1"/>
        </a:buClr>
        <a:buFont typeface="Calibri" pitchFamily="34" charset="0"/>
        <a:buChar char="◦"/>
        <a:defRPr sz="189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95274" indent="-192024" algn="l" defTabSz="960120" rtl="0" eaLnBrk="1" latinLnBrk="1" hangingPunct="1">
        <a:lnSpc>
          <a:spcPct val="90000"/>
        </a:lnSpc>
        <a:spcBef>
          <a:spcPts val="210"/>
        </a:spcBef>
        <a:spcAft>
          <a:spcPts val="420"/>
        </a:spcAft>
        <a:buClr>
          <a:schemeClr val="accent1"/>
        </a:buClr>
        <a:buFont typeface="Calibri" pitchFamily="34" charset="0"/>
        <a:buChar char="◦"/>
        <a:defRPr sz="147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87298" indent="-192024" algn="l" defTabSz="960120" rtl="0" eaLnBrk="1" latinLnBrk="1" hangingPunct="1">
        <a:lnSpc>
          <a:spcPct val="90000"/>
        </a:lnSpc>
        <a:spcBef>
          <a:spcPts val="210"/>
        </a:spcBef>
        <a:spcAft>
          <a:spcPts val="420"/>
        </a:spcAft>
        <a:buClr>
          <a:schemeClr val="accent1"/>
        </a:buClr>
        <a:buFont typeface="Calibri" pitchFamily="34" charset="0"/>
        <a:buChar char="◦"/>
        <a:defRPr sz="147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79322" indent="-192024" algn="l" defTabSz="960120" rtl="0" eaLnBrk="1" latinLnBrk="1" hangingPunct="1">
        <a:lnSpc>
          <a:spcPct val="90000"/>
        </a:lnSpc>
        <a:spcBef>
          <a:spcPts val="210"/>
        </a:spcBef>
        <a:spcAft>
          <a:spcPts val="420"/>
        </a:spcAft>
        <a:buClr>
          <a:schemeClr val="accent1"/>
        </a:buClr>
        <a:buFont typeface="Calibri" pitchFamily="34" charset="0"/>
        <a:buChar char="◦"/>
        <a:defRPr sz="147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55000" indent="-240030" algn="l" defTabSz="960120" rtl="0" eaLnBrk="1" latinLnBrk="1" hangingPunct="1">
        <a:lnSpc>
          <a:spcPct val="90000"/>
        </a:lnSpc>
        <a:spcBef>
          <a:spcPts val="210"/>
        </a:spcBef>
        <a:spcAft>
          <a:spcPts val="420"/>
        </a:spcAft>
        <a:buClr>
          <a:schemeClr val="accent1"/>
        </a:buClr>
        <a:buFont typeface="Calibri" pitchFamily="34" charset="0"/>
        <a:buChar char="◦"/>
        <a:defRPr sz="147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65000" indent="-240030" algn="l" defTabSz="960120" rtl="0" eaLnBrk="1" latinLnBrk="1" hangingPunct="1">
        <a:lnSpc>
          <a:spcPct val="90000"/>
        </a:lnSpc>
        <a:spcBef>
          <a:spcPts val="210"/>
        </a:spcBef>
        <a:spcAft>
          <a:spcPts val="420"/>
        </a:spcAft>
        <a:buClr>
          <a:schemeClr val="accent1"/>
        </a:buClr>
        <a:buFont typeface="Calibri" pitchFamily="34" charset="0"/>
        <a:buChar char="◦"/>
        <a:defRPr sz="147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75000" indent="-240030" algn="l" defTabSz="960120" rtl="0" eaLnBrk="1" latinLnBrk="1" hangingPunct="1">
        <a:lnSpc>
          <a:spcPct val="90000"/>
        </a:lnSpc>
        <a:spcBef>
          <a:spcPts val="210"/>
        </a:spcBef>
        <a:spcAft>
          <a:spcPts val="420"/>
        </a:spcAft>
        <a:buClr>
          <a:schemeClr val="accent1"/>
        </a:buClr>
        <a:buFont typeface="Calibri" pitchFamily="34" charset="0"/>
        <a:buChar char="◦"/>
        <a:defRPr sz="147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5000" indent="-240030" algn="l" defTabSz="960120" rtl="0" eaLnBrk="1" latinLnBrk="1" hangingPunct="1">
        <a:lnSpc>
          <a:spcPct val="90000"/>
        </a:lnSpc>
        <a:spcBef>
          <a:spcPts val="210"/>
        </a:spcBef>
        <a:spcAft>
          <a:spcPts val="420"/>
        </a:spcAft>
        <a:buClr>
          <a:schemeClr val="accent1"/>
        </a:buClr>
        <a:buFont typeface="Calibri" pitchFamily="34" charset="0"/>
        <a:buChar char="◦"/>
        <a:defRPr sz="147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inventory.kro.kr/Inventory_main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12243" y="1152178"/>
            <a:ext cx="77768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00B05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휴먼매직체" pitchFamily="18" charset="-127"/>
                <a:ea typeface="휴먼매직체" pitchFamily="18" charset="-127"/>
              </a:rPr>
              <a:t>게임 유저들의 소통</a:t>
            </a:r>
            <a:endParaRPr lang="en-US" altLang="ko-KR" sz="6000" b="1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rgbClr val="00B05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휴먼매직체" pitchFamily="18" charset="-127"/>
              <a:ea typeface="휴먼매직체" pitchFamily="18" charset="-127"/>
            </a:endParaRPr>
          </a:p>
          <a:p>
            <a:r>
              <a:rPr lang="en-US" altLang="ko-KR" sz="60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00B05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en-US" altLang="ko-KR" sz="6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00B05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휴먼매직체" pitchFamily="18" charset="-127"/>
                <a:ea typeface="휴먼매직체" pitchFamily="18" charset="-127"/>
              </a:rPr>
              <a:t>                </a:t>
            </a:r>
            <a:r>
              <a:rPr lang="ko-KR" altLang="en-US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휴먼매직체" pitchFamily="18" charset="-127"/>
                <a:ea typeface="휴먼매직체" pitchFamily="18" charset="-127"/>
              </a:rPr>
              <a:t> 웹 페이지</a:t>
            </a:r>
            <a:endParaRPr lang="en-US" altLang="ko-KR" sz="3600" b="1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76339" y="5472658"/>
            <a:ext cx="64901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사이트주소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: </a:t>
            </a:r>
            <a:r>
              <a:rPr lang="en-US" altLang="ko-KR" dirty="0">
                <a:hlinkClick r:id="rId2"/>
              </a:rPr>
              <a:t>http://inventory.kro.kr/Inventory_main.html</a:t>
            </a:r>
            <a:endParaRPr lang="en-US" altLang="ko-KR" b="1" dirty="0" smtClean="0"/>
          </a:p>
          <a:p>
            <a:r>
              <a:rPr lang="ko-KR" altLang="en-US" b="1" dirty="0" err="1" smtClean="0"/>
              <a:t>팀명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: </a:t>
            </a:r>
            <a:r>
              <a:rPr lang="ko-KR" altLang="en-US" b="1" dirty="0" err="1" smtClean="0"/>
              <a:t>팀명</a:t>
            </a:r>
            <a:r>
              <a:rPr lang="en-US" altLang="ko-KR" b="1" dirty="0" smtClean="0"/>
              <a:t> (</a:t>
            </a:r>
            <a:r>
              <a:rPr lang="ko-KR" altLang="en-US" b="1" dirty="0" err="1" smtClean="0"/>
              <a:t>인벤토리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8591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36179" y="1152178"/>
            <a:ext cx="153118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dirty="0" smtClean="0"/>
              <a:t>HTML</a:t>
            </a:r>
            <a:endParaRPr lang="ko-KR" altLang="en-US" sz="4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79" y="1936655"/>
            <a:ext cx="8986016" cy="312190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18" y="2083067"/>
            <a:ext cx="8856984" cy="432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56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36179" y="1152178"/>
            <a:ext cx="153118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dirty="0" smtClean="0"/>
              <a:t>HTML</a:t>
            </a:r>
            <a:endParaRPr lang="ko-KR" altLang="en-US" sz="4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87" y="1921619"/>
            <a:ext cx="8835003" cy="239466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95" y="1931820"/>
            <a:ext cx="8690987" cy="465190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114" b="-794"/>
          <a:stretch/>
        </p:blipFill>
        <p:spPr>
          <a:xfrm>
            <a:off x="6630407" y="5081406"/>
            <a:ext cx="3140775" cy="149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56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36179" y="1152178"/>
            <a:ext cx="100540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dirty="0" smtClean="0"/>
              <a:t>CSS</a:t>
            </a:r>
            <a:endParaRPr lang="ko-KR" altLang="en-US" sz="4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95" y="1949547"/>
            <a:ext cx="2684005" cy="46805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731" y="1931926"/>
            <a:ext cx="3994922" cy="471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09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36179" y="1152178"/>
            <a:ext cx="100540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dirty="0" smtClean="0"/>
              <a:t>CSS</a:t>
            </a:r>
            <a:endParaRPr lang="ko-KR" altLang="en-US" sz="4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95" y="1921619"/>
            <a:ext cx="2952328" cy="46745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898" y="1921619"/>
            <a:ext cx="2664296" cy="466683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955" y="1921619"/>
            <a:ext cx="1948726" cy="466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2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36179" y="144066"/>
            <a:ext cx="777648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dirty="0" smtClean="0"/>
              <a:t>현재까지 만들어진 </a:t>
            </a:r>
            <a:r>
              <a:rPr lang="ko-KR" altLang="en-US" sz="4400" dirty="0" err="1" smtClean="0"/>
              <a:t>메인페이지</a:t>
            </a:r>
            <a:endParaRPr lang="ko-KR" altLang="en-US" sz="4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95" y="864096"/>
            <a:ext cx="8928991" cy="568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5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36179" y="144066"/>
            <a:ext cx="777648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dirty="0" smtClean="0"/>
              <a:t>현재까지 만들어진 서</a:t>
            </a:r>
            <a:r>
              <a:rPr lang="ko-KR" altLang="en-US" sz="4400" dirty="0"/>
              <a:t>브</a:t>
            </a:r>
            <a:r>
              <a:rPr lang="ko-KR" altLang="en-US" sz="4400" dirty="0" smtClean="0"/>
              <a:t>페이지</a:t>
            </a:r>
            <a:endParaRPr lang="ko-KR" altLang="en-US" sz="4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95" y="792138"/>
            <a:ext cx="8309603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79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08187" y="1152178"/>
            <a:ext cx="545213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smtClean="0"/>
              <a:t>(2) </a:t>
            </a:r>
            <a:r>
              <a:rPr lang="ko-KR" altLang="en-US" sz="4400" dirty="0" err="1" smtClean="0"/>
              <a:t>회의사진</a:t>
            </a:r>
            <a:r>
              <a:rPr lang="ko-KR" altLang="en-US" sz="4400" dirty="0" smtClean="0"/>
              <a:t> </a:t>
            </a:r>
            <a:r>
              <a:rPr lang="en-US" altLang="ko-KR" sz="3600" dirty="0" smtClean="0"/>
              <a:t>(</a:t>
            </a:r>
            <a:r>
              <a:rPr lang="ko-KR" altLang="en-US" sz="3600" dirty="0" err="1" smtClean="0"/>
              <a:t>디스코드</a:t>
            </a:r>
            <a:r>
              <a:rPr lang="en-US" altLang="ko-KR" sz="3600" dirty="0" smtClean="0"/>
              <a:t>)</a:t>
            </a:r>
            <a:endParaRPr lang="ko-KR" altLang="en-US" sz="4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243" y="1954949"/>
            <a:ext cx="7992888" cy="467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40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08187" y="1152178"/>
            <a:ext cx="584006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4400" dirty="0" smtClean="0"/>
              <a:t>(3)</a:t>
            </a:r>
            <a:r>
              <a:rPr lang="ko-KR" altLang="en-US" sz="4400" dirty="0"/>
              <a:t> </a:t>
            </a:r>
            <a:r>
              <a:rPr lang="ko-KR" altLang="en-US" sz="4400" dirty="0" smtClean="0"/>
              <a:t>팀 </a:t>
            </a:r>
            <a:r>
              <a:rPr lang="ko-KR" altLang="en-US" sz="4400" dirty="0"/>
              <a:t>구성 및 역할분담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075957"/>
              </p:ext>
            </p:extLst>
          </p:nvPr>
        </p:nvGraphicFramePr>
        <p:xfrm>
          <a:off x="576137" y="2088281"/>
          <a:ext cx="9649073" cy="4464497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916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0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7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73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effectLst/>
                        </a:rPr>
                        <a:t>구 분</a:t>
                      </a:r>
                      <a:endParaRPr lang="ko-KR" altLang="en-US" sz="1600" b="1" kern="0" spc="0" dirty="0">
                        <a:solidFill>
                          <a:srgbClr val="FFFFFF"/>
                        </a:solidFill>
                        <a:effectLst/>
                        <a:latin typeface="함초롬바탕" panose="02030604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17907" marR="17907" marT="17907" marB="1790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effectLst/>
                        </a:rPr>
                        <a:t>성 명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effectLst/>
                        </a:rPr>
                        <a:t>소 속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effectLst/>
                        </a:rPr>
                        <a:t>역 할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5265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effectLst/>
                        </a:rPr>
                        <a:t>팀 원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조민우</a:t>
                      </a:r>
                      <a:endParaRPr lang="en-US" altLang="ko-KR" sz="16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21614038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컴퓨터 </a:t>
                      </a:r>
                      <a:r>
                        <a:rPr lang="ko-KR" altLang="en-US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소프트웨어과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defTabSz="96012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0" spc="0" dirty="0" smtClean="0">
                          <a:effectLst/>
                        </a:rPr>
                        <a:t>PPT</a:t>
                      </a:r>
                      <a:r>
                        <a:rPr lang="en-US" altLang="ko-KR" sz="1600" kern="0" spc="0" baseline="0" dirty="0" smtClean="0">
                          <a:effectLst/>
                        </a:rPr>
                        <a:t> </a:t>
                      </a:r>
                      <a:r>
                        <a:rPr lang="ko-KR" altLang="en-US" sz="1600" kern="0" spc="0" dirty="0" smtClean="0">
                          <a:effectLst/>
                        </a:rPr>
                        <a:t>제작</a:t>
                      </a:r>
                      <a:r>
                        <a:rPr lang="en-US" altLang="ko-KR" sz="1600" kern="0" spc="0" dirty="0">
                          <a:effectLst/>
                        </a:rPr>
                        <a:t>, </a:t>
                      </a:r>
                      <a:r>
                        <a:rPr lang="ko-KR" altLang="en-US" sz="1600" kern="0" spc="0" dirty="0" err="1" smtClean="0">
                          <a:effectLst/>
                        </a:rPr>
                        <a:t>소스코딩</a:t>
                      </a:r>
                      <a:r>
                        <a:rPr lang="en-US" altLang="ko-KR" sz="1600" kern="0" spc="0" dirty="0" smtClean="0">
                          <a:effectLst/>
                        </a:rPr>
                        <a:t>,</a:t>
                      </a:r>
                      <a:r>
                        <a:rPr lang="ko-KR" altLang="en-US" sz="1600" kern="0" spc="0" dirty="0" smtClean="0">
                          <a:effectLst/>
                        </a:rPr>
                        <a:t> </a:t>
                      </a:r>
                      <a:endParaRPr lang="en-US" altLang="ko-KR" sz="1600" kern="0" spc="0" dirty="0" smtClean="0">
                        <a:effectLst/>
                      </a:endParaRPr>
                    </a:p>
                    <a:p>
                      <a:pPr marL="0" marR="0" indent="0" algn="ctr" defTabSz="96012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 smtClean="0">
                          <a:effectLst/>
                        </a:rPr>
                        <a:t>디자인</a:t>
                      </a:r>
                      <a:r>
                        <a:rPr lang="en-US" altLang="ko-KR" sz="1600" kern="0" spc="0" dirty="0" smtClean="0">
                          <a:effectLst/>
                        </a:rPr>
                        <a:t>, </a:t>
                      </a:r>
                      <a:r>
                        <a:rPr lang="ko-KR" altLang="en-US" sz="1600" kern="0" spc="0" dirty="0" smtClean="0">
                          <a:effectLst/>
                        </a:rPr>
                        <a:t>프로젝트 총괄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19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박준오</a:t>
                      </a:r>
                      <a:endParaRPr lang="en-US" altLang="ko-KR" sz="16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21614015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/>
                </a:tc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effectLst/>
                        </a:rPr>
                        <a:t>사진 </a:t>
                      </a:r>
                      <a:r>
                        <a:rPr lang="ko-KR" altLang="en-US" sz="1600" kern="0" spc="0" dirty="0">
                          <a:effectLst/>
                        </a:rPr>
                        <a:t>및 이미지 </a:t>
                      </a:r>
                      <a:r>
                        <a:rPr lang="ko-KR" altLang="en-US" sz="1600" kern="0" spc="0" dirty="0" smtClean="0">
                          <a:effectLst/>
                        </a:rPr>
                        <a:t>자료조사</a:t>
                      </a:r>
                      <a:r>
                        <a:rPr lang="en-US" altLang="ko-KR" sz="1600" kern="0" spc="0" dirty="0" smtClean="0">
                          <a:effectLst/>
                        </a:rPr>
                        <a:t>, </a:t>
                      </a:r>
                      <a:r>
                        <a:rPr lang="ko-KR" altLang="en-US" sz="1600" kern="0" spc="0" dirty="0" err="1" smtClean="0">
                          <a:effectLst/>
                        </a:rPr>
                        <a:t>코딩테스트</a:t>
                      </a:r>
                      <a:r>
                        <a:rPr lang="en-US" altLang="ko-KR" sz="1600" kern="0" spc="0" dirty="0" smtClean="0">
                          <a:effectLst/>
                        </a:rPr>
                        <a:t>,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effectLst/>
                        </a:rPr>
                        <a:t>디자인</a:t>
                      </a:r>
                      <a:r>
                        <a:rPr lang="en-US" altLang="ko-KR" sz="1600" kern="0" spc="0" dirty="0">
                          <a:effectLst/>
                        </a:rPr>
                        <a:t>, </a:t>
                      </a:r>
                      <a:r>
                        <a:rPr lang="ko-KR" altLang="en-US" sz="1600" kern="0" spc="0" dirty="0">
                          <a:effectLst/>
                        </a:rPr>
                        <a:t>홈페이지 자료 </a:t>
                      </a:r>
                      <a:r>
                        <a:rPr lang="ko-KR" altLang="en-US" sz="1600" kern="0" spc="0" dirty="0" smtClean="0">
                          <a:effectLst/>
                        </a:rPr>
                        <a:t>조사</a:t>
                      </a:r>
                      <a:r>
                        <a:rPr lang="en-US" altLang="ko-KR" sz="1600" kern="0" spc="0" dirty="0" smtClean="0">
                          <a:effectLst/>
                        </a:rPr>
                        <a:t>, PPT </a:t>
                      </a:r>
                      <a:r>
                        <a:rPr lang="ko-KR" altLang="en-US" sz="1600" kern="0" spc="0" baseline="0" dirty="0" smtClean="0">
                          <a:effectLst/>
                        </a:rPr>
                        <a:t>발표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634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51997" y="2492454"/>
            <a:ext cx="187743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6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결론</a:t>
            </a:r>
            <a:endParaRPr lang="ko-KR" altLang="en-US" sz="66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299220" y="2160290"/>
            <a:ext cx="273506" cy="1368152"/>
            <a:chOff x="4320555" y="2304306"/>
            <a:chExt cx="273506" cy="1368152"/>
          </a:xfrm>
        </p:grpSpPr>
        <p:sp>
          <p:nvSpPr>
            <p:cNvPr id="3" name="직사각형 2"/>
            <p:cNvSpPr/>
            <p:nvPr/>
          </p:nvSpPr>
          <p:spPr>
            <a:xfrm>
              <a:off x="4320555" y="2304306"/>
              <a:ext cx="144016" cy="136815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4464571" y="2442305"/>
              <a:ext cx="129490" cy="12301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099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874016" y="2232298"/>
            <a:ext cx="5400675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936179" y="1152178"/>
            <a:ext cx="72763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smtClean="0"/>
              <a:t>(1)</a:t>
            </a:r>
            <a:r>
              <a:rPr lang="ko-KR" altLang="en-US" sz="4400" dirty="0" smtClean="0"/>
              <a:t>앞으로 </a:t>
            </a:r>
            <a:r>
              <a:rPr lang="ko-KR" altLang="en-US" sz="4400" dirty="0" err="1" smtClean="0"/>
              <a:t>보완해야하는</a:t>
            </a:r>
            <a:r>
              <a:rPr lang="ko-KR" altLang="en-US" sz="4400" dirty="0" smtClean="0"/>
              <a:t> </a:t>
            </a:r>
            <a:r>
              <a:rPr lang="ko-KR" altLang="en-US" sz="4400" dirty="0"/>
              <a:t>과제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80195" y="2652147"/>
            <a:ext cx="572467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 smtClean="0"/>
              <a:t>실시간 게시물 순위 최신화</a:t>
            </a:r>
            <a:endParaRPr lang="en-US" altLang="ko-KR" sz="24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dirty="0" smtClean="0"/>
              <a:t>DB</a:t>
            </a:r>
            <a:r>
              <a:rPr lang="ko-KR" altLang="en-US" sz="2400" dirty="0" smtClean="0"/>
              <a:t>와 </a:t>
            </a:r>
            <a:r>
              <a:rPr lang="ko-KR" altLang="en-US" sz="2400" dirty="0" err="1" smtClean="0"/>
              <a:t>미연동된</a:t>
            </a:r>
            <a:r>
              <a:rPr lang="ko-KR" altLang="en-US" sz="2400" dirty="0" smtClean="0"/>
              <a:t> 게시판 연동하기</a:t>
            </a:r>
            <a:endParaRPr lang="en-US" altLang="ko-KR" sz="24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ko-KR" altLang="en-US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 smtClean="0"/>
              <a:t>카테고리 별 게시판 구현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6003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08187" y="1080170"/>
            <a:ext cx="52565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dirty="0" smtClean="0"/>
              <a:t>INDEX</a:t>
            </a:r>
            <a:endParaRPr lang="ko-KR" alt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080195" y="2870785"/>
            <a:ext cx="2232248" cy="1293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/>
              <a:t>1. </a:t>
            </a:r>
            <a:r>
              <a:rPr lang="ko-KR" altLang="en-US" sz="1800" b="1" dirty="0" smtClean="0"/>
              <a:t>서론</a:t>
            </a:r>
            <a:endParaRPr lang="en-US" altLang="ko-KR" sz="1800" b="1" dirty="0" smtClean="0"/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ko-KR" altLang="en-US" sz="1800" dirty="0" smtClean="0"/>
              <a:t> 사이트 설명</a:t>
            </a:r>
            <a:endParaRPr lang="en-US" altLang="ko-KR" sz="1800" dirty="0" smtClean="0"/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진행계획도</a:t>
            </a:r>
            <a:endParaRPr lang="en-US" altLang="ko-KR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7436173" y="2870785"/>
            <a:ext cx="25010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/>
              <a:t>3. </a:t>
            </a:r>
            <a:r>
              <a:rPr lang="ko-KR" altLang="en-US" sz="1800" b="1" dirty="0" smtClean="0"/>
              <a:t>결론</a:t>
            </a:r>
            <a:endParaRPr lang="en-US" altLang="ko-KR" sz="1800" b="1" dirty="0" smtClean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(1) </a:t>
            </a:r>
            <a:r>
              <a:rPr lang="ko-KR" altLang="en-US" sz="1800" dirty="0" smtClean="0"/>
              <a:t>앞으로 추가할 과제</a:t>
            </a:r>
            <a:endParaRPr lang="ko-KR" alt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059679" y="2870785"/>
            <a:ext cx="2683748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/>
              <a:t>2. </a:t>
            </a:r>
            <a:r>
              <a:rPr lang="ko-KR" altLang="en-US" sz="1800" b="1" dirty="0"/>
              <a:t>본론</a:t>
            </a:r>
            <a:endParaRPr lang="en-US" altLang="ko-KR" sz="1800" b="1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(1)</a:t>
            </a:r>
            <a:r>
              <a:rPr lang="ko-KR" altLang="en-US" sz="1800" dirty="0"/>
              <a:t> 사용된 언어</a:t>
            </a:r>
            <a:r>
              <a:rPr lang="en-US" altLang="ko-KR" sz="1800" dirty="0"/>
              <a:t>,</a:t>
            </a:r>
            <a:r>
              <a:rPr lang="ko-KR" altLang="en-US" sz="1800" dirty="0"/>
              <a:t>소스파일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(2) </a:t>
            </a:r>
            <a:r>
              <a:rPr lang="ko-KR" altLang="en-US" sz="1800" dirty="0" err="1"/>
              <a:t>회의모습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(3) </a:t>
            </a:r>
            <a:r>
              <a:rPr lang="ko-KR" altLang="en-US" sz="1800" dirty="0"/>
              <a:t>역할분담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5884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36178" y="1152178"/>
            <a:ext cx="757642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400" dirty="0"/>
              <a:t>실시간 게시물 순위 </a:t>
            </a:r>
            <a:r>
              <a:rPr lang="ko-KR" altLang="en-US" sz="4400" dirty="0" smtClean="0"/>
              <a:t>최신화</a:t>
            </a:r>
            <a:endParaRPr lang="en-US" altLang="ko-KR" sz="4400" dirty="0"/>
          </a:p>
        </p:txBody>
      </p:sp>
      <p:sp>
        <p:nvSpPr>
          <p:cNvPr id="7" name="아래쪽 화살표 6"/>
          <p:cNvSpPr/>
          <p:nvPr/>
        </p:nvSpPr>
        <p:spPr>
          <a:xfrm rot="16200000">
            <a:off x="5330985" y="3754848"/>
            <a:ext cx="491356" cy="49599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87" y="2210172"/>
            <a:ext cx="3438525" cy="4076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787" y="2200730"/>
            <a:ext cx="343852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42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71" y="1944266"/>
            <a:ext cx="9047716" cy="4317289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934571" y="288082"/>
            <a:ext cx="813556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/>
              <a:t>DB</a:t>
            </a:r>
            <a:r>
              <a:rPr lang="ko-KR" altLang="en-US" sz="4400" dirty="0"/>
              <a:t>와 </a:t>
            </a:r>
            <a:r>
              <a:rPr lang="ko-KR" altLang="en-US" sz="4400" dirty="0" err="1"/>
              <a:t>미연동된</a:t>
            </a:r>
            <a:r>
              <a:rPr lang="ko-KR" altLang="en-US" sz="4400" dirty="0"/>
              <a:t> 게시판 </a:t>
            </a:r>
            <a:r>
              <a:rPr lang="ko-KR" altLang="en-US" sz="4400" dirty="0" smtClean="0"/>
              <a:t>연동하기</a:t>
            </a:r>
            <a:r>
              <a:rPr lang="en-US" altLang="ko-KR" sz="4400" dirty="0" smtClean="0"/>
              <a:t>,</a:t>
            </a:r>
            <a:endParaRPr lang="en-US" altLang="ko-KR" sz="4400" dirty="0"/>
          </a:p>
        </p:txBody>
      </p:sp>
      <p:sp>
        <p:nvSpPr>
          <p:cNvPr id="7" name="직사각형 6"/>
          <p:cNvSpPr/>
          <p:nvPr/>
        </p:nvSpPr>
        <p:spPr>
          <a:xfrm>
            <a:off x="936179" y="1057523"/>
            <a:ext cx="621195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dirty="0"/>
              <a:t>카테고리 별 게시판 구현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71" y="1944266"/>
            <a:ext cx="8903699" cy="463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42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6139" y="3088843"/>
            <a:ext cx="9649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/>
              <a:t>END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58420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651997" y="2492454"/>
            <a:ext cx="187743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6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서론</a:t>
            </a:r>
            <a:endParaRPr lang="ko-KR" altLang="en-US" sz="66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299220" y="2160290"/>
            <a:ext cx="273506" cy="1368152"/>
            <a:chOff x="4320555" y="2304306"/>
            <a:chExt cx="273506" cy="1368152"/>
          </a:xfrm>
        </p:grpSpPr>
        <p:sp>
          <p:nvSpPr>
            <p:cNvPr id="5" name="직사각형 4"/>
            <p:cNvSpPr/>
            <p:nvPr/>
          </p:nvSpPr>
          <p:spPr>
            <a:xfrm>
              <a:off x="4320555" y="2304306"/>
              <a:ext cx="144016" cy="136815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464571" y="2442305"/>
              <a:ext cx="129490" cy="12301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2950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36180" y="1152178"/>
            <a:ext cx="3744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/>
              <a:t>(1)</a:t>
            </a:r>
            <a:r>
              <a:rPr lang="ko-KR" altLang="en-US" sz="3600" dirty="0" smtClean="0"/>
              <a:t>사이트 설명</a:t>
            </a:r>
            <a:endParaRPr lang="ko-KR" altLang="en-US" sz="3600" dirty="0"/>
          </a:p>
        </p:txBody>
      </p:sp>
      <p:sp>
        <p:nvSpPr>
          <p:cNvPr id="10" name="직사각형 9"/>
          <p:cNvSpPr/>
          <p:nvPr/>
        </p:nvSpPr>
        <p:spPr>
          <a:xfrm>
            <a:off x="932890" y="1921618"/>
            <a:ext cx="9000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6370" indent="-166370" algn="just" fontAlgn="base">
              <a:lnSpc>
                <a:spcPct val="200000"/>
              </a:lnSpc>
            </a:pPr>
            <a:r>
              <a:rPr lang="ko-KR" altLang="en-US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가</a:t>
            </a:r>
            <a:r>
              <a:rPr lang="en-US" altLang="ko-KR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) </a:t>
            </a:r>
            <a:r>
              <a:rPr lang="ko-KR" altLang="en-US" sz="1800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게임 유저들을 위한 게임 및 하드웨어 정보 공유 커뮤니티 </a:t>
            </a:r>
            <a:endParaRPr lang="ko-KR" altLang="en-US" sz="16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363" y="2567949"/>
            <a:ext cx="5990125" cy="409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8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08187" y="1152178"/>
            <a:ext cx="30059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 smtClean="0"/>
              <a:t>(2)</a:t>
            </a:r>
            <a:r>
              <a:rPr lang="ko-KR" altLang="en-US" sz="3600" dirty="0" smtClean="0"/>
              <a:t>진행계획도</a:t>
            </a:r>
            <a:endParaRPr lang="ko-KR" altLang="en-US" sz="36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765632"/>
              </p:ext>
            </p:extLst>
          </p:nvPr>
        </p:nvGraphicFramePr>
        <p:xfrm>
          <a:off x="1008191" y="2520328"/>
          <a:ext cx="8856974" cy="396044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61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1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21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21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21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21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21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216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21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216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8216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98115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468978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effectLst/>
                          <a:latin typeface="HY굴림" pitchFamily="18" charset="-127"/>
                          <a:ea typeface="HY굴림" pitchFamily="18" charset="-127"/>
                        </a:rPr>
                        <a:t>세부내용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/>
                </a:tc>
                <a:tc gridSpan="1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effectLst/>
                          <a:latin typeface="HY굴림" pitchFamily="18" charset="-127"/>
                          <a:ea typeface="HY굴림" pitchFamily="18" charset="-127"/>
                        </a:rPr>
                        <a:t>수행기간</a:t>
                      </a:r>
                      <a:r>
                        <a:rPr lang="en-US" altLang="ko-KR" sz="1200" b="1" kern="0" spc="0" dirty="0">
                          <a:effectLst/>
                          <a:latin typeface="HY굴림" pitchFamily="18" charset="-127"/>
                          <a:ea typeface="HY굴림" pitchFamily="18" charset="-127"/>
                        </a:rPr>
                        <a:t>(</a:t>
                      </a:r>
                      <a:r>
                        <a:rPr lang="ko-KR" altLang="en-US" sz="1200" b="1" kern="0" spc="0" dirty="0">
                          <a:effectLst/>
                          <a:latin typeface="HY굴림" pitchFamily="18" charset="-127"/>
                          <a:ea typeface="HY굴림" pitchFamily="18" charset="-127"/>
                        </a:rPr>
                        <a:t>주</a:t>
                      </a:r>
                      <a:r>
                        <a:rPr lang="en-US" altLang="ko-KR" sz="1200" b="1" kern="0" spc="0" dirty="0">
                          <a:effectLst/>
                          <a:latin typeface="HY굴림" pitchFamily="18" charset="-127"/>
                          <a:ea typeface="HY굴림" pitchFamily="18" charset="-127"/>
                        </a:rPr>
                        <a:t>)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effectLst/>
                          <a:latin typeface="HY굴림" pitchFamily="18" charset="-127"/>
                          <a:ea typeface="HY굴림" pitchFamily="18" charset="-127"/>
                        </a:rPr>
                        <a:t>비고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effectLst/>
                          <a:latin typeface="HY굴림" pitchFamily="18" charset="-127"/>
                          <a:ea typeface="HY굴림" pitchFamily="18" charset="-127"/>
                        </a:rPr>
                        <a:t>1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effectLst/>
                          <a:latin typeface="HY굴림" pitchFamily="18" charset="-127"/>
                          <a:ea typeface="HY굴림" pitchFamily="18" charset="-127"/>
                        </a:rPr>
                        <a:t>2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effectLst/>
                          <a:latin typeface="HY굴림" pitchFamily="18" charset="-127"/>
                          <a:ea typeface="HY굴림" pitchFamily="18" charset="-127"/>
                        </a:rPr>
                        <a:t>3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effectLst/>
                          <a:latin typeface="HY굴림" pitchFamily="18" charset="-127"/>
                          <a:ea typeface="HY굴림" pitchFamily="18" charset="-127"/>
                        </a:rPr>
                        <a:t>4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effectLst/>
                          <a:latin typeface="HY굴림" pitchFamily="18" charset="-127"/>
                          <a:ea typeface="HY굴림" pitchFamily="18" charset="-127"/>
                        </a:rPr>
                        <a:t>5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effectLst/>
                          <a:latin typeface="HY굴림" pitchFamily="18" charset="-127"/>
                          <a:ea typeface="HY굴림" pitchFamily="18" charset="-127"/>
                        </a:rPr>
                        <a:t>6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effectLst/>
                          <a:latin typeface="HY굴림" pitchFamily="18" charset="-127"/>
                          <a:ea typeface="HY굴림" pitchFamily="18" charset="-127"/>
                        </a:rPr>
                        <a:t>7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effectLst/>
                          <a:latin typeface="HY굴림" pitchFamily="18" charset="-127"/>
                          <a:ea typeface="HY굴림" pitchFamily="18" charset="-127"/>
                        </a:rPr>
                        <a:t>8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effectLst/>
                          <a:latin typeface="HY굴림" pitchFamily="18" charset="-127"/>
                          <a:ea typeface="HY굴림" pitchFamily="18" charset="-127"/>
                        </a:rPr>
                        <a:t>9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effectLst/>
                          <a:latin typeface="HY굴림" pitchFamily="18" charset="-127"/>
                          <a:ea typeface="HY굴림" pitchFamily="18" charset="-127"/>
                        </a:rPr>
                        <a:t>10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effectLst/>
                          <a:latin typeface="HY굴림" pitchFamily="18" charset="-127"/>
                          <a:ea typeface="HY굴림" pitchFamily="18" charset="-127"/>
                        </a:rPr>
                        <a:t>11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effectLst/>
                          <a:latin typeface="HY굴림" pitchFamily="18" charset="-127"/>
                          <a:ea typeface="HY굴림" pitchFamily="18" charset="-127"/>
                        </a:rPr>
                        <a:t>12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effectLst/>
                          <a:latin typeface="HY굴림" pitchFamily="18" charset="-127"/>
                          <a:ea typeface="HY굴림" pitchFamily="18" charset="-127"/>
                        </a:rPr>
                        <a:t>13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effectLst/>
                          <a:latin typeface="HY굴림" pitchFamily="18" charset="-127"/>
                          <a:ea typeface="HY굴림" pitchFamily="18" charset="-127"/>
                        </a:rPr>
                        <a:t>14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effectLst/>
                          <a:latin typeface="HY굴림" pitchFamily="18" charset="-127"/>
                          <a:ea typeface="HY굴림" pitchFamily="18" charset="-127"/>
                        </a:rPr>
                        <a:t>15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effectLst/>
                          <a:latin typeface="HY굴림" pitchFamily="18" charset="-127"/>
                          <a:ea typeface="HY굴림" pitchFamily="18" charset="-127"/>
                        </a:rPr>
                        <a:t>16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6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effectLst/>
                          <a:latin typeface="HY굴림" pitchFamily="18" charset="-127"/>
                          <a:ea typeface="HY굴림" pitchFamily="18" charset="-127"/>
                        </a:rPr>
                        <a:t>계획서 작성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smtClean="0">
                          <a:effectLst/>
                          <a:latin typeface="HY굴림" pitchFamily="18" charset="-127"/>
                          <a:ea typeface="HY굴림" pitchFamily="18" charset="-127"/>
                        </a:rPr>
                        <a:t>완료 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6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effectLst/>
                          <a:latin typeface="HY굴림" pitchFamily="18" charset="-127"/>
                          <a:ea typeface="HY굴림" pitchFamily="18" charset="-127"/>
                        </a:rPr>
                        <a:t>자료 조사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smtClean="0">
                          <a:solidFill>
                            <a:schemeClr val="tx1"/>
                          </a:solidFill>
                          <a:effectLst/>
                          <a:latin typeface="HY굴림" pitchFamily="18" charset="-127"/>
                          <a:ea typeface="HY굴림" pitchFamily="18" charset="-127"/>
                        </a:rPr>
                        <a:t>완료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6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effectLst/>
                          <a:latin typeface="HY굴림" pitchFamily="18" charset="-127"/>
                          <a:ea typeface="HY굴림" pitchFamily="18" charset="-127"/>
                        </a:rPr>
                        <a:t>홈페이지 제작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>
                    <a:solidFill>
                      <a:srgbClr val="F7CE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>
                    <a:solidFill>
                      <a:srgbClr val="F7CE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 smtClean="0">
                          <a:effectLst/>
                          <a:latin typeface="HY굴림" pitchFamily="18" charset="-127"/>
                          <a:ea typeface="HY굴림" pitchFamily="18" charset="-127"/>
                        </a:rPr>
                        <a:t>진행중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76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effectLst/>
                          <a:latin typeface="HY굴림" pitchFamily="18" charset="-127"/>
                          <a:ea typeface="HY굴림" pitchFamily="18" charset="-127"/>
                        </a:rPr>
                        <a:t>검토 및 </a:t>
                      </a:r>
                      <a:r>
                        <a:rPr lang="en-US" sz="1100" b="1" kern="0" spc="0">
                          <a:effectLst/>
                          <a:latin typeface="HY굴림" pitchFamily="18" charset="-127"/>
                          <a:ea typeface="HY굴림" pitchFamily="18" charset="-127"/>
                        </a:rPr>
                        <a:t>PT</a:t>
                      </a:r>
                      <a:r>
                        <a:rPr lang="ko-KR" altLang="en-US" sz="1100" b="1" kern="0" spc="0">
                          <a:effectLst/>
                          <a:latin typeface="HY굴림" pitchFamily="18" charset="-127"/>
                          <a:ea typeface="HY굴림" pitchFamily="18" charset="-127"/>
                        </a:rPr>
                        <a:t>자료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>
                    <a:solidFill>
                      <a:srgbClr val="F7CE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>
                    <a:solidFill>
                      <a:srgbClr val="F7CE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>
                    <a:solidFill>
                      <a:srgbClr val="F7CE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HY굴림" pitchFamily="18" charset="-127"/>
                          <a:ea typeface="HY굴림" pitchFamily="18" charset="-127"/>
                        </a:rPr>
                        <a:t>완료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76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effectLst/>
                          <a:latin typeface="HY굴림" pitchFamily="18" charset="-127"/>
                          <a:ea typeface="HY굴림" pitchFamily="18" charset="-127"/>
                        </a:rPr>
                        <a:t>최종 발표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smtClean="0">
                          <a:solidFill>
                            <a:srgbClr val="000000"/>
                          </a:solidFill>
                          <a:effectLst/>
                          <a:latin typeface="HY굴림" pitchFamily="18" charset="-127"/>
                          <a:ea typeface="HY굴림" pitchFamily="18" charset="-127"/>
                        </a:rPr>
                        <a:t>완료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HY굴림" pitchFamily="18" charset="-127"/>
                        <a:ea typeface="HY굴림" pitchFamily="18" charset="-127"/>
                      </a:endParaRP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6" name="그룹 25"/>
          <p:cNvGrpSpPr/>
          <p:nvPr/>
        </p:nvGrpSpPr>
        <p:grpSpPr>
          <a:xfrm>
            <a:off x="1160091" y="2172990"/>
            <a:ext cx="2586140" cy="430887"/>
            <a:chOff x="1160091" y="2172990"/>
            <a:chExt cx="2586140" cy="430887"/>
          </a:xfrm>
        </p:grpSpPr>
        <p:grpSp>
          <p:nvGrpSpPr>
            <p:cNvPr id="13" name="그룹 12"/>
            <p:cNvGrpSpPr/>
            <p:nvPr/>
          </p:nvGrpSpPr>
          <p:grpSpPr>
            <a:xfrm>
              <a:off x="1160091" y="2172990"/>
              <a:ext cx="758800" cy="261610"/>
              <a:chOff x="1160091" y="2172990"/>
              <a:chExt cx="758800" cy="261610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1160091" y="2232298"/>
                <a:ext cx="166663" cy="16666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>
                  <a:latin typeface="HY굴림" pitchFamily="18" charset="-127"/>
                  <a:ea typeface="HY굴림" pitchFamily="18" charset="-127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301354" y="2172990"/>
                <a:ext cx="61753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 dirty="0" smtClean="0">
                    <a:latin typeface="HY굴림" pitchFamily="18" charset="-127"/>
                    <a:ea typeface="HY굴림" pitchFamily="18" charset="-127"/>
                  </a:rPr>
                  <a:t>검토</a:t>
                </a:r>
                <a:endParaRPr lang="ko-KR" altLang="en-US" sz="1100" b="1" dirty="0">
                  <a:latin typeface="HY굴림" pitchFamily="18" charset="-127"/>
                  <a:ea typeface="HY굴림" pitchFamily="18" charset="-127"/>
                </a:endParaRPr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1800275" y="2232298"/>
              <a:ext cx="190835" cy="1666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latin typeface="HY굴림" pitchFamily="18" charset="-127"/>
                <a:ea typeface="HY굴림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969691" y="2172990"/>
              <a:ext cx="83424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latin typeface="HY굴림" pitchFamily="18" charset="-127"/>
                  <a:ea typeface="HY굴림" pitchFamily="18" charset="-127"/>
                </a:rPr>
                <a:t>진행계획</a:t>
              </a:r>
              <a:endParaRPr lang="ko-KR" altLang="en-US" sz="1100" b="1" dirty="0">
                <a:latin typeface="HY굴림" pitchFamily="18" charset="-127"/>
                <a:ea typeface="HY굴림" pitchFamily="18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742574" y="2232298"/>
              <a:ext cx="190835" cy="16666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latin typeface="HY굴림" pitchFamily="18" charset="-127"/>
                <a:ea typeface="HY굴림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911990" y="2172990"/>
              <a:ext cx="8342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latin typeface="HY굴림" pitchFamily="18" charset="-127"/>
                  <a:ea typeface="HY굴림" pitchFamily="18" charset="-127"/>
                </a:rPr>
                <a:t>추가계획</a:t>
              </a:r>
              <a:endParaRPr lang="ko-KR" altLang="en-US" sz="1100" b="1" dirty="0">
                <a:latin typeface="HY굴림" pitchFamily="18" charset="-127"/>
                <a:ea typeface="HY굴림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225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651997" y="2492454"/>
            <a:ext cx="187743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6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본론</a:t>
            </a:r>
            <a:endParaRPr lang="ko-KR" altLang="en-US" sz="66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299220" y="2160290"/>
            <a:ext cx="273506" cy="1368152"/>
            <a:chOff x="4320555" y="2304306"/>
            <a:chExt cx="273506" cy="1368152"/>
          </a:xfrm>
        </p:grpSpPr>
        <p:sp>
          <p:nvSpPr>
            <p:cNvPr id="5" name="직사각형 4"/>
            <p:cNvSpPr/>
            <p:nvPr/>
          </p:nvSpPr>
          <p:spPr>
            <a:xfrm>
              <a:off x="4320555" y="2304306"/>
              <a:ext cx="144016" cy="136815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464571" y="2442305"/>
              <a:ext cx="129490" cy="12301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3595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6511" y="1152178"/>
            <a:ext cx="6142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(1)</a:t>
            </a:r>
            <a:r>
              <a:rPr lang="ko-KR" altLang="en-US" sz="3600" dirty="0" smtClean="0"/>
              <a:t>사용된 언어</a:t>
            </a:r>
            <a:r>
              <a:rPr lang="en-US" altLang="ko-KR" sz="3600" dirty="0" smtClean="0"/>
              <a:t>, </a:t>
            </a:r>
            <a:r>
              <a:rPr lang="ko-KR" altLang="en-US" sz="3600" dirty="0" smtClean="0"/>
              <a:t>소스파일</a:t>
            </a:r>
            <a:endParaRPr lang="ko-KR" altLang="en-US" sz="3600" dirty="0"/>
          </a:p>
        </p:txBody>
      </p:sp>
      <p:sp>
        <p:nvSpPr>
          <p:cNvPr id="4" name="직사각형 3"/>
          <p:cNvSpPr/>
          <p:nvPr/>
        </p:nvSpPr>
        <p:spPr>
          <a:xfrm>
            <a:off x="979421" y="2520330"/>
            <a:ext cx="852571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 smtClean="0"/>
              <a:t>언어는 </a:t>
            </a:r>
            <a:r>
              <a:rPr lang="en-US" altLang="ko-KR" sz="2400" dirty="0" smtClean="0"/>
              <a:t>HTML5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CSS3</a:t>
            </a:r>
            <a:r>
              <a:rPr lang="ko-KR" altLang="en-US" sz="2400" dirty="0" smtClean="0"/>
              <a:t>를 사용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드림위버</a:t>
            </a:r>
            <a:r>
              <a:rPr lang="ko-KR" altLang="en-US" sz="2400" dirty="0" smtClean="0"/>
              <a:t> 사용</a:t>
            </a:r>
            <a:r>
              <a:rPr lang="en-US" altLang="ko-KR" sz="2400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ko-KR" altLang="en-US" sz="24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 smtClean="0"/>
              <a:t>아파치 서버를 이용할 예정</a:t>
            </a:r>
            <a:r>
              <a:rPr lang="en-US" altLang="ko-KR" sz="2400" dirty="0" smtClean="0"/>
              <a:t>(autoset9)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ko-KR" altLang="en-US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/>
              <a:t>현재까지 입력된 소스파일 </a:t>
            </a:r>
            <a:r>
              <a:rPr lang="ko-KR" altLang="en-US" sz="2400" dirty="0" smtClean="0"/>
              <a:t>캡쳐</a:t>
            </a:r>
            <a:endParaRPr lang="en-US" altLang="ko-KR" sz="24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 smtClean="0"/>
              <a:t>지금까지 진행된 </a:t>
            </a:r>
            <a:r>
              <a:rPr lang="ko-KR" altLang="en-US" sz="2400" dirty="0" err="1" smtClean="0"/>
              <a:t>메인페이지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서브페이지 </a:t>
            </a:r>
            <a:endParaRPr lang="en-US" altLang="ko-KR" sz="24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54219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32609" y="1152178"/>
            <a:ext cx="15311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/>
              <a:t>HTML</a:t>
            </a:r>
            <a:endParaRPr lang="ko-KR" altLang="en-US" sz="4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95" y="1955484"/>
            <a:ext cx="8811356" cy="164496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51" y="1921619"/>
            <a:ext cx="8831500" cy="447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0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2609" y="1152178"/>
            <a:ext cx="15311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/>
              <a:t>HTML</a:t>
            </a:r>
            <a:endParaRPr lang="ko-KR" altLang="en-US" sz="4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63" y="2016274"/>
            <a:ext cx="9375824" cy="333753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591" y="691859"/>
            <a:ext cx="8712968" cy="58086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27849" y="-49311"/>
            <a:ext cx="15311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/>
              <a:t>HTML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53956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728</TotalTime>
  <Words>254</Words>
  <Application>Microsoft Office PowerPoint</Application>
  <PresentationFormat>사용자 지정</PresentationFormat>
  <Paragraphs>98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3" baseType="lpstr">
      <vt:lpstr>HY굴림</vt:lpstr>
      <vt:lpstr>HY신명조</vt:lpstr>
      <vt:lpstr>돋움체</vt:lpstr>
      <vt:lpstr>맑은 고딕</vt:lpstr>
      <vt:lpstr>함초롬돋움</vt:lpstr>
      <vt:lpstr>함초롬바탕</vt:lpstr>
      <vt:lpstr>휴먼매직체</vt:lpstr>
      <vt:lpstr>Calibri</vt:lpstr>
      <vt:lpstr>Calibri Light</vt:lpstr>
      <vt:lpstr>Wingdings</vt:lpstr>
      <vt:lpstr>추억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Windows 사용자</cp:lastModifiedBy>
  <cp:revision>123</cp:revision>
  <dcterms:created xsi:type="dcterms:W3CDTF">2017-10-21T13:36:10Z</dcterms:created>
  <dcterms:modified xsi:type="dcterms:W3CDTF">2019-12-09T10:45:46Z</dcterms:modified>
</cp:coreProperties>
</file>