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59" r:id="rId6"/>
    <p:sldId id="275" r:id="rId7"/>
    <p:sldId id="276" r:id="rId8"/>
    <p:sldId id="265" r:id="rId9"/>
    <p:sldId id="266" r:id="rId10"/>
    <p:sldId id="267" r:id="rId11"/>
    <p:sldId id="269" r:id="rId12"/>
    <p:sldId id="270" r:id="rId13"/>
    <p:sldId id="277" r:id="rId14"/>
  </p:sldIdLst>
  <p:sldSz cx="9144000" cy="6858000" type="screen4x3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1D1"/>
    <a:srgbClr val="3F619D"/>
    <a:srgbClr val="5B9BD5"/>
    <a:srgbClr val="2E7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6A80-4AEA-495B-8448-F6C1C2E9C77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C8D4-AAFF-4756-A8E9-E964F2280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9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798"/>
            <a:ext cx="4205892" cy="36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4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0504" y="3825240"/>
            <a:ext cx="34934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4205892" cy="36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1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89939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"/>
            <a:ext cx="518160" cy="445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en-US" altLang="en-US" sz="3200" b="1" kern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EED3-7A85-4220-829E-FC9AF180230E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eca.com/" TargetMode="External"/><Relationship Id="rId2" Type="http://schemas.openxmlformats.org/officeDocument/2006/relationships/hyperlink" Target="http://www.thisisgam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://www.inven.co.k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" TargetMode="External"/><Relationship Id="rId2" Type="http://schemas.openxmlformats.org/officeDocument/2006/relationships/hyperlink" Target="https://www.gamespot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hyperlink" Target="https://wccftech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475656" y="620688"/>
            <a:ext cx="6172200" cy="1893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+mn-ea"/>
                <a:ea typeface="+mn-ea"/>
              </a:rPr>
              <a:t>인벤토리</a:t>
            </a:r>
            <a:r>
              <a:rPr lang="en-US" altLang="ko-KR" sz="4800" dirty="0">
                <a:solidFill>
                  <a:schemeClr val="bg1"/>
                </a:solidFill>
                <a:latin typeface="+mn-ea"/>
                <a:ea typeface="+mn-ea"/>
              </a:rPr>
              <a:t>(Inventory)</a:t>
            </a:r>
            <a:endParaRPr lang="ko-KR" altLang="en-US" sz="4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716016" y="3028948"/>
            <a:ext cx="4427984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게임 커뮤니티 사이트 제안서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822356" y="4914920"/>
            <a:ext cx="3286148" cy="17287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팀명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팀명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21614038</a:t>
            </a:r>
            <a:r>
              <a:rPr kumimoji="0" lang="en-US" altLang="ko-K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 </a:t>
            </a:r>
            <a:r>
              <a:rPr kumimoji="0" lang="ko-KR" alt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조민우</a:t>
            </a:r>
            <a:endParaRPr kumimoji="0" lang="en-US" altLang="ko-KR" sz="28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ko-KR" sz="2800" b="1" baseline="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21614015</a:t>
            </a:r>
            <a:r>
              <a:rPr lang="en-US" altLang="ko-KR" sz="2800" b="1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박준오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1/2 액자 4"/>
          <p:cNvSpPr/>
          <p:nvPr/>
        </p:nvSpPr>
        <p:spPr>
          <a:xfrm flipV="1">
            <a:off x="5572132" y="6286520"/>
            <a:ext cx="3357586" cy="285752"/>
          </a:xfrm>
          <a:prstGeom prst="half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디자인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서브화면</a:t>
            </a:r>
            <a:r>
              <a:rPr lang="en-US" altLang="ko-KR" sz="2400" dirty="0">
                <a:solidFill>
                  <a:schemeClr val="bg1"/>
                </a:solidFill>
              </a:rPr>
              <a:t>1)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91600" y="969983"/>
            <a:ext cx="1103710" cy="484172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999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50" dirty="0">
                <a:latin typeface="-윤고딕320" pitchFamily="18" charset="-127"/>
                <a:ea typeface="-윤고딕320" pitchFamily="18" charset="-127"/>
              </a:rPr>
              <a:t>HOME</a:t>
            </a:r>
            <a:endParaRPr lang="ko-KR" altLang="en-US" sz="105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603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가이드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207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직업</a:t>
            </a:r>
            <a:r>
              <a:rPr lang="en-US" altLang="ko-KR" sz="1050" dirty="0">
                <a:latin typeface="-윤고딕320" pitchFamily="18" charset="-127"/>
                <a:ea typeface="-윤고딕320" pitchFamily="18" charset="-127"/>
              </a:rPr>
              <a:t>&amp;</a:t>
            </a:r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기술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81128" y="1540800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아이템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37415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퀘스트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291940" y="2087538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로그인창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296994" y="5018250"/>
            <a:ext cx="1228726" cy="1100112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자유 게시판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298466" y="6153151"/>
            <a:ext cx="7208232" cy="347683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1681783" y="2087538"/>
            <a:ext cx="2923741" cy="1009436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정보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363553" y="6173809"/>
            <a:ext cx="7175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1501790" y="6219825"/>
            <a:ext cx="28456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회사소개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이용약관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개인보호정책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판매정책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1681783" y="4135995"/>
            <a:ext cx="2890217" cy="1982367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팁과 노하우</a:t>
            </a: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DB947-841B-4A7E-9248-48D337FC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928" y="1540800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던전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06C76137-1D85-4C8A-B3EB-A3EC6EF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업적</a:t>
            </a: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BF42A06C-CA70-4836-B7B4-B9C417CA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0" y="2868911"/>
            <a:ext cx="1228726" cy="416074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latin typeface="-윤고딕320" pitchFamily="18" charset="-127"/>
                <a:ea typeface="-윤고딕320" pitchFamily="18" charset="-127"/>
              </a:rPr>
              <a:t>공지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0CDFD39C-0250-496C-916F-66AFC55E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0" y="3328250"/>
            <a:ext cx="1228726" cy="416074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검색</a:t>
            </a: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AB7ADD94-904E-4C62-8A8D-358DDB9C5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84" y="3096974"/>
            <a:ext cx="2923740" cy="998369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정보</a:t>
            </a: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94B66BE5-EDFB-4713-B4CA-131129D2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600" y="2087538"/>
            <a:ext cx="2906152" cy="101450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소식</a:t>
            </a:r>
          </a:p>
        </p:txBody>
      </p:sp>
      <p:sp>
        <p:nvSpPr>
          <p:cNvPr id="73" name="Rectangle 40">
            <a:extLst>
              <a:ext uri="{FF2B5EF4-FFF2-40B4-BE49-F238E27FC236}">
                <a16:creationId xmlns:a16="http://schemas.microsoft.com/office/drawing/2014/main" id="{560030E1-FA00-4CF5-BCBC-780F146B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99" y="3095508"/>
            <a:ext cx="2906098" cy="998369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글로벌</a:t>
            </a:r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A498D1DB-F44D-4A17-B17D-3FF25F59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342" y="4135996"/>
            <a:ext cx="2869355" cy="1982366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길드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길드 홍보</a:t>
            </a:r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698FCB10-E517-4E13-88B5-0CD745C5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1" y="2089852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커뮤니티</a:t>
            </a: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1FBC977C-5F26-4F3D-9B7E-7B703DBD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0" y="2868911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미디어</a:t>
            </a: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B55AB0DD-DABA-4C47-9792-8939885D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0" y="3647970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제휴 서비스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B5957275-64E1-4436-B680-5C2D666D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79" y="4432517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모바일 게임 커뮤니티</a:t>
            </a:r>
          </a:p>
        </p:txBody>
      </p:sp>
      <p:sp>
        <p:nvSpPr>
          <p:cNvPr id="79" name="Rectangle 14">
            <a:extLst>
              <a:ext uri="{FF2B5EF4-FFF2-40B4-BE49-F238E27FC236}">
                <a16:creationId xmlns:a16="http://schemas.microsoft.com/office/drawing/2014/main" id="{67CA71AE-DF4D-4CFB-B5DA-3F65F93A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423" y="5211576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소모임 게시판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DB334DCC-67BE-462D-B90E-E732775E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00" y="3787588"/>
            <a:ext cx="1228726" cy="1187397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이슈</a:t>
            </a: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E09C3CD2-B9C1-42B0-84B1-0DE5D874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89" y="968400"/>
            <a:ext cx="5730608" cy="484172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AF63CBE4-3714-426E-B899-0FD4DF87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400" y="965737"/>
            <a:ext cx="1241425" cy="1033849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92947"/>
              </p:ext>
            </p:extLst>
          </p:nvPr>
        </p:nvGraphicFramePr>
        <p:xfrm>
          <a:off x="428596" y="1357298"/>
          <a:ext cx="7632700" cy="482441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9.17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9.24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11.4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요구분석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웹 페이지 기획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웹 문서 작성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부분 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통합 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최종완성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05  </a:t>
            </a:r>
            <a:r>
              <a:rPr lang="ko-KR" altLang="en-US" dirty="0">
                <a:solidFill>
                  <a:schemeClr val="bg1"/>
                </a:solidFill>
              </a:rPr>
              <a:t>웹사이트  제작  절차  및  일정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83965"/>
              </p:ext>
            </p:extLst>
          </p:nvPr>
        </p:nvGraphicFramePr>
        <p:xfrm>
          <a:off x="611188" y="1773238"/>
          <a:ext cx="7993062" cy="383756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담당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이름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/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학번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전공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/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관심분야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코딩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조민우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21614038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소프트웨어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프론트엔드 개발자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코딩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디자인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박준오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21614015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소프트웨어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After Effect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를 이용한 영상 편집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828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06  </a:t>
            </a:r>
            <a:r>
              <a:rPr lang="ko-KR" altLang="en-US" dirty="0" err="1">
                <a:solidFill>
                  <a:schemeClr val="bg1"/>
                </a:solidFill>
              </a:rPr>
              <a:t>만든이</a:t>
            </a:r>
            <a:r>
              <a:rPr lang="ko-KR" altLang="en-US" dirty="0">
                <a:solidFill>
                  <a:schemeClr val="bg1"/>
                </a:solidFill>
              </a:rPr>
              <a:t>  소개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75656" y="2399208"/>
            <a:ext cx="6172200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+mn-ea"/>
                <a:ea typeface="+mn-ea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+mn-ea"/>
                <a:ea typeface="+mn-ea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+mn-ea"/>
                <a:ea typeface="+mn-ea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90578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  차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7544" y="1484784"/>
            <a:ext cx="5327650" cy="4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0713" indent="-620713"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01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웹사이트의 </a:t>
            </a:r>
            <a:r>
              <a:rPr lang="ko-KR" altLang="en-US" sz="24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제안배경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620713" indent="-620713"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02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국내외 동종업체 현황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03  SWOT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분석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04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 구성 및 디자인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05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 제작 절차 및 일정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06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만든 이 소개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5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01  </a:t>
            </a:r>
            <a:r>
              <a:rPr lang="ko-KR" altLang="en-US" dirty="0">
                <a:solidFill>
                  <a:schemeClr val="bg1"/>
                </a:solidFill>
              </a:rPr>
              <a:t>웹사이트의 </a:t>
            </a:r>
            <a:r>
              <a:rPr lang="ko-KR" altLang="en-US" dirty="0" err="1">
                <a:solidFill>
                  <a:schemeClr val="bg1"/>
                </a:solidFill>
              </a:rPr>
              <a:t>제안배경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2132856"/>
            <a:ext cx="8477755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다양한 게임을 한 곳에서 편하게 볼 수 있는 다양성 및 편리성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ko-KR" altLang="en-US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홈페이지 방문 편리성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필요한 사양의 하드웨어 검색의 용이성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대한 유저간의 소통창구 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2E7996"/>
                </a:solidFill>
                <a:ea typeface="나눔바른고딕" panose="020B0603020101020101"/>
              </a:rPr>
              <a:t>제안배경</a:t>
            </a:r>
            <a:endParaRPr lang="ko-KR" altLang="en-US" sz="2400" b="1" dirty="0">
              <a:solidFill>
                <a:srgbClr val="2E7996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094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01  </a:t>
            </a:r>
            <a:r>
              <a:rPr lang="ko-KR" altLang="en-US" dirty="0">
                <a:solidFill>
                  <a:schemeClr val="bg1"/>
                </a:solidFill>
              </a:rPr>
              <a:t>웹사이트의 </a:t>
            </a:r>
            <a:r>
              <a:rPr lang="ko-KR" altLang="en-US" dirty="0" err="1">
                <a:solidFill>
                  <a:schemeClr val="bg1"/>
                </a:solidFill>
              </a:rPr>
              <a:t>제안배경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7544" y="2132856"/>
            <a:ext cx="8477755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여러 분야의 고객 방문을 유도 할 수 있음</a:t>
            </a: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ko-KR" altLang="en-US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및 컴퓨터 판매점에 대한 광고 요청 가능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어려움을 느끼지 않고 취미로 즐길 수 있음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고객간의 다양한 지식을 게시하여 정보를 습득 할 수 있음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68760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2E7996"/>
                </a:solidFill>
                <a:ea typeface="나눔바른고딕" panose="020B0603020101020101"/>
              </a:rPr>
              <a:t>제안목적</a:t>
            </a:r>
            <a:r>
              <a:rPr lang="en-US" altLang="ko-KR" b="1" dirty="0">
                <a:solidFill>
                  <a:srgbClr val="2E7996"/>
                </a:solidFill>
                <a:ea typeface="나눔바른고딕" panose="020B0603020101020101"/>
              </a:rPr>
              <a:t>(</a:t>
            </a:r>
            <a:r>
              <a:rPr lang="ko-KR" altLang="en-US" b="1" dirty="0">
                <a:solidFill>
                  <a:srgbClr val="2E7996"/>
                </a:solidFill>
                <a:ea typeface="나눔바른고딕" panose="020B0603020101020101"/>
              </a:rPr>
              <a:t>기대효과</a:t>
            </a:r>
            <a:r>
              <a:rPr lang="en-US" altLang="ko-KR" b="1" dirty="0">
                <a:solidFill>
                  <a:srgbClr val="2E7996"/>
                </a:solidFill>
                <a:ea typeface="나눔바른고딕" panose="020B0603020101020101"/>
              </a:rPr>
              <a:t>)</a:t>
            </a:r>
            <a:endParaRPr lang="ko-KR" altLang="en-US" sz="2400" b="1" dirty="0">
              <a:solidFill>
                <a:srgbClr val="2E7996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9497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02   </a:t>
            </a:r>
            <a:r>
              <a:rPr lang="ko-KR" altLang="en-US" dirty="0">
                <a:solidFill>
                  <a:schemeClr val="bg1"/>
                </a:solidFill>
              </a:rPr>
              <a:t>국내외  동종업체  현황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67544" y="2157648"/>
            <a:ext cx="8477755" cy="323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국내 게임 커뮤니티 사이트는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10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여개의 사이트 운영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디스이즈게임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2"/>
              </a:rPr>
              <a:t>http://www.thisisgame.com/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게임메카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3"/>
              </a:rPr>
              <a:t>https://www.gamemeca.com/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4"/>
              </a:rPr>
              <a:t>http://www.inven.co.kr/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대표 사이트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인벤의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경우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50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 게임의 커뮤니티 활성화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광고 및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굿즈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판매로 다수의 수익 창출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28867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국내 동종업체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6" y="3929681"/>
            <a:ext cx="3213006" cy="18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02   </a:t>
            </a:r>
            <a:r>
              <a:rPr lang="ko-KR" altLang="en-US" dirty="0">
                <a:solidFill>
                  <a:schemeClr val="bg1"/>
                </a:solidFill>
              </a:rPr>
              <a:t>국내외  동종업체  현황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67544" y="2157648"/>
            <a:ext cx="8477755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해외 게임 커뮤니티 사이트는 나라 별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10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여개의 사이트 운영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게임스팟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2"/>
              </a:rPr>
              <a:t>https://www.gamespot.com/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피시게이머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3"/>
              </a:rPr>
              <a:t>https://www.pcgamer.com/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WCCF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테크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4"/>
              </a:rPr>
              <a:t>https://wccftech.com/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대표 사이트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(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피시게이머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광고 및 하드웨어 판매 사이트 홍보로 수익 창출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국내에서도 활동을 보이며 다양한 고객층 확보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28867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해외 동종업체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17" y="3933056"/>
            <a:ext cx="22997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03   SWOT  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14011"/>
              </p:ext>
            </p:extLst>
          </p:nvPr>
        </p:nvGraphicFramePr>
        <p:xfrm>
          <a:off x="520363" y="1916832"/>
          <a:ext cx="8280921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769926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921149719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792975087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842267466"/>
                    </a:ext>
                  </a:extLst>
                </a:gridCol>
              </a:tblGrid>
              <a:tr h="489420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                              외부환경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내부환경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기회</a:t>
                      </a:r>
                      <a:r>
                        <a:rPr lang="en-US" altLang="ko-KR" sz="1400" dirty="0"/>
                        <a:t>(O)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위협</a:t>
                      </a:r>
                      <a:r>
                        <a:rPr lang="en-US" altLang="ko-KR" sz="1400" dirty="0"/>
                        <a:t>(T)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174734"/>
                  </a:ext>
                </a:extLst>
              </a:tr>
              <a:tr h="137303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 개발 및 출시 증가세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게임에 대한 고급 정보를 찾는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고객 증가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신규 게이머들의 증가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활성화된 웹사이트 존재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게임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질병화에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의한 규재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홈페이지 관리 비용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549116"/>
                  </a:ext>
                </a:extLst>
              </a:tr>
              <a:tr h="137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강점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(S)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•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제작자의 다양한 게임 경험 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다양한 게임 및 하드웨어 취급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여러가지 홈페이지 제작 관련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코드 및 툴 사용 경험 풍부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제작자의 게임 경험으로 사이트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內 다양한 이벤트 진행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 피규어 및 </a:t>
                      </a:r>
                      <a:r>
                        <a:rPr lang="ko-KR" altLang="en-US" sz="1200" kern="1200" baseline="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굿즈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판매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광고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를 통한 수익 창출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타 사이트에 없는 정보를 취급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제작자의 홈페이지 제작관련 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경험으로 직접 관리 가능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82483"/>
                  </a:ext>
                </a:extLst>
              </a:tr>
              <a:tr h="137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약점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(W)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해외 고객을 위한 활동 부재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저작권 관련 지식 부족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홈페이지 관리 인원의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게임에 대한 저작권 정보 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습득 가능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적은 관리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인원으로 신규 고객에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대한 소통 용이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활성화된 웹사이트를 통한 해외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고객 유도 방법 습득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적은 인원으로 홈페이지 內 오류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및 개선방안 즉각 피드백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5253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88675"/>
            <a:ext cx="16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E7996"/>
                </a:solidFill>
                <a:ea typeface="나눔바른고딕" panose="020B0603020101020101"/>
              </a:rPr>
              <a:t>SWOT </a:t>
            </a:r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분석</a:t>
            </a:r>
          </a:p>
        </p:txBody>
      </p:sp>
      <p:sp>
        <p:nvSpPr>
          <p:cNvPr id="2" name="순서도: 논리합 1"/>
          <p:cNvSpPr/>
          <p:nvPr/>
        </p:nvSpPr>
        <p:spPr>
          <a:xfrm>
            <a:off x="5877668" y="4895354"/>
            <a:ext cx="756085" cy="50405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      ST</a:t>
            </a:r>
          </a:p>
          <a:p>
            <a:pPr algn="ctr"/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    WT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8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구성 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044575" y="1341438"/>
            <a:ext cx="1439863" cy="503237"/>
          </a:xfrm>
          <a:prstGeom prst="rect">
            <a:avLst/>
          </a:prstGeom>
          <a:solidFill>
            <a:srgbClr val="660066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메  인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044575" y="2781300"/>
            <a:ext cx="1150938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뉴스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4868619" y="2781300"/>
            <a:ext cx="1150937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모바일공략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6729169" y="2781300"/>
            <a:ext cx="1150937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-윤고딕340" pitchFamily="18" charset="-127"/>
                <a:ea typeface="-윤고딕340" pitchFamily="18" charset="-127"/>
              </a:rPr>
              <a:t>E Sports</a:t>
            </a:r>
            <a:endParaRPr lang="ko-KR" altLang="en-US" sz="1600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4357688" y="1916113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즐겨찾기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2916238" y="1917700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site map</a:t>
            </a: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1046163" y="3573463"/>
            <a:ext cx="1150937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전체 뉴스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1046163" y="4292600"/>
            <a:ext cx="1150937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주요 뉴스</a:t>
            </a: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2903538" y="3573463"/>
            <a:ext cx="1236662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인터뷰</a:t>
            </a:r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6740281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전적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6740281" y="3573463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뉴스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6740281" y="5013325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선수</a:t>
            </a:r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팀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7237413" y="1917700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 err="1">
                <a:latin typeface="-윤고딕320" pitchFamily="18" charset="-127"/>
                <a:ea typeface="-윤고딕320" pitchFamily="18" charset="-127"/>
              </a:rPr>
              <a:t>LogIn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1044575" y="5011738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세부 항목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4867031" y="3573463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Home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4" name="Rectangle 28"/>
          <p:cNvSpPr>
            <a:spLocks noChangeArrowheads="1"/>
          </p:cNvSpPr>
          <p:nvPr/>
        </p:nvSpPr>
        <p:spPr bwMode="auto">
          <a:xfrm>
            <a:off x="4867031" y="4292600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사전등록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2916238" y="2781300"/>
            <a:ext cx="1223962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인터뷰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 bwMode="auto">
          <a:xfrm>
            <a:off x="5797550" y="1917700"/>
            <a:ext cx="1150938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고객센터</a:t>
            </a: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>
            <a:off x="1619250" y="1844675"/>
            <a:ext cx="0" cy="936625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1619250" y="2133600"/>
            <a:ext cx="1296988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34"/>
          <p:cNvSpPr>
            <a:spLocks noChangeShapeType="1"/>
          </p:cNvSpPr>
          <p:nvPr/>
        </p:nvSpPr>
        <p:spPr bwMode="auto">
          <a:xfrm>
            <a:off x="2195513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4146306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6019556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1619250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1619250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>
            <a:off x="1619250" y="4724400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3492500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43294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>
            <a:off x="5443294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7314956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49"/>
          <p:cNvSpPr>
            <a:spLocks noChangeShapeType="1"/>
          </p:cNvSpPr>
          <p:nvPr/>
        </p:nvSpPr>
        <p:spPr bwMode="auto">
          <a:xfrm>
            <a:off x="7314956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50"/>
          <p:cNvSpPr>
            <a:spLocks noChangeShapeType="1"/>
          </p:cNvSpPr>
          <p:nvPr/>
        </p:nvSpPr>
        <p:spPr bwMode="auto">
          <a:xfrm>
            <a:off x="7314956" y="4724400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51"/>
          <p:cNvSpPr>
            <a:spLocks noChangeShapeType="1"/>
          </p:cNvSpPr>
          <p:nvPr/>
        </p:nvSpPr>
        <p:spPr bwMode="auto">
          <a:xfrm>
            <a:off x="4067175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>
            <a:off x="5508625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Line 53"/>
          <p:cNvSpPr>
            <a:spLocks noChangeShapeType="1"/>
          </p:cNvSpPr>
          <p:nvPr/>
        </p:nvSpPr>
        <p:spPr bwMode="auto">
          <a:xfrm>
            <a:off x="6948488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6722833" y="428625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일정</a:t>
            </a:r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결과</a:t>
            </a:r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7365775" y="5429264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50"/>
          <p:cNvSpPr>
            <a:spLocks noChangeShapeType="1"/>
          </p:cNvSpPr>
          <p:nvPr/>
        </p:nvSpPr>
        <p:spPr bwMode="auto">
          <a:xfrm rot="16200000">
            <a:off x="6580750" y="5785661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5294073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관중석</a:t>
            </a: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3874107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웹진 </a:t>
            </a:r>
            <a:r>
              <a:rPr lang="ko-KR" altLang="en-US" sz="1600">
                <a:latin typeface="-윤고딕320" pitchFamily="18" charset="-127"/>
                <a:ea typeface="-윤고딕320" pitchFamily="18" charset="-127"/>
              </a:rPr>
              <a:t>인벤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rot="16200000">
            <a:off x="5151990" y="5785661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46">
            <a:extLst>
              <a:ext uri="{FF2B5EF4-FFF2-40B4-BE49-F238E27FC236}">
                <a16:creationId xmlns:a16="http://schemas.microsoft.com/office/drawing/2014/main" id="{C881275A-FF55-4FCF-9273-212282ECF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294" y="4724401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CC9C15DE-D168-43B4-A9BB-FB2F74C6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74" y="5003808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 err="1">
                <a:latin typeface="-윤고딕320" pitchFamily="18" charset="-127"/>
                <a:ea typeface="-윤고딕320" pitchFamily="18" charset="-127"/>
              </a:rPr>
              <a:t>신작출시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디자인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메인화면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5720" y="931037"/>
            <a:ext cx="2065823" cy="71752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411760" y="1164391"/>
            <a:ext cx="6408712" cy="484172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6786578" y="923895"/>
            <a:ext cx="2033894" cy="207702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로그인창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85720" y="2009921"/>
            <a:ext cx="6500858" cy="1779119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공지사항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6876256" y="2011170"/>
            <a:ext cx="1944216" cy="177786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캘린더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298465" y="6153151"/>
            <a:ext cx="7777163" cy="347683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363553" y="6173809"/>
            <a:ext cx="7175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42" name="Text Box 65"/>
          <p:cNvSpPr txBox="1">
            <a:spLocks noChangeArrowheads="1"/>
          </p:cNvSpPr>
          <p:nvPr/>
        </p:nvSpPr>
        <p:spPr bwMode="auto">
          <a:xfrm>
            <a:off x="1501790" y="6219825"/>
            <a:ext cx="28456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회사소개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이용약관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개인보호정책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판매정책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21581B27-818F-496F-BDAE-FA5205A1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1704834"/>
            <a:ext cx="8534752" cy="248816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DB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게임일정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게이머존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인디뉴스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VR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모바일공략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e Sports [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통합 검색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6EAF6FD-8817-4B6E-8A1B-CD6C5E3C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6" y="3101931"/>
            <a:ext cx="6500857" cy="68710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제목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76F312F4-CC73-485C-954A-41C51D27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35" y="3429000"/>
            <a:ext cx="6357705" cy="265638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&lt;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solidFill>
                  <a:prstClr val="black"/>
                </a:solidFill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&gt;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5C4D9C93-1BC1-4972-A396-D2D93B75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6" y="3845311"/>
            <a:ext cx="3188399" cy="224798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주요 뉴스</a:t>
            </a: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C8BE1A20-9B2C-4770-AF50-3C44C350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314" y="3845311"/>
            <a:ext cx="3188399" cy="224798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리뷰</a:t>
            </a:r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199FDD0F-8B1B-4604-96CB-CEC590C8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3845310"/>
            <a:ext cx="1944216" cy="224798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err="1"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게임 순위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514320f731d5a0be164f96784dc38e479e83f2"/>
</p:tagLst>
</file>

<file path=ppt/theme/theme1.xml><?xml version="1.0" encoding="utf-8"?>
<a:theme xmlns:a="http://schemas.openxmlformats.org/drawingml/2006/main" name="사무실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사무실 테마" id="{A3AF9F6F-7875-41C7-A160-7755F4E0540E}" vid="{EBD00754-3A6F-4EB7-B4D8-38E76D7E6C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사무실 테마</Template>
  <TotalTime>510</TotalTime>
  <Words>665</Words>
  <Application>Microsoft Office PowerPoint</Application>
  <PresentationFormat>화면 슬라이드 쇼(4:3)</PresentationFormat>
  <Paragraphs>217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나눔바른고딕</vt:lpstr>
      <vt:lpstr>맑은 고딕</vt:lpstr>
      <vt:lpstr>바탕</vt:lpstr>
      <vt:lpstr>-윤고딕320</vt:lpstr>
      <vt:lpstr>-윤고딕340</vt:lpstr>
      <vt:lpstr>Arial</vt:lpstr>
      <vt:lpstr>Calibri</vt:lpstr>
      <vt:lpstr>Calibri Light</vt:lpstr>
      <vt:lpstr>Wingdings</vt:lpstr>
      <vt:lpstr>사무실 테마</vt:lpstr>
      <vt:lpstr>인벤토리(Inventory)</vt:lpstr>
      <vt:lpstr>목  차</vt:lpstr>
      <vt:lpstr>01  웹사이트의 제안배경</vt:lpstr>
      <vt:lpstr>01  웹사이트의 제안배경</vt:lpstr>
      <vt:lpstr>02   국내외  동종업체  현황</vt:lpstr>
      <vt:lpstr>02   국내외  동종업체  현황</vt:lpstr>
      <vt:lpstr>03   SWOT   분석</vt:lpstr>
      <vt:lpstr>04  웹사이트  구성 </vt:lpstr>
      <vt:lpstr>04  웹사이트  디자인 (메인화면) </vt:lpstr>
      <vt:lpstr>04  웹사이트  디자인 (서브화면1) </vt:lpstr>
      <vt:lpstr>05  웹사이트  제작  절차  및  일정 </vt:lpstr>
      <vt:lpstr>06  만든이 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Factory.com</dc:title>
  <dc:creator>user</dc:creator>
  <cp:lastModifiedBy>Homil</cp:lastModifiedBy>
  <cp:revision>90</cp:revision>
  <dcterms:created xsi:type="dcterms:W3CDTF">2013-09-28T16:51:47Z</dcterms:created>
  <dcterms:modified xsi:type="dcterms:W3CDTF">2022-02-14T09:49:21Z</dcterms:modified>
</cp:coreProperties>
</file>