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1" r:id="rId5"/>
    <p:sldId id="259" r:id="rId6"/>
    <p:sldId id="260" r:id="rId7"/>
    <p:sldId id="261" r:id="rId8"/>
    <p:sldId id="262" r:id="rId9"/>
    <p:sldId id="263" r:id="rId10"/>
    <p:sldId id="25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8" y="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huc\Desktop\black-board-ppt-ppt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4400"/>
            <a:ext cx="9372600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1" y="480940"/>
            <a:ext cx="4571999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u="sng" dirty="0">
                <a:solidFill>
                  <a:schemeClr val="bg1"/>
                </a:solidFill>
              </a:rPr>
              <a:t>Member: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 Minh </a:t>
            </a:r>
            <a:r>
              <a:rPr lang="en-US" sz="2400" dirty="0" err="1" smtClean="0">
                <a:solidFill>
                  <a:schemeClr val="bg1"/>
                </a:solidFill>
              </a:rPr>
              <a:t>Cuong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Le Hoang </a:t>
            </a:r>
            <a:r>
              <a:rPr lang="en-US" sz="2400" dirty="0" err="1" smtClean="0">
                <a:solidFill>
                  <a:schemeClr val="bg1"/>
                </a:solidFill>
              </a:rPr>
              <a:t>Phuc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700" b="1" u="sng" dirty="0">
                <a:solidFill>
                  <a:schemeClr val="bg1"/>
                </a:solidFill>
              </a:rPr>
              <a:t>Mentor: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Ms. Ly Dang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1" y="5558497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19, 2018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219201" y="4400550"/>
            <a:ext cx="9143999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Assignment Presentation</a:t>
            </a: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14302" y="2183876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8F8A4"/>
                </a:solidFill>
              </a:rPr>
              <a:t>EVENT PLANNING</a:t>
            </a:r>
            <a:endParaRPr lang="en-US" b="1" dirty="0">
              <a:solidFill>
                <a:srgbClr val="28F8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huc\Desktop\black-board-ppt-ppt-backgrounds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1" y="5558497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March 19, 2018</a:t>
            </a: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219201" y="4400550"/>
            <a:ext cx="9143999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CC"/>
                </a:solidFill>
                <a:latin typeface="Arial" pitchFamily="34" charset="0"/>
                <a:cs typeface="Arial" pitchFamily="34" charset="0"/>
              </a:rPr>
              <a:t>Assignment Presentation</a:t>
            </a:r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14300" y="747032"/>
            <a:ext cx="9144000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8F8A4"/>
                </a:solidFill>
              </a:rPr>
              <a:t>THANKS </a:t>
            </a:r>
            <a:r>
              <a:rPr lang="en-US" b="1" dirty="0" smtClean="0">
                <a:solidFill>
                  <a:srgbClr val="28F8A4"/>
                </a:solidFill>
              </a:rPr>
              <a:t>FOR YOUR ATTENTION</a:t>
            </a:r>
            <a:endParaRPr lang="en-US" b="1" dirty="0">
              <a:solidFill>
                <a:srgbClr val="28F8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07669" y="520336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1419" y="1988357"/>
            <a:ext cx="2376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I. Technologies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1419" y="2655512"/>
            <a:ext cx="1835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II. Features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989822"/>
            <a:ext cx="1527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IV. Demo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1419" y="332266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III. UI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1973262"/>
            <a:ext cx="2466975" cy="1847850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2812" y="520336"/>
            <a:ext cx="4618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TECHNOLOGIES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4" y="1739502"/>
            <a:ext cx="1348412" cy="13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76" y="2065833"/>
            <a:ext cx="1485900" cy="73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 descr="C:\Users\Phuc\Desktop\imag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939" y="195112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99DCD0-B891-4A34-B0A1-12FEB9DE4D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2" y="3575411"/>
            <a:ext cx="1978346" cy="1161317"/>
          </a:xfrm>
          <a:prstGeom prst="rect">
            <a:avLst/>
          </a:prstGeom>
        </p:spPr>
      </p:pic>
      <p:pic>
        <p:nvPicPr>
          <p:cNvPr id="16" name="Picture 15" descr="Kết quả hình ảnh cho sass">
            <a:extLst>
              <a:ext uri="{FF2B5EF4-FFF2-40B4-BE49-F238E27FC236}">
                <a16:creationId xmlns="" xmlns:a16="http://schemas.microsoft.com/office/drawing/2014/main" xmlns:lc="http://schemas.openxmlformats.org/drawingml/2006/lockedCanvas" id="{304331A8-B050-49F3-8011-0A7EA19A6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8" t="46463" r="34269"/>
          <a:stretch/>
        </p:blipFill>
        <p:spPr bwMode="auto">
          <a:xfrm>
            <a:off x="3693681" y="3262916"/>
            <a:ext cx="1756635" cy="13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Kết quả hình ảnh cho firebase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A83E16-CE08-4DF8-92B7-4338E3C6F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97" y="3231520"/>
            <a:ext cx="2951393" cy="151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7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1586" y="285750"/>
            <a:ext cx="3040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FEATURES</a:t>
            </a:r>
          </a:p>
        </p:txBody>
      </p:sp>
      <p:pic>
        <p:nvPicPr>
          <p:cNvPr id="7170" name="Picture 2" descr="C:\Users\Phuc\Desktop\tải xuố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9080"/>
            <a:ext cx="3373129" cy="232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huc\Desktop\appevent\eventplanningcuongphuc\src\assets\imgs\slid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97459"/>
            <a:ext cx="3505200" cy="2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huc\Desktop\tải xuống (1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9337"/>
            <a:ext cx="2349500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5" y="42088"/>
            <a:ext cx="281585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14800" y="-104180"/>
            <a:ext cx="9403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UI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01" y="144426"/>
            <a:ext cx="264953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3815" y="462656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Login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6649" y="46291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Sign up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4975"/>
            <a:ext cx="2632075" cy="429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9575"/>
            <a:ext cx="262413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4800" y="-104180"/>
            <a:ext cx="685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UI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32" y="438150"/>
            <a:ext cx="2624137" cy="43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7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06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7" y="438150"/>
            <a:ext cx="2640013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8150"/>
            <a:ext cx="2614613" cy="431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4813"/>
            <a:ext cx="2632075" cy="43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9100" y="4653975"/>
            <a:ext cx="685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3727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14800" y="-104180"/>
            <a:ext cx="685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UI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" y="371475"/>
            <a:ext cx="367506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61950"/>
            <a:ext cx="3506479" cy="455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7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5200" y="7148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82" y="878115"/>
            <a:ext cx="2657475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7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Le, Phuc Hoang</cp:lastModifiedBy>
  <cp:revision>13</cp:revision>
  <dcterms:created xsi:type="dcterms:W3CDTF">2006-08-16T00:00:00Z</dcterms:created>
  <dcterms:modified xsi:type="dcterms:W3CDTF">2018-03-19T05:05:47Z</dcterms:modified>
</cp:coreProperties>
</file>