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sldIdLst>
    <p:sldId id="256" r:id="rId2"/>
    <p:sldId id="257" r:id="rId3"/>
    <p:sldId id="268" r:id="rId4"/>
    <p:sldId id="258" r:id="rId5"/>
    <p:sldId id="259" r:id="rId6"/>
    <p:sldId id="260" r:id="rId7"/>
    <p:sldId id="271" r:id="rId8"/>
    <p:sldId id="261" r:id="rId9"/>
    <p:sldId id="265" r:id="rId10"/>
    <p:sldId id="269" r:id="rId11"/>
    <p:sldId id="266" r:id="rId12"/>
    <p:sldId id="270" r:id="rId13"/>
    <p:sldId id="267" r:id="rId14"/>
    <p:sldId id="262" r:id="rId15"/>
    <p:sldId id="264" r:id="rId16"/>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1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864" autoAdjust="0"/>
  </p:normalViewPr>
  <p:slideViewPr>
    <p:cSldViewPr snapToGrid="0">
      <p:cViewPr varScale="1">
        <p:scale>
          <a:sx n="46" d="100"/>
          <a:sy n="46" d="100"/>
        </p:scale>
        <p:origin x="142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8T12:18:47.806"/>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31C7F5-4D92-4F6B-B325-523446B4EDE9}" type="datetimeFigureOut">
              <a:rPr lang="de-CH" smtClean="0"/>
              <a:t>19.08.2022</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0BA030-8EAF-4D8C-AB66-C153B1D8AB63}" type="slidenum">
              <a:rPr lang="de-CH" smtClean="0"/>
              <a:t>‹Nr.›</a:t>
            </a:fld>
            <a:endParaRPr lang="de-CH"/>
          </a:p>
        </p:txBody>
      </p:sp>
    </p:spTree>
    <p:extLst>
      <p:ext uri="{BB962C8B-B14F-4D97-AF65-F5344CB8AC3E}">
        <p14:creationId xmlns:p14="http://schemas.microsoft.com/office/powerpoint/2010/main" val="159995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270BA030-8EAF-4D8C-AB66-C153B1D8AB63}" type="slidenum">
              <a:rPr lang="de-CH" smtClean="0"/>
              <a:t>1</a:t>
            </a:fld>
            <a:endParaRPr lang="de-CH"/>
          </a:p>
        </p:txBody>
      </p:sp>
    </p:spTree>
    <p:extLst>
      <p:ext uri="{BB962C8B-B14F-4D97-AF65-F5344CB8AC3E}">
        <p14:creationId xmlns:p14="http://schemas.microsoft.com/office/powerpoint/2010/main" val="3610986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AutoNum type="arabicPeriod"/>
            </a:pPr>
            <a:r>
              <a:rPr lang="de-CH" dirty="0"/>
              <a:t>Grafiken haben mehr Wirkung als blanker Text. Grafiken können auch gut in internen und externen Berichten, Zeitungen sowie Zeitschriften abgedruckt werden.</a:t>
            </a:r>
          </a:p>
          <a:p>
            <a:pPr marL="228600" indent="-228600">
              <a:buAutoNum type="arabicPeriod"/>
            </a:pPr>
            <a:endParaRPr lang="de-CH" dirty="0"/>
          </a:p>
          <a:p>
            <a:pPr marL="228600" indent="-228600">
              <a:buAutoNum type="arabicPeriod"/>
            </a:pPr>
            <a:r>
              <a:rPr lang="de-CH" dirty="0"/>
              <a:t>Neue Internetseite. </a:t>
            </a:r>
          </a:p>
          <a:p>
            <a:pPr marL="228600" indent="-228600">
              <a:buAutoNum type="arabicPeriod"/>
            </a:pPr>
            <a:r>
              <a:rPr lang="de-CH" dirty="0"/>
              <a:t>Als lose Vorlagen dienen die Swiss-Energy Charts und viele andere öffentliche Datenbanken mit Visualisierungsfunktion. Ziel ist nicht eine interaktive Karte, sondern herunterladbare Grafiken.</a:t>
            </a:r>
          </a:p>
        </p:txBody>
      </p:sp>
      <p:sp>
        <p:nvSpPr>
          <p:cNvPr id="4" name="Foliennummernplatzhalter 3"/>
          <p:cNvSpPr>
            <a:spLocks noGrp="1"/>
          </p:cNvSpPr>
          <p:nvPr>
            <p:ph type="sldNum" sz="quarter" idx="5"/>
          </p:nvPr>
        </p:nvSpPr>
        <p:spPr/>
        <p:txBody>
          <a:bodyPr/>
          <a:lstStyle/>
          <a:p>
            <a:fld id="{270BA030-8EAF-4D8C-AB66-C153B1D8AB63}" type="slidenum">
              <a:rPr lang="de-CH" smtClean="0"/>
              <a:t>3</a:t>
            </a:fld>
            <a:endParaRPr lang="de-CH"/>
          </a:p>
        </p:txBody>
      </p:sp>
    </p:spTree>
    <p:extLst>
      <p:ext uri="{BB962C8B-B14F-4D97-AF65-F5344CB8AC3E}">
        <p14:creationId xmlns:p14="http://schemas.microsoft.com/office/powerpoint/2010/main" val="3256370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AutoNum type="arabicPeriod"/>
            </a:pPr>
            <a:endParaRPr lang="de-CH" dirty="0"/>
          </a:p>
          <a:p>
            <a:pPr marL="228600" indent="-228600">
              <a:buAutoNum type="arabicPeriod"/>
            </a:pPr>
            <a:endParaRPr lang="de-CH" dirty="0"/>
          </a:p>
        </p:txBody>
      </p:sp>
      <p:sp>
        <p:nvSpPr>
          <p:cNvPr id="4" name="Foliennummernplatzhalter 3"/>
          <p:cNvSpPr>
            <a:spLocks noGrp="1"/>
          </p:cNvSpPr>
          <p:nvPr>
            <p:ph type="sldNum" sz="quarter" idx="5"/>
          </p:nvPr>
        </p:nvSpPr>
        <p:spPr/>
        <p:txBody>
          <a:bodyPr/>
          <a:lstStyle/>
          <a:p>
            <a:fld id="{270BA030-8EAF-4D8C-AB66-C153B1D8AB63}" type="slidenum">
              <a:rPr lang="de-CH" smtClean="0"/>
              <a:t>4</a:t>
            </a:fld>
            <a:endParaRPr lang="de-CH"/>
          </a:p>
        </p:txBody>
      </p:sp>
    </p:spTree>
    <p:extLst>
      <p:ext uri="{BB962C8B-B14F-4D97-AF65-F5344CB8AC3E}">
        <p14:creationId xmlns:p14="http://schemas.microsoft.com/office/powerpoint/2010/main" val="1435470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Entso-E</a:t>
            </a:r>
            <a:r>
              <a:rPr lang="de-CH" dirty="0"/>
              <a:t>: Europäischer Verband für die Zusammenarbeit der Übertragungsnetzbetreiber für Strom. Swiss-Energy Charts nehmen Daten auch von </a:t>
            </a:r>
            <a:r>
              <a:rPr lang="de-CH" dirty="0" err="1"/>
              <a:t>Entso-E</a:t>
            </a:r>
            <a:r>
              <a:rPr lang="de-CH"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Bietet haufenweise Daten an, siehe Beispiele. Zu den für die Schweiz wichtigsten Technologien gehören Kernkraft, Wasserkraft, Solarkraft, Windkraft.</a:t>
            </a:r>
          </a:p>
          <a:p>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Alle Daten werden auf einem SFTP (SSH File Transfer Protocol) Server, welcher automatisierten Zugriff zulässt, zur Verfügung gestellt. Für den Zugriff braucht es nur ein kostenloses Konto auf der Transparency </a:t>
            </a:r>
            <a:r>
              <a:rPr lang="de-CH" dirty="0" err="1"/>
              <a:t>Platform</a:t>
            </a:r>
            <a:r>
              <a:rPr lang="de-CH"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In unserem Fall werden die aktuellen Daten einmal täglich auf den lokalen Speicher heruntergeladen, wo sie danach weiterverwendet werden können. Die erstellten Grafiken und die dafür verwendeten Daten werden auf swissnuclear.ch zum Download zur Verfügung gestellt.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CH" dirty="0"/>
          </a:p>
          <a:p>
            <a:endParaRPr lang="de-CH" dirty="0"/>
          </a:p>
        </p:txBody>
      </p:sp>
      <p:sp>
        <p:nvSpPr>
          <p:cNvPr id="4" name="Foliennummernplatzhalter 3"/>
          <p:cNvSpPr>
            <a:spLocks noGrp="1"/>
          </p:cNvSpPr>
          <p:nvPr>
            <p:ph type="sldNum" sz="quarter" idx="5"/>
          </p:nvPr>
        </p:nvSpPr>
        <p:spPr/>
        <p:txBody>
          <a:bodyPr/>
          <a:lstStyle/>
          <a:p>
            <a:fld id="{270BA030-8EAF-4D8C-AB66-C153B1D8AB63}" type="slidenum">
              <a:rPr lang="de-CH" smtClean="0"/>
              <a:t>5</a:t>
            </a:fld>
            <a:endParaRPr lang="de-CH"/>
          </a:p>
        </p:txBody>
      </p:sp>
    </p:spTree>
    <p:extLst>
      <p:ext uri="{BB962C8B-B14F-4D97-AF65-F5344CB8AC3E}">
        <p14:creationId xmlns:p14="http://schemas.microsoft.com/office/powerpoint/2010/main" val="1113893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Läuft automatisch ab und braucht dafür nichts Anderes als einen eingeschalteten Rechner.</a:t>
            </a:r>
          </a:p>
          <a:p>
            <a:endParaRPr lang="de-CH" dirty="0"/>
          </a:p>
          <a:p>
            <a:r>
              <a:rPr lang="de-CH" dirty="0" err="1"/>
              <a:t>Script</a:t>
            </a:r>
            <a:r>
              <a:rPr lang="de-CH" dirty="0"/>
              <a:t> 1: erkennt auch, wenn Daten fehlen, weil z.B. der Computer für mehrere Tage abgestürzt ist und niemand hat es bemerkt.</a:t>
            </a:r>
          </a:p>
          <a:p>
            <a:endParaRPr lang="de-CH" dirty="0"/>
          </a:p>
          <a:p>
            <a:r>
              <a:rPr lang="de-CH" dirty="0" err="1"/>
              <a:t>Script</a:t>
            </a:r>
            <a:r>
              <a:rPr lang="de-CH" dirty="0"/>
              <a:t> 2: die verschiedenen Grafiken werden in den nächsten Folien gezeigt.</a:t>
            </a:r>
          </a:p>
        </p:txBody>
      </p:sp>
      <p:sp>
        <p:nvSpPr>
          <p:cNvPr id="4" name="Foliennummernplatzhalter 3"/>
          <p:cNvSpPr>
            <a:spLocks noGrp="1"/>
          </p:cNvSpPr>
          <p:nvPr>
            <p:ph type="sldNum" sz="quarter" idx="5"/>
          </p:nvPr>
        </p:nvSpPr>
        <p:spPr/>
        <p:txBody>
          <a:bodyPr/>
          <a:lstStyle/>
          <a:p>
            <a:fld id="{270BA030-8EAF-4D8C-AB66-C153B1D8AB63}" type="slidenum">
              <a:rPr lang="de-CH" smtClean="0"/>
              <a:t>6</a:t>
            </a:fld>
            <a:endParaRPr lang="de-CH"/>
          </a:p>
        </p:txBody>
      </p:sp>
    </p:spTree>
    <p:extLst>
      <p:ext uri="{BB962C8B-B14F-4D97-AF65-F5344CB8AC3E}">
        <p14:creationId xmlns:p14="http://schemas.microsoft.com/office/powerpoint/2010/main" val="1875590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FARBWAHL BEGRÜNDEN</a:t>
            </a:r>
          </a:p>
        </p:txBody>
      </p:sp>
      <p:sp>
        <p:nvSpPr>
          <p:cNvPr id="4" name="Foliennummernplatzhalter 3"/>
          <p:cNvSpPr>
            <a:spLocks noGrp="1"/>
          </p:cNvSpPr>
          <p:nvPr>
            <p:ph type="sldNum" sz="quarter" idx="5"/>
          </p:nvPr>
        </p:nvSpPr>
        <p:spPr/>
        <p:txBody>
          <a:bodyPr/>
          <a:lstStyle/>
          <a:p>
            <a:fld id="{270BA030-8EAF-4D8C-AB66-C153B1D8AB63}" type="slidenum">
              <a:rPr lang="de-CH" smtClean="0"/>
              <a:t>8</a:t>
            </a:fld>
            <a:endParaRPr lang="de-CH"/>
          </a:p>
        </p:txBody>
      </p:sp>
    </p:spTree>
    <p:extLst>
      <p:ext uri="{BB962C8B-B14F-4D97-AF65-F5344CB8AC3E}">
        <p14:creationId xmlns:p14="http://schemas.microsoft.com/office/powerpoint/2010/main" val="1168638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270BA030-8EAF-4D8C-AB66-C153B1D8AB63}" type="slidenum">
              <a:rPr lang="de-CH" smtClean="0"/>
              <a:t>15</a:t>
            </a:fld>
            <a:endParaRPr lang="de-CH"/>
          </a:p>
        </p:txBody>
      </p:sp>
    </p:spTree>
    <p:extLst>
      <p:ext uri="{BB962C8B-B14F-4D97-AF65-F5344CB8AC3E}">
        <p14:creationId xmlns:p14="http://schemas.microsoft.com/office/powerpoint/2010/main" val="21261767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 – Präsenta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4D5B86B-E359-FB49-8337-02E3DCBC807E}"/>
              </a:ext>
            </a:extLst>
          </p:cNvPr>
          <p:cNvSpPr>
            <a:spLocks noGrp="1"/>
          </p:cNvSpPr>
          <p:nvPr>
            <p:ph type="subTitle" idx="1" hasCustomPrompt="1"/>
          </p:nvPr>
        </p:nvSpPr>
        <p:spPr>
          <a:xfrm>
            <a:off x="576000" y="2592000"/>
            <a:ext cx="9144000" cy="1080000"/>
          </a:xfrm>
        </p:spPr>
        <p:txBody>
          <a:bodyPr lIns="0" tIns="0" rIns="0" bIns="0">
            <a:normAutofit/>
          </a:bodyPr>
          <a:lstStyle>
            <a:lvl1pPr marL="0" indent="0" algn="l">
              <a:spcBef>
                <a:spcPts val="0"/>
              </a:spcBef>
              <a:buNone/>
              <a:defRPr sz="32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Ein </a:t>
            </a:r>
            <a:r>
              <a:rPr lang="en-GB" dirty="0" err="1"/>
              <a:t>Untertitel</a:t>
            </a:r>
            <a:r>
              <a:rPr lang="en-GB" dirty="0"/>
              <a:t> </a:t>
            </a:r>
            <a:r>
              <a:rPr lang="en-GB" dirty="0" err="1"/>
              <a:t>präzisiert</a:t>
            </a:r>
            <a:r>
              <a:rPr lang="en-GB" dirty="0"/>
              <a:t> den </a:t>
            </a:r>
            <a:r>
              <a:rPr lang="en-GB" dirty="0" err="1"/>
              <a:t>Inhalt</a:t>
            </a:r>
            <a:endParaRPr lang="en-CH" dirty="0"/>
          </a:p>
        </p:txBody>
      </p:sp>
      <p:sp>
        <p:nvSpPr>
          <p:cNvPr id="25" name="Text Placeholder 22">
            <a:extLst>
              <a:ext uri="{FF2B5EF4-FFF2-40B4-BE49-F238E27FC236}">
                <a16:creationId xmlns:a16="http://schemas.microsoft.com/office/drawing/2014/main" id="{52209D3B-6176-B14A-8973-FA85C363F725}"/>
              </a:ext>
            </a:extLst>
          </p:cNvPr>
          <p:cNvSpPr>
            <a:spLocks noGrp="1"/>
          </p:cNvSpPr>
          <p:nvPr>
            <p:ph type="body" sz="quarter" idx="10" hasCustomPrompt="1"/>
          </p:nvPr>
        </p:nvSpPr>
        <p:spPr>
          <a:xfrm>
            <a:off x="576000" y="6389343"/>
            <a:ext cx="5400000" cy="288000"/>
          </a:xfrm>
        </p:spPr>
        <p:txBody>
          <a:bodyPr anchor="b" anchorCtr="0">
            <a:noAutofit/>
          </a:bodyPr>
          <a:lstStyle>
            <a:lvl1pPr marL="0" indent="0">
              <a:buFontTx/>
              <a:buNone/>
              <a:defRPr sz="1600" b="0" i="1" spc="100" baseline="0">
                <a:solidFill>
                  <a:schemeClr val="bg1"/>
                </a:solidFill>
              </a:defRPr>
            </a:lvl1pPr>
            <a:lvl2pPr marL="457200" indent="0">
              <a:buFontTx/>
              <a:buNone/>
              <a:defRPr sz="1600" baseline="0">
                <a:solidFill>
                  <a:schemeClr val="bg1"/>
                </a:solidFill>
              </a:defRPr>
            </a:lvl2pPr>
            <a:lvl3pPr marL="914400" indent="0">
              <a:buFontTx/>
              <a:buNone/>
              <a:defRPr sz="1600" baseline="0">
                <a:solidFill>
                  <a:schemeClr val="bg1"/>
                </a:solidFill>
              </a:defRPr>
            </a:lvl3pPr>
            <a:lvl4pPr marL="1371600" indent="0">
              <a:buFontTx/>
              <a:buNone/>
              <a:defRPr sz="1600" baseline="0">
                <a:solidFill>
                  <a:schemeClr val="bg1"/>
                </a:solidFill>
              </a:defRPr>
            </a:lvl4pPr>
            <a:lvl5pPr marL="1828800" indent="0">
              <a:buFontTx/>
              <a:buNone/>
              <a:defRPr sz="1600" baseline="0">
                <a:solidFill>
                  <a:schemeClr val="bg1"/>
                </a:solidFill>
              </a:defRPr>
            </a:lvl5pPr>
          </a:lstStyle>
          <a:p>
            <a:pPr lvl="0"/>
            <a:r>
              <a:rPr lang="en-GB" dirty="0"/>
              <a:t>Ort und Datum des </a:t>
            </a:r>
            <a:r>
              <a:rPr lang="en-GB" dirty="0" err="1"/>
              <a:t>Vortrags</a:t>
            </a:r>
            <a:endParaRPr lang="en-CH" dirty="0"/>
          </a:p>
        </p:txBody>
      </p:sp>
      <p:sp>
        <p:nvSpPr>
          <p:cNvPr id="26" name="Text Placeholder 22">
            <a:extLst>
              <a:ext uri="{FF2B5EF4-FFF2-40B4-BE49-F238E27FC236}">
                <a16:creationId xmlns:a16="http://schemas.microsoft.com/office/drawing/2014/main" id="{1ACF84B3-0A72-C145-851B-C1BB96032C10}"/>
              </a:ext>
            </a:extLst>
          </p:cNvPr>
          <p:cNvSpPr>
            <a:spLocks noGrp="1"/>
          </p:cNvSpPr>
          <p:nvPr>
            <p:ph type="body" sz="quarter" idx="11" hasCustomPrompt="1"/>
          </p:nvPr>
        </p:nvSpPr>
        <p:spPr>
          <a:xfrm>
            <a:off x="576000" y="6101344"/>
            <a:ext cx="5400000" cy="288000"/>
          </a:xfrm>
        </p:spPr>
        <p:txBody>
          <a:bodyPr anchor="b" anchorCtr="0">
            <a:noAutofit/>
          </a:bodyPr>
          <a:lstStyle>
            <a:lvl1pPr marL="0" indent="0">
              <a:buFontTx/>
              <a:buNone/>
              <a:defRPr sz="1600" b="1" i="1" spc="100" baseline="0">
                <a:solidFill>
                  <a:schemeClr val="bg1"/>
                </a:solidFill>
              </a:defRPr>
            </a:lvl1pPr>
            <a:lvl2pPr marL="457200" indent="0">
              <a:buFontTx/>
              <a:buNone/>
              <a:defRPr sz="1600" baseline="0">
                <a:solidFill>
                  <a:schemeClr val="bg1"/>
                </a:solidFill>
              </a:defRPr>
            </a:lvl2pPr>
            <a:lvl3pPr marL="914400" indent="0">
              <a:buFontTx/>
              <a:buNone/>
              <a:defRPr sz="1600" baseline="0">
                <a:solidFill>
                  <a:schemeClr val="bg1"/>
                </a:solidFill>
              </a:defRPr>
            </a:lvl3pPr>
            <a:lvl4pPr marL="1371600" indent="0">
              <a:buFontTx/>
              <a:buNone/>
              <a:defRPr sz="1600" baseline="0">
                <a:solidFill>
                  <a:schemeClr val="bg1"/>
                </a:solidFill>
              </a:defRPr>
            </a:lvl4pPr>
            <a:lvl5pPr marL="1828800" indent="0">
              <a:buFontTx/>
              <a:buNone/>
              <a:defRPr sz="1600" baseline="0">
                <a:solidFill>
                  <a:schemeClr val="bg1"/>
                </a:solidFill>
              </a:defRPr>
            </a:lvl5pPr>
          </a:lstStyle>
          <a:p>
            <a:pPr lvl="0"/>
            <a:r>
              <a:rPr lang="en-GB" dirty="0" err="1"/>
              <a:t>Vorname</a:t>
            </a:r>
            <a:r>
              <a:rPr lang="en-GB" dirty="0"/>
              <a:t> und Name</a:t>
            </a:r>
          </a:p>
        </p:txBody>
      </p:sp>
      <p:sp>
        <p:nvSpPr>
          <p:cNvPr id="11" name="Title 1">
            <a:extLst>
              <a:ext uri="{FF2B5EF4-FFF2-40B4-BE49-F238E27FC236}">
                <a16:creationId xmlns:a16="http://schemas.microsoft.com/office/drawing/2014/main" id="{8C3C6BDA-F78B-9B44-84E6-92D9D9984855}"/>
              </a:ext>
            </a:extLst>
          </p:cNvPr>
          <p:cNvSpPr>
            <a:spLocks noGrp="1"/>
          </p:cNvSpPr>
          <p:nvPr>
            <p:ph type="ctrTitle" hasCustomPrompt="1"/>
          </p:nvPr>
        </p:nvSpPr>
        <p:spPr>
          <a:xfrm>
            <a:off x="576000" y="-2"/>
            <a:ext cx="9144000" cy="2210400"/>
          </a:xfrm>
        </p:spPr>
        <p:txBody>
          <a:bodyPr lIns="0" tIns="0" rIns="0" bIns="0" anchor="b" anchorCtr="0">
            <a:noAutofit/>
          </a:bodyPr>
          <a:lstStyle>
            <a:lvl1pPr algn="l">
              <a:defRPr sz="3200" b="1" i="0" cap="all" spc="100" baseline="0">
                <a:solidFill>
                  <a:schemeClr val="bg1"/>
                </a:solidFill>
              </a:defRPr>
            </a:lvl1pPr>
          </a:lstStyle>
          <a:p>
            <a:r>
              <a:rPr lang="en-GB" dirty="0"/>
              <a:t>Der </a:t>
            </a:r>
            <a:r>
              <a:rPr lang="en-GB" dirty="0" err="1"/>
              <a:t>Titel</a:t>
            </a:r>
            <a:r>
              <a:rPr lang="en-GB" dirty="0"/>
              <a:t> der </a:t>
            </a:r>
            <a:r>
              <a:rPr lang="en-GB" dirty="0" err="1"/>
              <a:t>präsentation</a:t>
            </a:r>
            <a:r>
              <a:rPr lang="en-GB" dirty="0"/>
              <a:t>,</a:t>
            </a:r>
            <a:br>
              <a:rPr lang="en-GB" dirty="0"/>
            </a:br>
            <a:r>
              <a:rPr lang="en-GB" dirty="0" err="1"/>
              <a:t>welcher</a:t>
            </a:r>
            <a:r>
              <a:rPr lang="en-GB" dirty="0"/>
              <a:t> </a:t>
            </a:r>
            <a:r>
              <a:rPr lang="en-GB" dirty="0" err="1"/>
              <a:t>auch</a:t>
            </a:r>
            <a:r>
              <a:rPr lang="en-GB" dirty="0"/>
              <a:t> lang sein </a:t>
            </a:r>
            <a:r>
              <a:rPr lang="en-GB" dirty="0" err="1"/>
              <a:t>darf</a:t>
            </a:r>
            <a:endParaRPr lang="en-CH" dirty="0"/>
          </a:p>
        </p:txBody>
      </p:sp>
      <p:pic>
        <p:nvPicPr>
          <p:cNvPr id="10" name="Graphic 9">
            <a:extLst>
              <a:ext uri="{FF2B5EF4-FFF2-40B4-BE49-F238E27FC236}">
                <a16:creationId xmlns:a16="http://schemas.microsoft.com/office/drawing/2014/main" id="{6E3D92AD-D56A-634A-8F1C-BD12BBAF89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41648" y="6369438"/>
            <a:ext cx="1728000" cy="276480"/>
          </a:xfrm>
          <a:prstGeom prst="rect">
            <a:avLst/>
          </a:prstGeom>
        </p:spPr>
      </p:pic>
    </p:spTree>
    <p:extLst>
      <p:ext uri="{BB962C8B-B14F-4D97-AF65-F5344CB8AC3E}">
        <p14:creationId xmlns:p14="http://schemas.microsoft.com/office/powerpoint/2010/main" val="259609149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nhalt – Diagramm u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A3915DC-7F91-B34D-8616-705005F1ACC1}"/>
              </a:ext>
            </a:extLst>
          </p:cNvPr>
          <p:cNvSpPr>
            <a:spLocks noGrp="1"/>
          </p:cNvSpPr>
          <p:nvPr>
            <p:ph type="title" hasCustomPrompt="1"/>
          </p:nvPr>
        </p:nvSpPr>
        <p:spPr>
          <a:xfrm>
            <a:off x="576000" y="399911"/>
            <a:ext cx="10980000" cy="838954"/>
          </a:xfrm>
        </p:spPr>
        <p:txBody>
          <a:bodyPr>
            <a:normAutofit/>
          </a:bodyPr>
          <a:lstStyle>
            <a:lvl1pPr>
              <a:defRPr sz="3200" spc="50" baseline="0"/>
            </a:lvl1pPr>
          </a:lstStyle>
          <a:p>
            <a:r>
              <a:rPr lang="en-GB" dirty="0" err="1"/>
              <a:t>Titel</a:t>
            </a:r>
            <a:r>
              <a:rPr lang="en-GB" dirty="0"/>
              <a:t> des </a:t>
            </a:r>
            <a:r>
              <a:rPr lang="en-GB" dirty="0" err="1"/>
              <a:t>Diagramms</a:t>
            </a:r>
            <a:endParaRPr lang="en-CH" dirty="0"/>
          </a:p>
        </p:txBody>
      </p:sp>
      <p:sp>
        <p:nvSpPr>
          <p:cNvPr id="4" name="Chart Placeholder 3">
            <a:extLst>
              <a:ext uri="{FF2B5EF4-FFF2-40B4-BE49-F238E27FC236}">
                <a16:creationId xmlns:a16="http://schemas.microsoft.com/office/drawing/2014/main" id="{46148C4C-0293-4F4C-B123-399C28BB9FB0}"/>
              </a:ext>
            </a:extLst>
          </p:cNvPr>
          <p:cNvSpPr>
            <a:spLocks noGrp="1"/>
          </p:cNvSpPr>
          <p:nvPr>
            <p:ph type="chart" sz="quarter" idx="10" hasCustomPrompt="1"/>
          </p:nvPr>
        </p:nvSpPr>
        <p:spPr>
          <a:xfrm>
            <a:off x="576263" y="1238866"/>
            <a:ext cx="5400000" cy="4881134"/>
          </a:xfrm>
        </p:spPr>
        <p:txBody>
          <a:bodyPr>
            <a:normAutofit/>
          </a:bodyPr>
          <a:lstStyle>
            <a:lvl1pPr>
              <a:defRPr sz="2000"/>
            </a:lvl1pPr>
          </a:lstStyle>
          <a:p>
            <a:r>
              <a:rPr lang="en-CH" dirty="0"/>
              <a:t>Diagramm einfügen</a:t>
            </a:r>
          </a:p>
        </p:txBody>
      </p:sp>
      <p:sp>
        <p:nvSpPr>
          <p:cNvPr id="8" name="Content Placeholder 2">
            <a:extLst>
              <a:ext uri="{FF2B5EF4-FFF2-40B4-BE49-F238E27FC236}">
                <a16:creationId xmlns:a16="http://schemas.microsoft.com/office/drawing/2014/main" id="{DB35604F-1689-C243-ADE8-F8E4239C5ADF}"/>
              </a:ext>
            </a:extLst>
          </p:cNvPr>
          <p:cNvSpPr>
            <a:spLocks noGrp="1"/>
          </p:cNvSpPr>
          <p:nvPr>
            <p:ph idx="1" hasCustomPrompt="1"/>
          </p:nvPr>
        </p:nvSpPr>
        <p:spPr>
          <a:xfrm>
            <a:off x="6156000" y="1257385"/>
            <a:ext cx="5400000" cy="4862615"/>
          </a:xfrm>
        </p:spPr>
        <p:txBody>
          <a:bodyPr>
            <a:normAutofit/>
          </a:bodyPr>
          <a:lstStyle>
            <a:lvl1pPr marL="0" indent="0">
              <a:lnSpc>
                <a:spcPts val="4020"/>
              </a:lnSpc>
              <a:buFont typeface="Arial" panose="020B0604020202020204" pitchFamily="34" charset="0"/>
              <a:buNone/>
              <a:defRPr sz="2000" spc="50" baseline="0"/>
            </a:lvl1pPr>
            <a:lvl2pPr>
              <a:defRPr sz="2600" spc="50" baseline="0"/>
            </a:lvl2pPr>
            <a:lvl3pPr>
              <a:defRPr sz="2600" spc="50" baseline="0"/>
            </a:lvl3pPr>
            <a:lvl4pPr>
              <a:defRPr sz="2600" spc="50" baseline="0"/>
            </a:lvl4pPr>
            <a:lvl5pPr>
              <a:defRPr sz="2600" spc="50" baseline="0"/>
            </a:lvl5pPr>
          </a:lstStyle>
          <a:p>
            <a:pPr lvl="0"/>
            <a:r>
              <a:rPr lang="en-GB" dirty="0"/>
              <a:t>Text </a:t>
            </a:r>
            <a:r>
              <a:rPr lang="en-GB" dirty="0" err="1"/>
              <a:t>einfügen</a:t>
            </a:r>
            <a:endParaRPr lang="en-GB" dirty="0"/>
          </a:p>
        </p:txBody>
      </p:sp>
      <p:pic>
        <p:nvPicPr>
          <p:cNvPr id="17" name="Graphic 16">
            <a:extLst>
              <a:ext uri="{FF2B5EF4-FFF2-40B4-BE49-F238E27FC236}">
                <a16:creationId xmlns:a16="http://schemas.microsoft.com/office/drawing/2014/main" id="{E2E3BE16-2472-FF42-BD7B-1D59A7B62DC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22542" y="381391"/>
            <a:ext cx="1119600" cy="179136"/>
          </a:xfrm>
          <a:prstGeom prst="rect">
            <a:avLst/>
          </a:prstGeom>
        </p:spPr>
      </p:pic>
      <p:sp>
        <p:nvSpPr>
          <p:cNvPr id="10" name="Date Placeholder 5">
            <a:extLst>
              <a:ext uri="{FF2B5EF4-FFF2-40B4-BE49-F238E27FC236}">
                <a16:creationId xmlns:a16="http://schemas.microsoft.com/office/drawing/2014/main" id="{B4F5EF3C-19B1-433D-8B01-6189792CF18F}"/>
              </a:ext>
            </a:extLst>
          </p:cNvPr>
          <p:cNvSpPr>
            <a:spLocks noGrp="1"/>
          </p:cNvSpPr>
          <p:nvPr>
            <p:ph type="dt" sz="half" idx="2"/>
          </p:nvPr>
        </p:nvSpPr>
        <p:spPr>
          <a:xfrm>
            <a:off x="576000" y="6296975"/>
            <a:ext cx="1183974" cy="360000"/>
          </a:xfrm>
          <a:prstGeom prst="rect">
            <a:avLst/>
          </a:prstGeom>
        </p:spPr>
        <p:txBody>
          <a:bodyPr vert="horz" lIns="0" tIns="0" rIns="0" bIns="0" rtlCol="0" anchor="b" anchorCtr="0"/>
          <a:lstStyle>
            <a:lvl1pPr algn="l">
              <a:defRPr sz="1200" spc="60" baseline="0">
                <a:solidFill>
                  <a:schemeClr val="bg1"/>
                </a:solidFill>
              </a:defRPr>
            </a:lvl1pPr>
          </a:lstStyle>
          <a:p>
            <a:endParaRPr lang="de-CH"/>
          </a:p>
        </p:txBody>
      </p:sp>
      <p:sp>
        <p:nvSpPr>
          <p:cNvPr id="11" name="Footer Placeholder 4">
            <a:extLst>
              <a:ext uri="{FF2B5EF4-FFF2-40B4-BE49-F238E27FC236}">
                <a16:creationId xmlns:a16="http://schemas.microsoft.com/office/drawing/2014/main" id="{935CCCF0-F3E1-4F6D-ABC9-B3C2880DBD84}"/>
              </a:ext>
            </a:extLst>
          </p:cNvPr>
          <p:cNvSpPr>
            <a:spLocks noGrp="1"/>
          </p:cNvSpPr>
          <p:nvPr>
            <p:ph type="ftr" sz="quarter" idx="3"/>
          </p:nvPr>
        </p:nvSpPr>
        <p:spPr>
          <a:xfrm>
            <a:off x="2205363" y="6296975"/>
            <a:ext cx="8573729" cy="360000"/>
          </a:xfrm>
          <a:prstGeom prst="rect">
            <a:avLst/>
          </a:prstGeom>
        </p:spPr>
        <p:txBody>
          <a:bodyPr vert="horz" lIns="0" tIns="0" rIns="0" bIns="0" rtlCol="0" anchor="b" anchorCtr="0"/>
          <a:lstStyle>
            <a:lvl1pPr algn="ctr">
              <a:defRPr sz="1200" b="1" cap="all" spc="60" baseline="0">
                <a:solidFill>
                  <a:schemeClr val="bg1"/>
                </a:solidFill>
              </a:defRPr>
            </a:lvl1pPr>
          </a:lstStyle>
          <a:p>
            <a:endParaRPr lang="de-CH"/>
          </a:p>
        </p:txBody>
      </p:sp>
      <p:sp>
        <p:nvSpPr>
          <p:cNvPr id="12" name="Slide Number Placeholder 6">
            <a:extLst>
              <a:ext uri="{FF2B5EF4-FFF2-40B4-BE49-F238E27FC236}">
                <a16:creationId xmlns:a16="http://schemas.microsoft.com/office/drawing/2014/main" id="{500C7B97-1F13-440F-A858-569C9F7637FD}"/>
              </a:ext>
            </a:extLst>
          </p:cNvPr>
          <p:cNvSpPr>
            <a:spLocks noGrp="1"/>
          </p:cNvSpPr>
          <p:nvPr>
            <p:ph type="sldNum" sz="quarter" idx="4"/>
          </p:nvPr>
        </p:nvSpPr>
        <p:spPr>
          <a:xfrm>
            <a:off x="11224481" y="6296975"/>
            <a:ext cx="331519" cy="360000"/>
          </a:xfrm>
          <a:prstGeom prst="rect">
            <a:avLst/>
          </a:prstGeom>
        </p:spPr>
        <p:txBody>
          <a:bodyPr vert="horz" lIns="0" tIns="0" rIns="0" bIns="0" rtlCol="0" anchor="b" anchorCtr="0"/>
          <a:lstStyle>
            <a:lvl1pPr algn="r">
              <a:defRPr sz="1200" b="1" spc="60" baseline="0">
                <a:solidFill>
                  <a:schemeClr val="bg1"/>
                </a:solidFill>
              </a:defRPr>
            </a:lvl1pPr>
          </a:lstStyle>
          <a:p>
            <a:fld id="{32CA92EE-FD40-458C-AD31-8F736C691440}" type="slidenum">
              <a:rPr lang="de-CH" smtClean="0"/>
              <a:t>‹Nr.›</a:t>
            </a:fld>
            <a:endParaRPr lang="de-CH"/>
          </a:p>
        </p:txBody>
      </p:sp>
    </p:spTree>
    <p:extLst>
      <p:ext uri="{BB962C8B-B14F-4D97-AF65-F5344CB8AC3E}">
        <p14:creationId xmlns:p14="http://schemas.microsoft.com/office/powerpoint/2010/main" val="284998147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nhalt – Zita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A76EF95-BE7C-984E-B5C1-7619AACDD327}"/>
              </a:ext>
            </a:extLst>
          </p:cNvPr>
          <p:cNvSpPr>
            <a:spLocks noGrp="1"/>
          </p:cNvSpPr>
          <p:nvPr>
            <p:ph type="body" sz="quarter" idx="11" hasCustomPrompt="1"/>
          </p:nvPr>
        </p:nvSpPr>
        <p:spPr>
          <a:xfrm>
            <a:off x="576000" y="1496443"/>
            <a:ext cx="10980000" cy="3596417"/>
          </a:xfrm>
        </p:spPr>
        <p:txBody>
          <a:bodyPr anchor="ctr" anchorCtr="0">
            <a:normAutofit/>
          </a:bodyPr>
          <a:lstStyle>
            <a:lvl1pPr algn="ctr">
              <a:lnSpc>
                <a:spcPct val="120000"/>
              </a:lnSpc>
              <a:defRPr sz="3200" i="1" spc="100" baseline="0">
                <a:solidFill>
                  <a:schemeClr val="bg1"/>
                </a:solidFill>
              </a:defRPr>
            </a:lvl1pPr>
          </a:lstStyle>
          <a:p>
            <a:pPr lvl="0"/>
            <a:r>
              <a:rPr lang="en-GB" dirty="0"/>
              <a:t>«Ein </a:t>
            </a:r>
            <a:r>
              <a:rPr lang="en-GB" dirty="0" err="1"/>
              <a:t>wichtiges</a:t>
            </a:r>
            <a:r>
              <a:rPr lang="en-GB" dirty="0"/>
              <a:t> </a:t>
            </a:r>
            <a:r>
              <a:rPr lang="en-GB" dirty="0" err="1"/>
              <a:t>Zitat</a:t>
            </a:r>
            <a:r>
              <a:rPr lang="en-GB" dirty="0"/>
              <a:t>, </a:t>
            </a:r>
            <a:br>
              <a:rPr lang="en-GB" dirty="0"/>
            </a:br>
            <a:r>
              <a:rPr lang="en-GB" dirty="0" err="1"/>
              <a:t>ein</a:t>
            </a:r>
            <a:r>
              <a:rPr lang="en-GB" dirty="0"/>
              <a:t> </a:t>
            </a:r>
            <a:r>
              <a:rPr lang="en-GB" dirty="0" err="1"/>
              <a:t>Ziel</a:t>
            </a:r>
            <a:r>
              <a:rPr lang="en-GB" dirty="0"/>
              <a:t>, </a:t>
            </a:r>
            <a:r>
              <a:rPr lang="en-GB" dirty="0" err="1"/>
              <a:t>oder</a:t>
            </a:r>
            <a:r>
              <a:rPr lang="en-GB" dirty="0"/>
              <a:t> die </a:t>
            </a:r>
            <a:r>
              <a:rPr lang="en-GB" dirty="0" err="1"/>
              <a:t>Zusammenfassung</a:t>
            </a:r>
            <a:r>
              <a:rPr lang="en-GB" dirty="0"/>
              <a:t> </a:t>
            </a:r>
            <a:br>
              <a:rPr lang="en-GB" dirty="0"/>
            </a:br>
            <a:r>
              <a:rPr lang="en-GB" dirty="0" err="1"/>
              <a:t>eines</a:t>
            </a:r>
            <a:r>
              <a:rPr lang="en-GB" dirty="0"/>
              <a:t> Learnings»</a:t>
            </a:r>
          </a:p>
        </p:txBody>
      </p:sp>
      <p:sp>
        <p:nvSpPr>
          <p:cNvPr id="6" name="Date Placeholder 5">
            <a:extLst>
              <a:ext uri="{FF2B5EF4-FFF2-40B4-BE49-F238E27FC236}">
                <a16:creationId xmlns:a16="http://schemas.microsoft.com/office/drawing/2014/main" id="{EE20A799-6470-499D-9146-2FF763EAAEB3}"/>
              </a:ext>
            </a:extLst>
          </p:cNvPr>
          <p:cNvSpPr>
            <a:spLocks noGrp="1"/>
          </p:cNvSpPr>
          <p:nvPr>
            <p:ph type="dt" sz="half" idx="2"/>
          </p:nvPr>
        </p:nvSpPr>
        <p:spPr>
          <a:xfrm>
            <a:off x="576000" y="6296975"/>
            <a:ext cx="1183974" cy="360000"/>
          </a:xfrm>
          <a:prstGeom prst="rect">
            <a:avLst/>
          </a:prstGeom>
        </p:spPr>
        <p:txBody>
          <a:bodyPr vert="horz" lIns="0" tIns="0" rIns="0" bIns="0" rtlCol="0" anchor="b" anchorCtr="0"/>
          <a:lstStyle>
            <a:lvl1pPr algn="l">
              <a:defRPr sz="1200" spc="60" baseline="0">
                <a:solidFill>
                  <a:schemeClr val="bg1"/>
                </a:solidFill>
              </a:defRPr>
            </a:lvl1pPr>
          </a:lstStyle>
          <a:p>
            <a:endParaRPr lang="de-CH"/>
          </a:p>
        </p:txBody>
      </p:sp>
      <p:sp>
        <p:nvSpPr>
          <p:cNvPr id="7" name="Footer Placeholder 4">
            <a:extLst>
              <a:ext uri="{FF2B5EF4-FFF2-40B4-BE49-F238E27FC236}">
                <a16:creationId xmlns:a16="http://schemas.microsoft.com/office/drawing/2014/main" id="{87444186-FC33-4AFC-80D5-1FBAFE1ABF0A}"/>
              </a:ext>
            </a:extLst>
          </p:cNvPr>
          <p:cNvSpPr>
            <a:spLocks noGrp="1"/>
          </p:cNvSpPr>
          <p:nvPr>
            <p:ph type="ftr" sz="quarter" idx="3"/>
          </p:nvPr>
        </p:nvSpPr>
        <p:spPr>
          <a:xfrm>
            <a:off x="2205363" y="6296975"/>
            <a:ext cx="8573729" cy="360000"/>
          </a:xfrm>
          <a:prstGeom prst="rect">
            <a:avLst/>
          </a:prstGeom>
        </p:spPr>
        <p:txBody>
          <a:bodyPr vert="horz" lIns="0" tIns="0" rIns="0" bIns="0" rtlCol="0" anchor="b" anchorCtr="0"/>
          <a:lstStyle>
            <a:lvl1pPr algn="ctr">
              <a:defRPr sz="1200" b="1" cap="all" spc="60" baseline="0">
                <a:solidFill>
                  <a:schemeClr val="bg1"/>
                </a:solidFill>
              </a:defRPr>
            </a:lvl1pPr>
          </a:lstStyle>
          <a:p>
            <a:endParaRPr lang="de-CH"/>
          </a:p>
        </p:txBody>
      </p:sp>
      <p:sp>
        <p:nvSpPr>
          <p:cNvPr id="8" name="Slide Number Placeholder 6">
            <a:extLst>
              <a:ext uri="{FF2B5EF4-FFF2-40B4-BE49-F238E27FC236}">
                <a16:creationId xmlns:a16="http://schemas.microsoft.com/office/drawing/2014/main" id="{5B0BC015-95CA-4B4D-97FF-CBBC3CFEA341}"/>
              </a:ext>
            </a:extLst>
          </p:cNvPr>
          <p:cNvSpPr>
            <a:spLocks noGrp="1"/>
          </p:cNvSpPr>
          <p:nvPr>
            <p:ph type="sldNum" sz="quarter" idx="4"/>
          </p:nvPr>
        </p:nvSpPr>
        <p:spPr>
          <a:xfrm>
            <a:off x="11224481" y="6296975"/>
            <a:ext cx="331519" cy="360000"/>
          </a:xfrm>
          <a:prstGeom prst="rect">
            <a:avLst/>
          </a:prstGeom>
        </p:spPr>
        <p:txBody>
          <a:bodyPr vert="horz" lIns="0" tIns="0" rIns="0" bIns="0" rtlCol="0" anchor="b" anchorCtr="0"/>
          <a:lstStyle>
            <a:lvl1pPr algn="r">
              <a:defRPr sz="1200" b="1" spc="60" baseline="0">
                <a:solidFill>
                  <a:schemeClr val="bg1"/>
                </a:solidFill>
              </a:defRPr>
            </a:lvl1pPr>
          </a:lstStyle>
          <a:p>
            <a:fld id="{32CA92EE-FD40-458C-AD31-8F736C691440}" type="slidenum">
              <a:rPr lang="de-CH" smtClean="0"/>
              <a:t>‹Nr.›</a:t>
            </a:fld>
            <a:endParaRPr lang="de-CH"/>
          </a:p>
        </p:txBody>
      </p:sp>
    </p:spTree>
    <p:extLst>
      <p:ext uri="{BB962C8B-B14F-4D97-AF65-F5344CB8AC3E}">
        <p14:creationId xmlns:p14="http://schemas.microsoft.com/office/powerpoint/2010/main" val="3547132065"/>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el – Schlus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940D1-B99D-7547-9CFA-6A1AF7CAF16F}"/>
              </a:ext>
            </a:extLst>
          </p:cNvPr>
          <p:cNvSpPr>
            <a:spLocks noGrp="1"/>
          </p:cNvSpPr>
          <p:nvPr>
            <p:ph type="ctrTitle" hasCustomPrompt="1"/>
          </p:nvPr>
        </p:nvSpPr>
        <p:spPr>
          <a:xfrm>
            <a:off x="576000" y="1512000"/>
            <a:ext cx="9144000" cy="1080000"/>
          </a:xfrm>
        </p:spPr>
        <p:txBody>
          <a:bodyPr lIns="0" tIns="0" rIns="0" bIns="0" anchor="t" anchorCtr="0">
            <a:noAutofit/>
          </a:bodyPr>
          <a:lstStyle>
            <a:lvl1pPr algn="l">
              <a:defRPr sz="3200" b="1" i="0" cap="all" spc="100" baseline="0">
                <a:solidFill>
                  <a:schemeClr val="bg1"/>
                </a:solidFill>
              </a:defRPr>
            </a:lvl1pPr>
          </a:lstStyle>
          <a:p>
            <a:r>
              <a:rPr lang="en-GB" dirty="0" err="1"/>
              <a:t>Herzlichen</a:t>
            </a:r>
            <a:r>
              <a:rPr lang="en-GB" dirty="0"/>
              <a:t> Dank </a:t>
            </a:r>
            <a:r>
              <a:rPr lang="en-GB" dirty="0" err="1"/>
              <a:t>für</a:t>
            </a:r>
            <a:r>
              <a:rPr lang="en-GB" dirty="0"/>
              <a:t> </a:t>
            </a:r>
            <a:r>
              <a:rPr lang="en-GB" dirty="0" err="1"/>
              <a:t>Ihre</a:t>
            </a:r>
            <a:r>
              <a:rPr lang="en-GB" dirty="0"/>
              <a:t> </a:t>
            </a:r>
            <a:r>
              <a:rPr lang="en-GB" dirty="0" err="1"/>
              <a:t>Aufmerksamkeit</a:t>
            </a:r>
            <a:r>
              <a:rPr lang="en-GB" dirty="0"/>
              <a:t>.</a:t>
            </a:r>
            <a:endParaRPr lang="en-CH" dirty="0"/>
          </a:p>
        </p:txBody>
      </p:sp>
      <p:sp>
        <p:nvSpPr>
          <p:cNvPr id="3" name="Subtitle 2">
            <a:extLst>
              <a:ext uri="{FF2B5EF4-FFF2-40B4-BE49-F238E27FC236}">
                <a16:creationId xmlns:a16="http://schemas.microsoft.com/office/drawing/2014/main" id="{C4D5B86B-E359-FB49-8337-02E3DCBC807E}"/>
              </a:ext>
            </a:extLst>
          </p:cNvPr>
          <p:cNvSpPr>
            <a:spLocks noGrp="1"/>
          </p:cNvSpPr>
          <p:nvPr>
            <p:ph type="subTitle" idx="1" hasCustomPrompt="1"/>
          </p:nvPr>
        </p:nvSpPr>
        <p:spPr>
          <a:xfrm>
            <a:off x="576000" y="2736000"/>
            <a:ext cx="9144000" cy="1080000"/>
          </a:xfrm>
        </p:spPr>
        <p:txBody>
          <a:bodyPr lIns="0" tIns="0" rIns="0" bIns="0">
            <a:normAutofit/>
          </a:bodyPr>
          <a:lstStyle>
            <a:lvl1pPr marL="0" indent="0" algn="l">
              <a:spcBef>
                <a:spcPts val="0"/>
              </a:spcBef>
              <a:buNone/>
              <a:defRPr sz="32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err="1"/>
              <a:t>Haben</a:t>
            </a:r>
            <a:r>
              <a:rPr lang="en-GB" dirty="0"/>
              <a:t> Sie </a:t>
            </a:r>
            <a:r>
              <a:rPr lang="en-GB" dirty="0" err="1"/>
              <a:t>Fragen</a:t>
            </a:r>
            <a:r>
              <a:rPr lang="en-GB" dirty="0"/>
              <a:t>? </a:t>
            </a:r>
          </a:p>
          <a:p>
            <a:r>
              <a:rPr lang="en-GB" dirty="0" err="1"/>
              <a:t>Wir</a:t>
            </a:r>
            <a:r>
              <a:rPr lang="en-GB" dirty="0"/>
              <a:t> </a:t>
            </a:r>
            <a:r>
              <a:rPr lang="en-GB" dirty="0" err="1"/>
              <a:t>beantworten</a:t>
            </a:r>
            <a:r>
              <a:rPr lang="en-GB" dirty="0"/>
              <a:t> </a:t>
            </a:r>
            <a:r>
              <a:rPr lang="en-GB" dirty="0" err="1"/>
              <a:t>sie</a:t>
            </a:r>
            <a:r>
              <a:rPr lang="en-GB" dirty="0"/>
              <a:t> gerne!</a:t>
            </a:r>
            <a:endParaRPr lang="en-CH" dirty="0"/>
          </a:p>
        </p:txBody>
      </p:sp>
      <p:pic>
        <p:nvPicPr>
          <p:cNvPr id="7" name="Graphic 6">
            <a:extLst>
              <a:ext uri="{FF2B5EF4-FFF2-40B4-BE49-F238E27FC236}">
                <a16:creationId xmlns:a16="http://schemas.microsoft.com/office/drawing/2014/main" id="{94F3ACE0-311A-0E41-911B-685A68F156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41648" y="6369438"/>
            <a:ext cx="1728000" cy="276480"/>
          </a:xfrm>
          <a:prstGeom prst="rect">
            <a:avLst/>
          </a:prstGeom>
        </p:spPr>
      </p:pic>
    </p:spTree>
    <p:extLst>
      <p:ext uri="{BB962C8B-B14F-4D97-AF65-F5344CB8AC3E}">
        <p14:creationId xmlns:p14="http://schemas.microsoft.com/office/powerpoint/2010/main" val="339023794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nhalt – Zusatzfarbe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223556F-7F88-5446-B7A1-9949A786C203}"/>
              </a:ext>
            </a:extLst>
          </p:cNvPr>
          <p:cNvSpPr/>
          <p:nvPr/>
        </p:nvSpPr>
        <p:spPr>
          <a:xfrm>
            <a:off x="2511972" y="2027582"/>
            <a:ext cx="1440000" cy="1440000"/>
          </a:xfrm>
          <a:prstGeom prst="rect">
            <a:avLst/>
          </a:prstGeom>
          <a:solidFill>
            <a:srgbClr val="E696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 name="Rectangle 7">
            <a:extLst>
              <a:ext uri="{FF2B5EF4-FFF2-40B4-BE49-F238E27FC236}">
                <a16:creationId xmlns:a16="http://schemas.microsoft.com/office/drawing/2014/main" id="{9A8C484B-3ABC-CD4C-B582-11AEE0994AA5}"/>
              </a:ext>
            </a:extLst>
          </p:cNvPr>
          <p:cNvSpPr/>
          <p:nvPr/>
        </p:nvSpPr>
        <p:spPr>
          <a:xfrm>
            <a:off x="4303986" y="2027582"/>
            <a:ext cx="1440000" cy="1440000"/>
          </a:xfrm>
          <a:prstGeom prst="rect">
            <a:avLst/>
          </a:prstGeom>
          <a:solidFill>
            <a:srgbClr val="78A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9" name="Rectangle 8">
            <a:extLst>
              <a:ext uri="{FF2B5EF4-FFF2-40B4-BE49-F238E27FC236}">
                <a16:creationId xmlns:a16="http://schemas.microsoft.com/office/drawing/2014/main" id="{01E5D07B-A1AA-7445-A5BF-19DAD27FEEAD}"/>
              </a:ext>
            </a:extLst>
          </p:cNvPr>
          <p:cNvSpPr/>
          <p:nvPr/>
        </p:nvSpPr>
        <p:spPr>
          <a:xfrm>
            <a:off x="6096000" y="2027582"/>
            <a:ext cx="1440000" cy="1440000"/>
          </a:xfrm>
          <a:prstGeom prst="rect">
            <a:avLst/>
          </a:prstGeom>
          <a:solidFill>
            <a:srgbClr val="3264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0" name="Rectangle 9">
            <a:extLst>
              <a:ext uri="{FF2B5EF4-FFF2-40B4-BE49-F238E27FC236}">
                <a16:creationId xmlns:a16="http://schemas.microsoft.com/office/drawing/2014/main" id="{0C1329CF-AC60-CF4E-89E8-DB356821D851}"/>
              </a:ext>
            </a:extLst>
          </p:cNvPr>
          <p:cNvSpPr/>
          <p:nvPr/>
        </p:nvSpPr>
        <p:spPr>
          <a:xfrm>
            <a:off x="7888014" y="2027582"/>
            <a:ext cx="1440000" cy="1440000"/>
          </a:xfrm>
          <a:prstGeom prst="rect">
            <a:avLst/>
          </a:prstGeom>
          <a:solidFill>
            <a:srgbClr val="7A1B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 name="TextBox 3">
            <a:extLst>
              <a:ext uri="{FF2B5EF4-FFF2-40B4-BE49-F238E27FC236}">
                <a16:creationId xmlns:a16="http://schemas.microsoft.com/office/drawing/2014/main" id="{16908C3B-3ACF-3149-BBDD-9A0CD0B40B8A}"/>
              </a:ext>
            </a:extLst>
          </p:cNvPr>
          <p:cNvSpPr txBox="1"/>
          <p:nvPr/>
        </p:nvSpPr>
        <p:spPr>
          <a:xfrm>
            <a:off x="2511972" y="735724"/>
            <a:ext cx="6816042" cy="369332"/>
          </a:xfrm>
          <a:prstGeom prst="rect">
            <a:avLst/>
          </a:prstGeom>
          <a:noFill/>
        </p:spPr>
        <p:txBody>
          <a:bodyPr wrap="square" rtlCol="0">
            <a:spAutoFit/>
          </a:bodyPr>
          <a:lstStyle/>
          <a:p>
            <a:pPr algn="ctr"/>
            <a:r>
              <a:rPr lang="en-CH" cap="all" baseline="0" dirty="0"/>
              <a:t>Zusatzfarben</a:t>
            </a:r>
          </a:p>
        </p:txBody>
      </p:sp>
      <p:sp>
        <p:nvSpPr>
          <p:cNvPr id="12" name="TextBox 11">
            <a:extLst>
              <a:ext uri="{FF2B5EF4-FFF2-40B4-BE49-F238E27FC236}">
                <a16:creationId xmlns:a16="http://schemas.microsoft.com/office/drawing/2014/main" id="{8D1E872D-3576-D441-9992-662EDFB110DF}"/>
              </a:ext>
            </a:extLst>
          </p:cNvPr>
          <p:cNvSpPr txBox="1"/>
          <p:nvPr/>
        </p:nvSpPr>
        <p:spPr>
          <a:xfrm>
            <a:off x="2511972" y="3647659"/>
            <a:ext cx="1440000" cy="276999"/>
          </a:xfrm>
          <a:prstGeom prst="rect">
            <a:avLst/>
          </a:prstGeom>
          <a:noFill/>
        </p:spPr>
        <p:txBody>
          <a:bodyPr wrap="square" rtlCol="0">
            <a:spAutoFit/>
          </a:bodyPr>
          <a:lstStyle/>
          <a:p>
            <a:pPr algn="ctr"/>
            <a:r>
              <a:rPr lang="en-GB" sz="1200" kern="1200" dirty="0">
                <a:solidFill>
                  <a:schemeClr val="tx1"/>
                </a:solidFill>
                <a:effectLst/>
                <a:latin typeface="+mn-lt"/>
                <a:ea typeface="+mn-ea"/>
                <a:cs typeface="+mn-cs"/>
              </a:rPr>
              <a:t>e69624</a:t>
            </a:r>
          </a:p>
        </p:txBody>
      </p:sp>
      <p:sp>
        <p:nvSpPr>
          <p:cNvPr id="13" name="TextBox 12">
            <a:extLst>
              <a:ext uri="{FF2B5EF4-FFF2-40B4-BE49-F238E27FC236}">
                <a16:creationId xmlns:a16="http://schemas.microsoft.com/office/drawing/2014/main" id="{5A2F8FBC-6768-FC43-BED7-F94049446BEE}"/>
              </a:ext>
            </a:extLst>
          </p:cNvPr>
          <p:cNvSpPr txBox="1"/>
          <p:nvPr/>
        </p:nvSpPr>
        <p:spPr>
          <a:xfrm>
            <a:off x="4303986" y="3650093"/>
            <a:ext cx="1440000" cy="276999"/>
          </a:xfrm>
          <a:prstGeom prst="rect">
            <a:avLst/>
          </a:prstGeom>
          <a:noFill/>
        </p:spPr>
        <p:txBody>
          <a:bodyPr wrap="square" rtlCol="0">
            <a:spAutoFit/>
          </a:bodyPr>
          <a:lstStyle/>
          <a:p>
            <a:pPr algn="ctr"/>
            <a:r>
              <a:rPr lang="en-GB" sz="1200" kern="1200" dirty="0">
                <a:solidFill>
                  <a:schemeClr val="tx1"/>
                </a:solidFill>
                <a:effectLst/>
                <a:latin typeface="+mn-lt"/>
                <a:ea typeface="+mn-ea"/>
                <a:cs typeface="+mn-cs"/>
              </a:rPr>
              <a:t>78a014</a:t>
            </a:r>
          </a:p>
        </p:txBody>
      </p:sp>
      <p:sp>
        <p:nvSpPr>
          <p:cNvPr id="14" name="TextBox 13">
            <a:extLst>
              <a:ext uri="{FF2B5EF4-FFF2-40B4-BE49-F238E27FC236}">
                <a16:creationId xmlns:a16="http://schemas.microsoft.com/office/drawing/2014/main" id="{F4AABCA6-7788-AF40-9104-BE46837156AB}"/>
              </a:ext>
            </a:extLst>
          </p:cNvPr>
          <p:cNvSpPr txBox="1"/>
          <p:nvPr/>
        </p:nvSpPr>
        <p:spPr>
          <a:xfrm>
            <a:off x="6096000" y="3647659"/>
            <a:ext cx="1440000"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1200" kern="1200" dirty="0">
                <a:solidFill>
                  <a:schemeClr val="tx1"/>
                </a:solidFill>
                <a:effectLst/>
                <a:latin typeface="+mn-lt"/>
                <a:ea typeface="+mn-ea"/>
                <a:cs typeface="+mn-cs"/>
              </a:rPr>
              <a:t>326432</a:t>
            </a:r>
          </a:p>
        </p:txBody>
      </p:sp>
      <p:sp>
        <p:nvSpPr>
          <p:cNvPr id="15" name="TextBox 14">
            <a:extLst>
              <a:ext uri="{FF2B5EF4-FFF2-40B4-BE49-F238E27FC236}">
                <a16:creationId xmlns:a16="http://schemas.microsoft.com/office/drawing/2014/main" id="{F455F357-4E8C-AD40-91E5-4FBBBC64D5D9}"/>
              </a:ext>
            </a:extLst>
          </p:cNvPr>
          <p:cNvSpPr txBox="1"/>
          <p:nvPr/>
        </p:nvSpPr>
        <p:spPr>
          <a:xfrm>
            <a:off x="7888014" y="3647659"/>
            <a:ext cx="1440000"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7a1b1f</a:t>
            </a:r>
          </a:p>
        </p:txBody>
      </p:sp>
    </p:spTree>
    <p:extLst>
      <p:ext uri="{BB962C8B-B14F-4D97-AF65-F5344CB8AC3E}">
        <p14:creationId xmlns:p14="http://schemas.microsoft.com/office/powerpoint/2010/main" val="226231697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 Inhaltsverzeichni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940D1-B99D-7547-9CFA-6A1AF7CAF16F}"/>
              </a:ext>
            </a:extLst>
          </p:cNvPr>
          <p:cNvSpPr>
            <a:spLocks noGrp="1"/>
          </p:cNvSpPr>
          <p:nvPr>
            <p:ph type="ctrTitle" hasCustomPrompt="1"/>
          </p:nvPr>
        </p:nvSpPr>
        <p:spPr>
          <a:xfrm>
            <a:off x="576000" y="864000"/>
            <a:ext cx="9144000" cy="936000"/>
          </a:xfrm>
        </p:spPr>
        <p:txBody>
          <a:bodyPr lIns="0" tIns="0" rIns="0" bIns="0" anchor="t" anchorCtr="0">
            <a:noAutofit/>
          </a:bodyPr>
          <a:lstStyle>
            <a:lvl1pPr algn="l">
              <a:defRPr sz="3200" b="1" i="0" cap="all" spc="100" baseline="0">
                <a:solidFill>
                  <a:schemeClr val="bg1"/>
                </a:solidFill>
              </a:defRPr>
            </a:lvl1pPr>
          </a:lstStyle>
          <a:p>
            <a:r>
              <a:rPr lang="en-GB" dirty="0" err="1"/>
              <a:t>Inhalt</a:t>
            </a:r>
            <a:br>
              <a:rPr lang="en-GB" dirty="0"/>
            </a:br>
            <a:endParaRPr lang="en-CH" dirty="0"/>
          </a:p>
        </p:txBody>
      </p:sp>
      <p:sp>
        <p:nvSpPr>
          <p:cNvPr id="7" name="Content Placeholder 2">
            <a:extLst>
              <a:ext uri="{FF2B5EF4-FFF2-40B4-BE49-F238E27FC236}">
                <a16:creationId xmlns:a16="http://schemas.microsoft.com/office/drawing/2014/main" id="{BC86CF44-C9BF-A849-BE97-2AF834801BF1}"/>
              </a:ext>
            </a:extLst>
          </p:cNvPr>
          <p:cNvSpPr>
            <a:spLocks noGrp="1"/>
          </p:cNvSpPr>
          <p:nvPr>
            <p:ph idx="1" hasCustomPrompt="1"/>
          </p:nvPr>
        </p:nvSpPr>
        <p:spPr>
          <a:xfrm>
            <a:off x="576000" y="1800000"/>
            <a:ext cx="10980000" cy="4320000"/>
          </a:xfrm>
        </p:spPr>
        <p:txBody>
          <a:bodyPr>
            <a:normAutofit/>
          </a:bodyPr>
          <a:lstStyle>
            <a:lvl1pPr marL="514350" indent="-514350">
              <a:buClr>
                <a:schemeClr val="bg1"/>
              </a:buClr>
              <a:buFont typeface="+mj-lt"/>
              <a:buAutoNum type="arabicPeriod"/>
              <a:defRPr sz="2000" spc="50" baseline="0">
                <a:solidFill>
                  <a:schemeClr val="bg1"/>
                </a:solidFill>
              </a:defRPr>
            </a:lvl1pPr>
            <a:lvl2pPr>
              <a:defRPr sz="2600" spc="50" baseline="0"/>
            </a:lvl2pPr>
            <a:lvl3pPr>
              <a:defRPr sz="2600" spc="50" baseline="0"/>
            </a:lvl3pPr>
            <a:lvl4pPr>
              <a:defRPr sz="2600" spc="50" baseline="0"/>
            </a:lvl4pPr>
            <a:lvl5pPr>
              <a:defRPr sz="2600" spc="50" baseline="0"/>
            </a:lvl5pPr>
          </a:lstStyle>
          <a:p>
            <a:pPr lvl="0"/>
            <a:r>
              <a:rPr lang="en-GB" dirty="0" err="1"/>
              <a:t>Inhaltsverzeichnis</a:t>
            </a:r>
            <a:r>
              <a:rPr lang="en-GB" dirty="0"/>
              <a:t> </a:t>
            </a:r>
            <a:r>
              <a:rPr lang="en-GB" dirty="0" err="1"/>
              <a:t>einfügen</a:t>
            </a:r>
            <a:endParaRPr lang="en-GB" dirty="0"/>
          </a:p>
        </p:txBody>
      </p:sp>
      <p:pic>
        <p:nvPicPr>
          <p:cNvPr id="5" name="Graphic 4">
            <a:extLst>
              <a:ext uri="{FF2B5EF4-FFF2-40B4-BE49-F238E27FC236}">
                <a16:creationId xmlns:a16="http://schemas.microsoft.com/office/drawing/2014/main" id="{069105D8-BF34-8E4D-8F23-A72C2C0CFE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41648" y="6369438"/>
            <a:ext cx="1728000" cy="276480"/>
          </a:xfrm>
          <a:prstGeom prst="rect">
            <a:avLst/>
          </a:prstGeom>
        </p:spPr>
      </p:pic>
    </p:spTree>
    <p:extLst>
      <p:ext uri="{BB962C8B-B14F-4D97-AF65-F5344CB8AC3E}">
        <p14:creationId xmlns:p14="http://schemas.microsoft.com/office/powerpoint/2010/main" val="966625529"/>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 – Kapit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522F96D-8E8E-AD40-AAB1-6B9B9855EF52}"/>
              </a:ext>
            </a:extLst>
          </p:cNvPr>
          <p:cNvSpPr>
            <a:spLocks noGrp="1"/>
          </p:cNvSpPr>
          <p:nvPr>
            <p:ph type="ctrTitle" hasCustomPrompt="1"/>
          </p:nvPr>
        </p:nvSpPr>
        <p:spPr>
          <a:xfrm>
            <a:off x="576000" y="864000"/>
            <a:ext cx="9144000" cy="445754"/>
          </a:xfrm>
        </p:spPr>
        <p:txBody>
          <a:bodyPr lIns="0" tIns="0" rIns="0" bIns="0" anchor="t" anchorCtr="0">
            <a:noAutofit/>
          </a:bodyPr>
          <a:lstStyle>
            <a:lvl1pPr algn="l">
              <a:defRPr sz="3200" b="0" i="0" cap="none" spc="120" baseline="0">
                <a:solidFill>
                  <a:schemeClr val="tx2"/>
                </a:solidFill>
              </a:defRPr>
            </a:lvl1pPr>
          </a:lstStyle>
          <a:p>
            <a:r>
              <a:rPr lang="en-GB" dirty="0" err="1"/>
              <a:t>Abschnitt</a:t>
            </a:r>
            <a:r>
              <a:rPr lang="en-GB" dirty="0"/>
              <a:t> 1</a:t>
            </a:r>
            <a:endParaRPr lang="en-CH" dirty="0"/>
          </a:p>
        </p:txBody>
      </p:sp>
      <p:sp>
        <p:nvSpPr>
          <p:cNvPr id="14" name="Subtitle 2">
            <a:extLst>
              <a:ext uri="{FF2B5EF4-FFF2-40B4-BE49-F238E27FC236}">
                <a16:creationId xmlns:a16="http://schemas.microsoft.com/office/drawing/2014/main" id="{09096147-3D1B-6948-B523-36084BE3628C}"/>
              </a:ext>
            </a:extLst>
          </p:cNvPr>
          <p:cNvSpPr>
            <a:spLocks noGrp="1"/>
          </p:cNvSpPr>
          <p:nvPr>
            <p:ph type="subTitle" idx="1" hasCustomPrompt="1"/>
          </p:nvPr>
        </p:nvSpPr>
        <p:spPr>
          <a:xfrm>
            <a:off x="576000" y="1656000"/>
            <a:ext cx="9144000" cy="1655762"/>
          </a:xfrm>
        </p:spPr>
        <p:txBody>
          <a:bodyPr lIns="0" tIns="0" rIns="0" bIns="0">
            <a:normAutofit/>
          </a:bodyPr>
          <a:lstStyle>
            <a:lvl1pPr marL="0" indent="0" algn="l">
              <a:spcBef>
                <a:spcPts val="0"/>
              </a:spcBef>
              <a:buNone/>
              <a:defRPr sz="3200" b="1" i="0" cap="all" spc="100" baseline="0">
                <a:solidFill>
                  <a:schemeClr val="tx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Der </a:t>
            </a:r>
            <a:r>
              <a:rPr lang="en-GB" dirty="0" err="1"/>
              <a:t>Titel</a:t>
            </a:r>
            <a:r>
              <a:rPr lang="en-GB" dirty="0"/>
              <a:t> des </a:t>
            </a:r>
            <a:r>
              <a:rPr lang="en-GB" dirty="0" err="1"/>
              <a:t>ersten</a:t>
            </a:r>
            <a:r>
              <a:rPr lang="en-GB" dirty="0"/>
              <a:t> </a:t>
            </a:r>
            <a:r>
              <a:rPr lang="en-GB" dirty="0" err="1"/>
              <a:t>Abschnitts</a:t>
            </a:r>
            <a:r>
              <a:rPr lang="en-GB" dirty="0"/>
              <a:t>,</a:t>
            </a:r>
          </a:p>
          <a:p>
            <a:r>
              <a:rPr lang="en-GB" dirty="0" err="1"/>
              <a:t>Darf</a:t>
            </a:r>
            <a:r>
              <a:rPr lang="en-GB" dirty="0"/>
              <a:t> </a:t>
            </a:r>
            <a:r>
              <a:rPr lang="en-GB" dirty="0" err="1"/>
              <a:t>auch</a:t>
            </a:r>
            <a:r>
              <a:rPr lang="en-GB" dirty="0"/>
              <a:t> </a:t>
            </a:r>
            <a:r>
              <a:rPr lang="en-GB" dirty="0" err="1"/>
              <a:t>länger</a:t>
            </a:r>
            <a:r>
              <a:rPr lang="en-GB" dirty="0"/>
              <a:t> sein</a:t>
            </a:r>
            <a:endParaRPr lang="en-CH" dirty="0"/>
          </a:p>
        </p:txBody>
      </p:sp>
      <p:pic>
        <p:nvPicPr>
          <p:cNvPr id="5" name="Graphic 4">
            <a:extLst>
              <a:ext uri="{FF2B5EF4-FFF2-40B4-BE49-F238E27FC236}">
                <a16:creationId xmlns:a16="http://schemas.microsoft.com/office/drawing/2014/main" id="{B4C6C719-9E33-774B-BB25-F214F34BCA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6000" y="6369438"/>
            <a:ext cx="1728000" cy="276480"/>
          </a:xfrm>
          <a:prstGeom prst="rect">
            <a:avLst/>
          </a:prstGeom>
        </p:spPr>
      </p:pic>
    </p:spTree>
    <p:extLst>
      <p:ext uri="{BB962C8B-B14F-4D97-AF65-F5344CB8AC3E}">
        <p14:creationId xmlns:p14="http://schemas.microsoft.com/office/powerpoint/2010/main" val="1348295993"/>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Inhalt –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34872-6F2B-4C4D-8E06-0C551E4835EC}"/>
              </a:ext>
            </a:extLst>
          </p:cNvPr>
          <p:cNvSpPr>
            <a:spLocks noGrp="1"/>
          </p:cNvSpPr>
          <p:nvPr>
            <p:ph type="title" hasCustomPrompt="1"/>
          </p:nvPr>
        </p:nvSpPr>
        <p:spPr>
          <a:xfrm>
            <a:off x="576000" y="864000"/>
            <a:ext cx="10980000" cy="797652"/>
          </a:xfrm>
        </p:spPr>
        <p:txBody>
          <a:bodyPr/>
          <a:lstStyle>
            <a:lvl1pPr>
              <a:defRPr spc="100" baseline="0"/>
            </a:lvl1pPr>
          </a:lstStyle>
          <a:p>
            <a:r>
              <a:rPr lang="en-GB" dirty="0" err="1"/>
              <a:t>Titel</a:t>
            </a:r>
            <a:r>
              <a:rPr lang="en-GB" dirty="0"/>
              <a:t> </a:t>
            </a:r>
            <a:r>
              <a:rPr lang="en-GB" dirty="0" err="1"/>
              <a:t>einfügen</a:t>
            </a:r>
            <a:endParaRPr lang="en-CH" dirty="0"/>
          </a:p>
        </p:txBody>
      </p:sp>
      <p:sp>
        <p:nvSpPr>
          <p:cNvPr id="3" name="Content Placeholder 2">
            <a:extLst>
              <a:ext uri="{FF2B5EF4-FFF2-40B4-BE49-F238E27FC236}">
                <a16:creationId xmlns:a16="http://schemas.microsoft.com/office/drawing/2014/main" id="{9CB1A173-322C-C541-A6AC-FC82FDA08378}"/>
              </a:ext>
            </a:extLst>
          </p:cNvPr>
          <p:cNvSpPr>
            <a:spLocks noGrp="1"/>
          </p:cNvSpPr>
          <p:nvPr>
            <p:ph idx="1" hasCustomPrompt="1"/>
          </p:nvPr>
        </p:nvSpPr>
        <p:spPr>
          <a:xfrm>
            <a:off x="576000" y="1800000"/>
            <a:ext cx="10980000" cy="4140000"/>
          </a:xfrm>
        </p:spPr>
        <p:txBody>
          <a:bodyPr>
            <a:normAutofit/>
          </a:bodyPr>
          <a:lstStyle>
            <a:lvl1pPr marL="0" indent="0">
              <a:lnSpc>
                <a:spcPts val="4020"/>
              </a:lnSpc>
              <a:buFont typeface="Arial" panose="020B0604020202020204" pitchFamily="34" charset="0"/>
              <a:buNone/>
              <a:defRPr sz="2000" spc="50" baseline="0"/>
            </a:lvl1pPr>
            <a:lvl2pPr>
              <a:lnSpc>
                <a:spcPts val="3020"/>
              </a:lnSpc>
              <a:defRPr sz="2000" spc="50" baseline="0"/>
            </a:lvl2pPr>
            <a:lvl3pPr>
              <a:defRPr sz="2600" spc="50" baseline="0"/>
            </a:lvl3pPr>
            <a:lvl4pPr>
              <a:defRPr sz="2600" spc="50" baseline="0"/>
            </a:lvl4pPr>
            <a:lvl5pPr>
              <a:defRPr sz="2600" spc="50" baseline="0"/>
            </a:lvl5pPr>
          </a:lstStyle>
          <a:p>
            <a:pPr lvl="0"/>
            <a:r>
              <a:rPr lang="en-GB" dirty="0"/>
              <a:t>Text </a:t>
            </a:r>
            <a:r>
              <a:rPr lang="en-GB" dirty="0" err="1"/>
              <a:t>einfügen</a:t>
            </a:r>
            <a:endParaRPr lang="en-GB" dirty="0"/>
          </a:p>
          <a:p>
            <a:pPr lvl="1"/>
            <a:r>
              <a:rPr lang="en-GB" dirty="0" err="1"/>
              <a:t>oder</a:t>
            </a:r>
            <a:r>
              <a:rPr lang="en-GB" dirty="0"/>
              <a:t> </a:t>
            </a:r>
            <a:r>
              <a:rPr lang="en-GB" dirty="0" err="1"/>
              <a:t>eine</a:t>
            </a:r>
            <a:r>
              <a:rPr lang="en-GB" dirty="0"/>
              <a:t> </a:t>
            </a:r>
            <a:r>
              <a:rPr lang="en-GB" dirty="0" err="1"/>
              <a:t>Liste</a:t>
            </a:r>
            <a:endParaRPr lang="en-CH" dirty="0"/>
          </a:p>
        </p:txBody>
      </p:sp>
      <p:pic>
        <p:nvPicPr>
          <p:cNvPr id="10" name="Graphic 9">
            <a:extLst>
              <a:ext uri="{FF2B5EF4-FFF2-40B4-BE49-F238E27FC236}">
                <a16:creationId xmlns:a16="http://schemas.microsoft.com/office/drawing/2014/main" id="{39F9A453-75BD-2F47-BB9A-D3BA19EBBFC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22542" y="381391"/>
            <a:ext cx="1119600" cy="179136"/>
          </a:xfrm>
          <a:prstGeom prst="rect">
            <a:avLst/>
          </a:prstGeom>
        </p:spPr>
      </p:pic>
      <p:sp>
        <p:nvSpPr>
          <p:cNvPr id="11" name="Date Placeholder 5">
            <a:extLst>
              <a:ext uri="{FF2B5EF4-FFF2-40B4-BE49-F238E27FC236}">
                <a16:creationId xmlns:a16="http://schemas.microsoft.com/office/drawing/2014/main" id="{A822A311-F447-4D61-B2BA-022B15C721EF}"/>
              </a:ext>
            </a:extLst>
          </p:cNvPr>
          <p:cNvSpPr>
            <a:spLocks noGrp="1"/>
          </p:cNvSpPr>
          <p:nvPr>
            <p:ph type="dt" sz="half" idx="2"/>
          </p:nvPr>
        </p:nvSpPr>
        <p:spPr>
          <a:xfrm>
            <a:off x="576000" y="6296975"/>
            <a:ext cx="1183974" cy="360000"/>
          </a:xfrm>
          <a:prstGeom prst="rect">
            <a:avLst/>
          </a:prstGeom>
        </p:spPr>
        <p:txBody>
          <a:bodyPr vert="horz" lIns="0" tIns="0" rIns="0" bIns="0" rtlCol="0" anchor="b" anchorCtr="0"/>
          <a:lstStyle>
            <a:lvl1pPr algn="l">
              <a:defRPr sz="1200" spc="60" baseline="0">
                <a:solidFill>
                  <a:schemeClr val="bg1"/>
                </a:solidFill>
              </a:defRPr>
            </a:lvl1pPr>
          </a:lstStyle>
          <a:p>
            <a:endParaRPr lang="de-CH"/>
          </a:p>
        </p:txBody>
      </p:sp>
      <p:sp>
        <p:nvSpPr>
          <p:cNvPr id="12" name="Footer Placeholder 4">
            <a:extLst>
              <a:ext uri="{FF2B5EF4-FFF2-40B4-BE49-F238E27FC236}">
                <a16:creationId xmlns:a16="http://schemas.microsoft.com/office/drawing/2014/main" id="{2364DB39-73D3-475F-B8B2-103C1E9D1622}"/>
              </a:ext>
            </a:extLst>
          </p:cNvPr>
          <p:cNvSpPr>
            <a:spLocks noGrp="1"/>
          </p:cNvSpPr>
          <p:nvPr>
            <p:ph type="ftr" sz="quarter" idx="3"/>
          </p:nvPr>
        </p:nvSpPr>
        <p:spPr>
          <a:xfrm>
            <a:off x="2205363" y="6296975"/>
            <a:ext cx="8573729" cy="360000"/>
          </a:xfrm>
          <a:prstGeom prst="rect">
            <a:avLst/>
          </a:prstGeom>
        </p:spPr>
        <p:txBody>
          <a:bodyPr vert="horz" lIns="0" tIns="0" rIns="0" bIns="0" rtlCol="0" anchor="b" anchorCtr="0"/>
          <a:lstStyle>
            <a:lvl1pPr algn="ctr">
              <a:defRPr sz="1200" b="1" cap="all" spc="60" baseline="0">
                <a:solidFill>
                  <a:schemeClr val="bg1"/>
                </a:solidFill>
              </a:defRPr>
            </a:lvl1pPr>
          </a:lstStyle>
          <a:p>
            <a:endParaRPr lang="de-CH"/>
          </a:p>
        </p:txBody>
      </p:sp>
      <p:sp>
        <p:nvSpPr>
          <p:cNvPr id="13" name="Slide Number Placeholder 6">
            <a:extLst>
              <a:ext uri="{FF2B5EF4-FFF2-40B4-BE49-F238E27FC236}">
                <a16:creationId xmlns:a16="http://schemas.microsoft.com/office/drawing/2014/main" id="{A8C15BCC-6313-4528-9B3B-A876EA52575B}"/>
              </a:ext>
            </a:extLst>
          </p:cNvPr>
          <p:cNvSpPr>
            <a:spLocks noGrp="1"/>
          </p:cNvSpPr>
          <p:nvPr>
            <p:ph type="sldNum" sz="quarter" idx="4"/>
          </p:nvPr>
        </p:nvSpPr>
        <p:spPr>
          <a:xfrm>
            <a:off x="11224481" y="6296975"/>
            <a:ext cx="331519" cy="360000"/>
          </a:xfrm>
          <a:prstGeom prst="rect">
            <a:avLst/>
          </a:prstGeom>
        </p:spPr>
        <p:txBody>
          <a:bodyPr vert="horz" lIns="0" tIns="0" rIns="0" bIns="0" rtlCol="0" anchor="b" anchorCtr="0"/>
          <a:lstStyle>
            <a:lvl1pPr algn="r">
              <a:defRPr sz="1200" b="1" spc="60" baseline="0">
                <a:solidFill>
                  <a:schemeClr val="bg1"/>
                </a:solidFill>
              </a:defRPr>
            </a:lvl1pPr>
          </a:lstStyle>
          <a:p>
            <a:fld id="{32CA92EE-FD40-458C-AD31-8F736C691440}" type="slidenum">
              <a:rPr lang="de-CH" smtClean="0"/>
              <a:t>‹Nr.›</a:t>
            </a:fld>
            <a:endParaRPr lang="de-CH"/>
          </a:p>
        </p:txBody>
      </p:sp>
    </p:spTree>
    <p:extLst>
      <p:ext uri="{BB962C8B-B14F-4D97-AF65-F5344CB8AC3E}">
        <p14:creationId xmlns:p14="http://schemas.microsoft.com/office/powerpoint/2010/main" val="373933047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nhalt – Vollbi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06AC004-873D-8047-9E3F-F472C67CB801}"/>
              </a:ext>
            </a:extLst>
          </p:cNvPr>
          <p:cNvSpPr>
            <a:spLocks noGrp="1"/>
          </p:cNvSpPr>
          <p:nvPr>
            <p:ph type="pic" sz="quarter" idx="10" hasCustomPrompt="1"/>
          </p:nvPr>
        </p:nvSpPr>
        <p:spPr>
          <a:xfrm>
            <a:off x="0" y="0"/>
            <a:ext cx="12192000" cy="6220800"/>
          </a:xfrm>
        </p:spPr>
        <p:txBody>
          <a:bodyPr>
            <a:normAutofit/>
          </a:bodyPr>
          <a:lstStyle>
            <a:lvl1pPr>
              <a:defRPr sz="2000"/>
            </a:lvl1pPr>
          </a:lstStyle>
          <a:p>
            <a:r>
              <a:rPr lang="en-CH" dirty="0"/>
              <a:t>Bild einfügen</a:t>
            </a:r>
          </a:p>
        </p:txBody>
      </p:sp>
      <p:sp>
        <p:nvSpPr>
          <p:cNvPr id="6" name="Date Placeholder 5">
            <a:extLst>
              <a:ext uri="{FF2B5EF4-FFF2-40B4-BE49-F238E27FC236}">
                <a16:creationId xmlns:a16="http://schemas.microsoft.com/office/drawing/2014/main" id="{B3EC3FDA-4958-4EDC-821C-293C77DACF27}"/>
              </a:ext>
            </a:extLst>
          </p:cNvPr>
          <p:cNvSpPr>
            <a:spLocks noGrp="1"/>
          </p:cNvSpPr>
          <p:nvPr>
            <p:ph type="dt" sz="half" idx="2"/>
          </p:nvPr>
        </p:nvSpPr>
        <p:spPr>
          <a:xfrm>
            <a:off x="576000" y="6296975"/>
            <a:ext cx="1183974" cy="360000"/>
          </a:xfrm>
          <a:prstGeom prst="rect">
            <a:avLst/>
          </a:prstGeom>
        </p:spPr>
        <p:txBody>
          <a:bodyPr vert="horz" lIns="0" tIns="0" rIns="0" bIns="0" rtlCol="0" anchor="b" anchorCtr="0"/>
          <a:lstStyle>
            <a:lvl1pPr algn="l">
              <a:defRPr sz="1200" spc="60" baseline="0">
                <a:solidFill>
                  <a:schemeClr val="bg1"/>
                </a:solidFill>
              </a:defRPr>
            </a:lvl1pPr>
          </a:lstStyle>
          <a:p>
            <a:endParaRPr lang="de-CH"/>
          </a:p>
        </p:txBody>
      </p:sp>
      <p:sp>
        <p:nvSpPr>
          <p:cNvPr id="7" name="Footer Placeholder 4">
            <a:extLst>
              <a:ext uri="{FF2B5EF4-FFF2-40B4-BE49-F238E27FC236}">
                <a16:creationId xmlns:a16="http://schemas.microsoft.com/office/drawing/2014/main" id="{5C0631F3-9833-4549-A128-D08F79403408}"/>
              </a:ext>
            </a:extLst>
          </p:cNvPr>
          <p:cNvSpPr>
            <a:spLocks noGrp="1"/>
          </p:cNvSpPr>
          <p:nvPr>
            <p:ph type="ftr" sz="quarter" idx="3"/>
          </p:nvPr>
        </p:nvSpPr>
        <p:spPr>
          <a:xfrm>
            <a:off x="2205363" y="6296975"/>
            <a:ext cx="8573729" cy="360000"/>
          </a:xfrm>
          <a:prstGeom prst="rect">
            <a:avLst/>
          </a:prstGeom>
        </p:spPr>
        <p:txBody>
          <a:bodyPr vert="horz" lIns="0" tIns="0" rIns="0" bIns="0" rtlCol="0" anchor="b" anchorCtr="0"/>
          <a:lstStyle>
            <a:lvl1pPr algn="ctr">
              <a:defRPr sz="1200" b="1" cap="all" spc="60" baseline="0">
                <a:solidFill>
                  <a:schemeClr val="bg1"/>
                </a:solidFill>
              </a:defRPr>
            </a:lvl1pPr>
          </a:lstStyle>
          <a:p>
            <a:endParaRPr lang="de-CH"/>
          </a:p>
        </p:txBody>
      </p:sp>
      <p:sp>
        <p:nvSpPr>
          <p:cNvPr id="8" name="Slide Number Placeholder 6">
            <a:extLst>
              <a:ext uri="{FF2B5EF4-FFF2-40B4-BE49-F238E27FC236}">
                <a16:creationId xmlns:a16="http://schemas.microsoft.com/office/drawing/2014/main" id="{342A6B46-F7B0-4232-81DD-503B9A48CBA1}"/>
              </a:ext>
            </a:extLst>
          </p:cNvPr>
          <p:cNvSpPr>
            <a:spLocks noGrp="1"/>
          </p:cNvSpPr>
          <p:nvPr>
            <p:ph type="sldNum" sz="quarter" idx="4"/>
          </p:nvPr>
        </p:nvSpPr>
        <p:spPr>
          <a:xfrm>
            <a:off x="11224481" y="6296975"/>
            <a:ext cx="331519" cy="360000"/>
          </a:xfrm>
          <a:prstGeom prst="rect">
            <a:avLst/>
          </a:prstGeom>
        </p:spPr>
        <p:txBody>
          <a:bodyPr vert="horz" lIns="0" tIns="0" rIns="0" bIns="0" rtlCol="0" anchor="b" anchorCtr="0"/>
          <a:lstStyle>
            <a:lvl1pPr algn="r">
              <a:defRPr sz="1200" b="1" spc="60" baseline="0">
                <a:solidFill>
                  <a:schemeClr val="bg1"/>
                </a:solidFill>
              </a:defRPr>
            </a:lvl1pPr>
          </a:lstStyle>
          <a:p>
            <a:fld id="{32CA92EE-FD40-458C-AD31-8F736C691440}" type="slidenum">
              <a:rPr lang="de-CH" smtClean="0"/>
              <a:t>‹Nr.›</a:t>
            </a:fld>
            <a:endParaRPr lang="de-CH"/>
          </a:p>
        </p:txBody>
      </p:sp>
    </p:spTree>
    <p:extLst>
      <p:ext uri="{BB962C8B-B14F-4D97-AF65-F5344CB8AC3E}">
        <p14:creationId xmlns:p14="http://schemas.microsoft.com/office/powerpoint/2010/main" val="218707556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Inhalt – Halbbi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06AC004-873D-8047-9E3F-F472C67CB801}"/>
              </a:ext>
            </a:extLst>
          </p:cNvPr>
          <p:cNvSpPr>
            <a:spLocks noGrp="1"/>
          </p:cNvSpPr>
          <p:nvPr>
            <p:ph type="pic" sz="quarter" idx="10" hasCustomPrompt="1"/>
          </p:nvPr>
        </p:nvSpPr>
        <p:spPr>
          <a:xfrm>
            <a:off x="0" y="0"/>
            <a:ext cx="6048000" cy="6220800"/>
          </a:xfrm>
        </p:spPr>
        <p:txBody>
          <a:bodyPr>
            <a:normAutofit/>
          </a:bodyPr>
          <a:lstStyle>
            <a:lvl1pPr>
              <a:defRPr sz="2000"/>
            </a:lvl1pPr>
          </a:lstStyle>
          <a:p>
            <a:r>
              <a:rPr lang="en-CH" dirty="0"/>
              <a:t>Bild einfügen</a:t>
            </a:r>
          </a:p>
        </p:txBody>
      </p:sp>
      <p:sp>
        <p:nvSpPr>
          <p:cNvPr id="8" name="Picture Placeholder 4">
            <a:extLst>
              <a:ext uri="{FF2B5EF4-FFF2-40B4-BE49-F238E27FC236}">
                <a16:creationId xmlns:a16="http://schemas.microsoft.com/office/drawing/2014/main" id="{AC5825C9-2AC4-0349-8B1A-6206105F4ECB}"/>
              </a:ext>
            </a:extLst>
          </p:cNvPr>
          <p:cNvSpPr>
            <a:spLocks noGrp="1"/>
          </p:cNvSpPr>
          <p:nvPr>
            <p:ph type="pic" sz="quarter" idx="11" hasCustomPrompt="1"/>
          </p:nvPr>
        </p:nvSpPr>
        <p:spPr>
          <a:xfrm>
            <a:off x="6144002" y="0"/>
            <a:ext cx="6048000" cy="6220800"/>
          </a:xfrm>
        </p:spPr>
        <p:txBody>
          <a:bodyPr>
            <a:normAutofit/>
          </a:bodyPr>
          <a:lstStyle>
            <a:lvl1pPr>
              <a:defRPr sz="2000"/>
            </a:lvl1pPr>
          </a:lstStyle>
          <a:p>
            <a:r>
              <a:rPr lang="en-CH" dirty="0"/>
              <a:t>Bild einfügen</a:t>
            </a:r>
          </a:p>
        </p:txBody>
      </p:sp>
      <p:sp>
        <p:nvSpPr>
          <p:cNvPr id="7" name="Date Placeholder 5">
            <a:extLst>
              <a:ext uri="{FF2B5EF4-FFF2-40B4-BE49-F238E27FC236}">
                <a16:creationId xmlns:a16="http://schemas.microsoft.com/office/drawing/2014/main" id="{C53F15E5-9205-46E0-AC0C-B620884A6847}"/>
              </a:ext>
            </a:extLst>
          </p:cNvPr>
          <p:cNvSpPr>
            <a:spLocks noGrp="1"/>
          </p:cNvSpPr>
          <p:nvPr>
            <p:ph type="dt" sz="half" idx="2"/>
          </p:nvPr>
        </p:nvSpPr>
        <p:spPr>
          <a:xfrm>
            <a:off x="576000" y="6296975"/>
            <a:ext cx="1183974" cy="360000"/>
          </a:xfrm>
          <a:prstGeom prst="rect">
            <a:avLst/>
          </a:prstGeom>
        </p:spPr>
        <p:txBody>
          <a:bodyPr vert="horz" lIns="0" tIns="0" rIns="0" bIns="0" rtlCol="0" anchor="b" anchorCtr="0"/>
          <a:lstStyle>
            <a:lvl1pPr algn="l">
              <a:defRPr sz="1200" spc="60" baseline="0">
                <a:solidFill>
                  <a:schemeClr val="bg1"/>
                </a:solidFill>
              </a:defRPr>
            </a:lvl1pPr>
          </a:lstStyle>
          <a:p>
            <a:endParaRPr lang="de-CH"/>
          </a:p>
        </p:txBody>
      </p:sp>
      <p:sp>
        <p:nvSpPr>
          <p:cNvPr id="10" name="Footer Placeholder 4">
            <a:extLst>
              <a:ext uri="{FF2B5EF4-FFF2-40B4-BE49-F238E27FC236}">
                <a16:creationId xmlns:a16="http://schemas.microsoft.com/office/drawing/2014/main" id="{FB267E29-9FB7-434A-89E7-FBF31D931E83}"/>
              </a:ext>
            </a:extLst>
          </p:cNvPr>
          <p:cNvSpPr>
            <a:spLocks noGrp="1"/>
          </p:cNvSpPr>
          <p:nvPr>
            <p:ph type="ftr" sz="quarter" idx="3"/>
          </p:nvPr>
        </p:nvSpPr>
        <p:spPr>
          <a:xfrm>
            <a:off x="2205363" y="6296975"/>
            <a:ext cx="8573729" cy="360000"/>
          </a:xfrm>
          <a:prstGeom prst="rect">
            <a:avLst/>
          </a:prstGeom>
        </p:spPr>
        <p:txBody>
          <a:bodyPr vert="horz" lIns="0" tIns="0" rIns="0" bIns="0" rtlCol="0" anchor="b" anchorCtr="0"/>
          <a:lstStyle>
            <a:lvl1pPr algn="ctr">
              <a:defRPr sz="1200" b="1" cap="all" spc="60" baseline="0">
                <a:solidFill>
                  <a:schemeClr val="bg1"/>
                </a:solidFill>
              </a:defRPr>
            </a:lvl1pPr>
          </a:lstStyle>
          <a:p>
            <a:endParaRPr lang="de-CH"/>
          </a:p>
        </p:txBody>
      </p:sp>
      <p:sp>
        <p:nvSpPr>
          <p:cNvPr id="11" name="Slide Number Placeholder 6">
            <a:extLst>
              <a:ext uri="{FF2B5EF4-FFF2-40B4-BE49-F238E27FC236}">
                <a16:creationId xmlns:a16="http://schemas.microsoft.com/office/drawing/2014/main" id="{EBDC2A16-1904-474B-8A5B-DD6B04911507}"/>
              </a:ext>
            </a:extLst>
          </p:cNvPr>
          <p:cNvSpPr>
            <a:spLocks noGrp="1"/>
          </p:cNvSpPr>
          <p:nvPr>
            <p:ph type="sldNum" sz="quarter" idx="4"/>
          </p:nvPr>
        </p:nvSpPr>
        <p:spPr>
          <a:xfrm>
            <a:off x="11224481" y="6296975"/>
            <a:ext cx="331519" cy="360000"/>
          </a:xfrm>
          <a:prstGeom prst="rect">
            <a:avLst/>
          </a:prstGeom>
        </p:spPr>
        <p:txBody>
          <a:bodyPr vert="horz" lIns="0" tIns="0" rIns="0" bIns="0" rtlCol="0" anchor="b" anchorCtr="0"/>
          <a:lstStyle>
            <a:lvl1pPr algn="r">
              <a:defRPr sz="1200" b="1" spc="60" baseline="0">
                <a:solidFill>
                  <a:schemeClr val="bg1"/>
                </a:solidFill>
              </a:defRPr>
            </a:lvl1pPr>
          </a:lstStyle>
          <a:p>
            <a:fld id="{32CA92EE-FD40-458C-AD31-8F736C691440}" type="slidenum">
              <a:rPr lang="de-CH" smtClean="0"/>
              <a:t>‹Nr.›</a:t>
            </a:fld>
            <a:endParaRPr lang="de-CH"/>
          </a:p>
        </p:txBody>
      </p:sp>
    </p:spTree>
    <p:extLst>
      <p:ext uri="{BB962C8B-B14F-4D97-AF65-F5344CB8AC3E}">
        <p14:creationId xmlns:p14="http://schemas.microsoft.com/office/powerpoint/2010/main" val="168039871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nhalt – Halbbild mit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AC5825C9-2AC4-0349-8B1A-6206105F4ECB}"/>
              </a:ext>
            </a:extLst>
          </p:cNvPr>
          <p:cNvSpPr>
            <a:spLocks noGrp="1"/>
          </p:cNvSpPr>
          <p:nvPr>
            <p:ph type="pic" sz="quarter" idx="11" hasCustomPrompt="1"/>
          </p:nvPr>
        </p:nvSpPr>
        <p:spPr>
          <a:xfrm>
            <a:off x="6144002" y="0"/>
            <a:ext cx="6048000" cy="6220800"/>
          </a:xfrm>
        </p:spPr>
        <p:txBody>
          <a:bodyPr>
            <a:normAutofit/>
          </a:bodyPr>
          <a:lstStyle>
            <a:lvl1pPr>
              <a:defRPr sz="2000"/>
            </a:lvl1pPr>
          </a:lstStyle>
          <a:p>
            <a:r>
              <a:rPr lang="en-CH" dirty="0"/>
              <a:t>Bild einfügen</a:t>
            </a:r>
          </a:p>
        </p:txBody>
      </p:sp>
      <p:sp>
        <p:nvSpPr>
          <p:cNvPr id="9" name="Title 1">
            <a:extLst>
              <a:ext uri="{FF2B5EF4-FFF2-40B4-BE49-F238E27FC236}">
                <a16:creationId xmlns:a16="http://schemas.microsoft.com/office/drawing/2014/main" id="{9A3915DC-7F91-B34D-8616-705005F1ACC1}"/>
              </a:ext>
            </a:extLst>
          </p:cNvPr>
          <p:cNvSpPr>
            <a:spLocks noGrp="1"/>
          </p:cNvSpPr>
          <p:nvPr>
            <p:ph type="title" hasCustomPrompt="1"/>
          </p:nvPr>
        </p:nvSpPr>
        <p:spPr>
          <a:xfrm>
            <a:off x="575999" y="864000"/>
            <a:ext cx="5400000" cy="936000"/>
          </a:xfrm>
        </p:spPr>
        <p:txBody>
          <a:bodyPr/>
          <a:lstStyle>
            <a:lvl1pPr>
              <a:defRPr spc="100" baseline="0"/>
            </a:lvl1pPr>
          </a:lstStyle>
          <a:p>
            <a:r>
              <a:rPr lang="en-GB" dirty="0" err="1"/>
              <a:t>Titel</a:t>
            </a:r>
            <a:r>
              <a:rPr lang="en-GB" dirty="0"/>
              <a:t> </a:t>
            </a:r>
            <a:r>
              <a:rPr lang="en-GB" dirty="0" err="1"/>
              <a:t>einfügen</a:t>
            </a:r>
            <a:endParaRPr lang="en-CH" dirty="0"/>
          </a:p>
        </p:txBody>
      </p:sp>
      <p:sp>
        <p:nvSpPr>
          <p:cNvPr id="14" name="Content Placeholder 2">
            <a:extLst>
              <a:ext uri="{FF2B5EF4-FFF2-40B4-BE49-F238E27FC236}">
                <a16:creationId xmlns:a16="http://schemas.microsoft.com/office/drawing/2014/main" id="{C4D2EC8F-9A21-A14A-911B-19333E6EEB61}"/>
              </a:ext>
            </a:extLst>
          </p:cNvPr>
          <p:cNvSpPr>
            <a:spLocks noGrp="1"/>
          </p:cNvSpPr>
          <p:nvPr>
            <p:ph idx="1" hasCustomPrompt="1"/>
          </p:nvPr>
        </p:nvSpPr>
        <p:spPr>
          <a:xfrm>
            <a:off x="576000" y="1800000"/>
            <a:ext cx="5400000" cy="3492000"/>
          </a:xfrm>
        </p:spPr>
        <p:txBody>
          <a:bodyPr>
            <a:normAutofit/>
          </a:bodyPr>
          <a:lstStyle>
            <a:lvl1pPr marL="0" indent="0">
              <a:lnSpc>
                <a:spcPts val="4020"/>
              </a:lnSpc>
              <a:buFont typeface="Arial" panose="020B0604020202020204" pitchFamily="34" charset="0"/>
              <a:buNone/>
              <a:defRPr sz="2000" spc="50" baseline="0"/>
            </a:lvl1pPr>
            <a:lvl2pPr>
              <a:defRPr sz="2600" spc="50" baseline="0"/>
            </a:lvl2pPr>
            <a:lvl3pPr>
              <a:defRPr sz="2600" spc="50" baseline="0"/>
            </a:lvl3pPr>
            <a:lvl4pPr>
              <a:defRPr sz="2600" spc="50" baseline="0"/>
            </a:lvl4pPr>
            <a:lvl5pPr>
              <a:defRPr sz="2600" spc="50" baseline="0"/>
            </a:lvl5pPr>
          </a:lstStyle>
          <a:p>
            <a:pPr lvl="0"/>
            <a:r>
              <a:rPr lang="en-GB" dirty="0"/>
              <a:t>Text </a:t>
            </a:r>
            <a:r>
              <a:rPr lang="en-GB" dirty="0" err="1"/>
              <a:t>einfügen</a:t>
            </a:r>
            <a:endParaRPr lang="en-GB" dirty="0"/>
          </a:p>
        </p:txBody>
      </p:sp>
      <p:sp>
        <p:nvSpPr>
          <p:cNvPr id="15" name="Text Placeholder 2">
            <a:extLst>
              <a:ext uri="{FF2B5EF4-FFF2-40B4-BE49-F238E27FC236}">
                <a16:creationId xmlns:a16="http://schemas.microsoft.com/office/drawing/2014/main" id="{1DFE8E1E-C24D-6348-9E56-A1208DAC3DE8}"/>
              </a:ext>
            </a:extLst>
          </p:cNvPr>
          <p:cNvSpPr>
            <a:spLocks noGrp="1"/>
          </p:cNvSpPr>
          <p:nvPr>
            <p:ph type="body" sz="quarter" idx="15" hasCustomPrompt="1"/>
          </p:nvPr>
        </p:nvSpPr>
        <p:spPr>
          <a:xfrm>
            <a:off x="576000" y="5508000"/>
            <a:ext cx="5399999" cy="304800"/>
          </a:xfrm>
        </p:spPr>
        <p:txBody>
          <a:bodyPr anchor="t"/>
          <a:lstStyle>
            <a:lvl1pPr marL="0" indent="0" algn="l">
              <a:buFontTx/>
              <a:buNone/>
              <a:defRPr sz="1600" b="0" i="1">
                <a:latin typeface="+mn-lt"/>
                <a:cs typeface="Segoe UI" panose="020B0502040204020203" pitchFamily="34" charset="0"/>
              </a:defRPr>
            </a:lvl1pPr>
          </a:lstStyle>
          <a:p>
            <a:pPr lvl="0"/>
            <a:r>
              <a:rPr lang="en-GB" dirty="0" err="1"/>
              <a:t>Bildlegende</a:t>
            </a:r>
            <a:endParaRPr lang="en-CH" dirty="0"/>
          </a:p>
        </p:txBody>
      </p:sp>
      <p:sp>
        <p:nvSpPr>
          <p:cNvPr id="10" name="Date Placeholder 5">
            <a:extLst>
              <a:ext uri="{FF2B5EF4-FFF2-40B4-BE49-F238E27FC236}">
                <a16:creationId xmlns:a16="http://schemas.microsoft.com/office/drawing/2014/main" id="{6A3DEF27-E921-4FEC-BF40-A992B52083F8}"/>
              </a:ext>
            </a:extLst>
          </p:cNvPr>
          <p:cNvSpPr>
            <a:spLocks noGrp="1"/>
          </p:cNvSpPr>
          <p:nvPr>
            <p:ph type="dt" sz="half" idx="2"/>
          </p:nvPr>
        </p:nvSpPr>
        <p:spPr>
          <a:xfrm>
            <a:off x="576000" y="6296975"/>
            <a:ext cx="1183974" cy="360000"/>
          </a:xfrm>
          <a:prstGeom prst="rect">
            <a:avLst/>
          </a:prstGeom>
        </p:spPr>
        <p:txBody>
          <a:bodyPr vert="horz" lIns="0" tIns="0" rIns="0" bIns="0" rtlCol="0" anchor="b" anchorCtr="0"/>
          <a:lstStyle>
            <a:lvl1pPr algn="l">
              <a:defRPr sz="1200" spc="60" baseline="0">
                <a:solidFill>
                  <a:schemeClr val="bg1"/>
                </a:solidFill>
              </a:defRPr>
            </a:lvl1pPr>
          </a:lstStyle>
          <a:p>
            <a:endParaRPr lang="de-CH"/>
          </a:p>
        </p:txBody>
      </p:sp>
      <p:sp>
        <p:nvSpPr>
          <p:cNvPr id="11" name="Footer Placeholder 4">
            <a:extLst>
              <a:ext uri="{FF2B5EF4-FFF2-40B4-BE49-F238E27FC236}">
                <a16:creationId xmlns:a16="http://schemas.microsoft.com/office/drawing/2014/main" id="{04ED2231-A69C-4431-A564-A1E0E870D9F5}"/>
              </a:ext>
            </a:extLst>
          </p:cNvPr>
          <p:cNvSpPr>
            <a:spLocks noGrp="1"/>
          </p:cNvSpPr>
          <p:nvPr>
            <p:ph type="ftr" sz="quarter" idx="3"/>
          </p:nvPr>
        </p:nvSpPr>
        <p:spPr>
          <a:xfrm>
            <a:off x="2205363" y="6296975"/>
            <a:ext cx="8573729" cy="360000"/>
          </a:xfrm>
          <a:prstGeom prst="rect">
            <a:avLst/>
          </a:prstGeom>
        </p:spPr>
        <p:txBody>
          <a:bodyPr vert="horz" lIns="0" tIns="0" rIns="0" bIns="0" rtlCol="0" anchor="b" anchorCtr="0"/>
          <a:lstStyle>
            <a:lvl1pPr algn="ctr">
              <a:defRPr sz="1200" b="1" cap="all" spc="60" baseline="0">
                <a:solidFill>
                  <a:schemeClr val="bg1"/>
                </a:solidFill>
              </a:defRPr>
            </a:lvl1pPr>
          </a:lstStyle>
          <a:p>
            <a:endParaRPr lang="de-CH"/>
          </a:p>
        </p:txBody>
      </p:sp>
      <p:sp>
        <p:nvSpPr>
          <p:cNvPr id="12" name="Slide Number Placeholder 6">
            <a:extLst>
              <a:ext uri="{FF2B5EF4-FFF2-40B4-BE49-F238E27FC236}">
                <a16:creationId xmlns:a16="http://schemas.microsoft.com/office/drawing/2014/main" id="{5C40336A-FAAD-46A9-BDC5-9F901D038705}"/>
              </a:ext>
            </a:extLst>
          </p:cNvPr>
          <p:cNvSpPr>
            <a:spLocks noGrp="1"/>
          </p:cNvSpPr>
          <p:nvPr>
            <p:ph type="sldNum" sz="quarter" idx="4"/>
          </p:nvPr>
        </p:nvSpPr>
        <p:spPr>
          <a:xfrm>
            <a:off x="11224481" y="6296975"/>
            <a:ext cx="331519" cy="360000"/>
          </a:xfrm>
          <a:prstGeom prst="rect">
            <a:avLst/>
          </a:prstGeom>
        </p:spPr>
        <p:txBody>
          <a:bodyPr vert="horz" lIns="0" tIns="0" rIns="0" bIns="0" rtlCol="0" anchor="b" anchorCtr="0"/>
          <a:lstStyle>
            <a:lvl1pPr algn="r">
              <a:defRPr sz="1200" b="1" spc="60" baseline="0">
                <a:solidFill>
                  <a:schemeClr val="bg1"/>
                </a:solidFill>
              </a:defRPr>
            </a:lvl1pPr>
          </a:lstStyle>
          <a:p>
            <a:fld id="{32CA92EE-FD40-458C-AD31-8F736C691440}" type="slidenum">
              <a:rPr lang="de-CH" smtClean="0"/>
              <a:t>‹Nr.›</a:t>
            </a:fld>
            <a:endParaRPr lang="de-CH"/>
          </a:p>
        </p:txBody>
      </p:sp>
    </p:spTree>
    <p:extLst>
      <p:ext uri="{BB962C8B-B14F-4D97-AF65-F5344CB8AC3E}">
        <p14:creationId xmlns:p14="http://schemas.microsoft.com/office/powerpoint/2010/main" val="1913567932"/>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nhalt – Bildreih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A3915DC-7F91-B34D-8616-705005F1ACC1}"/>
              </a:ext>
            </a:extLst>
          </p:cNvPr>
          <p:cNvSpPr>
            <a:spLocks noGrp="1"/>
          </p:cNvSpPr>
          <p:nvPr>
            <p:ph type="title" hasCustomPrompt="1"/>
          </p:nvPr>
        </p:nvSpPr>
        <p:spPr>
          <a:xfrm>
            <a:off x="576000" y="864000"/>
            <a:ext cx="10980000" cy="905806"/>
          </a:xfrm>
        </p:spPr>
        <p:txBody>
          <a:bodyPr/>
          <a:lstStyle>
            <a:lvl1pPr>
              <a:defRPr spc="100" baseline="0"/>
            </a:lvl1pPr>
          </a:lstStyle>
          <a:p>
            <a:r>
              <a:rPr lang="en-GB" dirty="0" err="1"/>
              <a:t>Titel</a:t>
            </a:r>
            <a:r>
              <a:rPr lang="en-GB" dirty="0"/>
              <a:t> </a:t>
            </a:r>
            <a:r>
              <a:rPr lang="en-GB" dirty="0" err="1"/>
              <a:t>einfügen</a:t>
            </a:r>
            <a:endParaRPr lang="en-CH" dirty="0"/>
          </a:p>
        </p:txBody>
      </p:sp>
      <p:sp>
        <p:nvSpPr>
          <p:cNvPr id="14" name="Picture Placeholder 4">
            <a:extLst>
              <a:ext uri="{FF2B5EF4-FFF2-40B4-BE49-F238E27FC236}">
                <a16:creationId xmlns:a16="http://schemas.microsoft.com/office/drawing/2014/main" id="{986AE971-A704-D941-B85A-E8951CF31A96}"/>
              </a:ext>
            </a:extLst>
          </p:cNvPr>
          <p:cNvSpPr>
            <a:spLocks noGrp="1"/>
          </p:cNvSpPr>
          <p:nvPr>
            <p:ph type="pic" sz="quarter" idx="12" hasCustomPrompt="1"/>
          </p:nvPr>
        </p:nvSpPr>
        <p:spPr>
          <a:xfrm>
            <a:off x="4302000" y="2088000"/>
            <a:ext cx="3528000" cy="3240000"/>
          </a:xfrm>
        </p:spPr>
        <p:txBody>
          <a:bodyPr>
            <a:normAutofit/>
          </a:bodyPr>
          <a:lstStyle>
            <a:lvl1pPr>
              <a:defRPr sz="2000"/>
            </a:lvl1pPr>
          </a:lstStyle>
          <a:p>
            <a:r>
              <a:rPr lang="en-CH" dirty="0"/>
              <a:t>Bild einfügen</a:t>
            </a:r>
          </a:p>
        </p:txBody>
      </p:sp>
      <p:sp>
        <p:nvSpPr>
          <p:cNvPr id="15" name="Picture Placeholder 4">
            <a:extLst>
              <a:ext uri="{FF2B5EF4-FFF2-40B4-BE49-F238E27FC236}">
                <a16:creationId xmlns:a16="http://schemas.microsoft.com/office/drawing/2014/main" id="{87836CA1-8B1C-FC43-94AB-047F29F2E25E}"/>
              </a:ext>
            </a:extLst>
          </p:cNvPr>
          <p:cNvSpPr>
            <a:spLocks noGrp="1"/>
          </p:cNvSpPr>
          <p:nvPr>
            <p:ph type="pic" sz="quarter" idx="13" hasCustomPrompt="1"/>
          </p:nvPr>
        </p:nvSpPr>
        <p:spPr>
          <a:xfrm>
            <a:off x="8028000" y="2088000"/>
            <a:ext cx="3528000" cy="3240000"/>
          </a:xfrm>
        </p:spPr>
        <p:txBody>
          <a:bodyPr>
            <a:normAutofit/>
          </a:bodyPr>
          <a:lstStyle>
            <a:lvl1pPr>
              <a:defRPr sz="2000"/>
            </a:lvl1pPr>
          </a:lstStyle>
          <a:p>
            <a:r>
              <a:rPr lang="en-CH" dirty="0"/>
              <a:t>Bild einfügen</a:t>
            </a:r>
          </a:p>
        </p:txBody>
      </p:sp>
      <p:sp>
        <p:nvSpPr>
          <p:cNvPr id="16" name="Picture Placeholder 4">
            <a:extLst>
              <a:ext uri="{FF2B5EF4-FFF2-40B4-BE49-F238E27FC236}">
                <a16:creationId xmlns:a16="http://schemas.microsoft.com/office/drawing/2014/main" id="{FEBAEDBD-4B99-AD4C-93F3-6BD1095D7337}"/>
              </a:ext>
            </a:extLst>
          </p:cNvPr>
          <p:cNvSpPr>
            <a:spLocks noGrp="1"/>
          </p:cNvSpPr>
          <p:nvPr>
            <p:ph type="pic" sz="quarter" idx="14" hasCustomPrompt="1"/>
          </p:nvPr>
        </p:nvSpPr>
        <p:spPr>
          <a:xfrm>
            <a:off x="576000" y="2088000"/>
            <a:ext cx="3528000" cy="3240000"/>
          </a:xfrm>
        </p:spPr>
        <p:txBody>
          <a:bodyPr>
            <a:normAutofit/>
          </a:bodyPr>
          <a:lstStyle>
            <a:lvl1pPr>
              <a:defRPr sz="2000"/>
            </a:lvl1pPr>
          </a:lstStyle>
          <a:p>
            <a:r>
              <a:rPr lang="en-CH" dirty="0"/>
              <a:t>Bild einfügen</a:t>
            </a:r>
          </a:p>
        </p:txBody>
      </p:sp>
      <p:sp>
        <p:nvSpPr>
          <p:cNvPr id="3" name="Text Placeholder 2">
            <a:extLst>
              <a:ext uri="{FF2B5EF4-FFF2-40B4-BE49-F238E27FC236}">
                <a16:creationId xmlns:a16="http://schemas.microsoft.com/office/drawing/2014/main" id="{CB89F162-ABEE-594D-A2F0-1BA301E9903C}"/>
              </a:ext>
            </a:extLst>
          </p:cNvPr>
          <p:cNvSpPr>
            <a:spLocks noGrp="1"/>
          </p:cNvSpPr>
          <p:nvPr>
            <p:ph type="body" sz="quarter" idx="15" hasCustomPrompt="1"/>
          </p:nvPr>
        </p:nvSpPr>
        <p:spPr>
          <a:xfrm>
            <a:off x="576000" y="5508000"/>
            <a:ext cx="3527425" cy="304800"/>
          </a:xfrm>
        </p:spPr>
        <p:txBody>
          <a:bodyPr anchor="t"/>
          <a:lstStyle>
            <a:lvl1pPr marL="0" indent="0" algn="l">
              <a:buFontTx/>
              <a:buNone/>
              <a:defRPr sz="1600" b="0" i="1">
                <a:latin typeface="+mn-lt"/>
                <a:cs typeface="Segoe UI" panose="020B0502040204020203" pitchFamily="34" charset="0"/>
              </a:defRPr>
            </a:lvl1pPr>
          </a:lstStyle>
          <a:p>
            <a:pPr lvl="0"/>
            <a:r>
              <a:rPr lang="en-GB" dirty="0" err="1"/>
              <a:t>Bildlegende</a:t>
            </a:r>
            <a:endParaRPr lang="en-CH" dirty="0"/>
          </a:p>
        </p:txBody>
      </p:sp>
      <p:sp>
        <p:nvSpPr>
          <p:cNvPr id="17" name="Text Placeholder 2">
            <a:extLst>
              <a:ext uri="{FF2B5EF4-FFF2-40B4-BE49-F238E27FC236}">
                <a16:creationId xmlns:a16="http://schemas.microsoft.com/office/drawing/2014/main" id="{9919D3BC-4F7B-704F-8663-FE3CCE993683}"/>
              </a:ext>
            </a:extLst>
          </p:cNvPr>
          <p:cNvSpPr>
            <a:spLocks noGrp="1"/>
          </p:cNvSpPr>
          <p:nvPr>
            <p:ph type="body" sz="quarter" idx="16" hasCustomPrompt="1"/>
          </p:nvPr>
        </p:nvSpPr>
        <p:spPr>
          <a:xfrm>
            <a:off x="4301993" y="5508000"/>
            <a:ext cx="3527425" cy="304800"/>
          </a:xfrm>
        </p:spPr>
        <p:txBody>
          <a:bodyPr anchor="t"/>
          <a:lstStyle>
            <a:lvl1pPr marL="0" indent="0" algn="l">
              <a:buFontTx/>
              <a:buNone/>
              <a:defRPr sz="1600" b="0" i="1">
                <a:latin typeface="+mn-lt"/>
                <a:cs typeface="Segoe UI" panose="020B0502040204020203" pitchFamily="34" charset="0"/>
              </a:defRPr>
            </a:lvl1pPr>
          </a:lstStyle>
          <a:p>
            <a:pPr lvl="0"/>
            <a:r>
              <a:rPr lang="en-GB" dirty="0" err="1"/>
              <a:t>Bildlegende</a:t>
            </a:r>
            <a:endParaRPr lang="en-CH" dirty="0"/>
          </a:p>
        </p:txBody>
      </p:sp>
      <p:sp>
        <p:nvSpPr>
          <p:cNvPr id="18" name="Text Placeholder 2">
            <a:extLst>
              <a:ext uri="{FF2B5EF4-FFF2-40B4-BE49-F238E27FC236}">
                <a16:creationId xmlns:a16="http://schemas.microsoft.com/office/drawing/2014/main" id="{47D9AD83-2494-0047-87E7-F3EE97BE1185}"/>
              </a:ext>
            </a:extLst>
          </p:cNvPr>
          <p:cNvSpPr>
            <a:spLocks noGrp="1"/>
          </p:cNvSpPr>
          <p:nvPr>
            <p:ph type="body" sz="quarter" idx="17" hasCustomPrompt="1"/>
          </p:nvPr>
        </p:nvSpPr>
        <p:spPr>
          <a:xfrm>
            <a:off x="8027986" y="5508000"/>
            <a:ext cx="3527425" cy="304800"/>
          </a:xfrm>
        </p:spPr>
        <p:txBody>
          <a:bodyPr anchor="t"/>
          <a:lstStyle>
            <a:lvl1pPr marL="0" indent="0" algn="l">
              <a:buFontTx/>
              <a:buNone/>
              <a:defRPr sz="1600" b="0" i="1">
                <a:latin typeface="+mn-lt"/>
                <a:cs typeface="Segoe UI" panose="020B0502040204020203" pitchFamily="34" charset="0"/>
              </a:defRPr>
            </a:lvl1pPr>
          </a:lstStyle>
          <a:p>
            <a:pPr lvl="0"/>
            <a:r>
              <a:rPr lang="en-GB" dirty="0" err="1"/>
              <a:t>Bildlegende</a:t>
            </a:r>
            <a:endParaRPr lang="en-CH" dirty="0"/>
          </a:p>
        </p:txBody>
      </p:sp>
      <p:pic>
        <p:nvPicPr>
          <p:cNvPr id="24" name="Graphic 23">
            <a:extLst>
              <a:ext uri="{FF2B5EF4-FFF2-40B4-BE49-F238E27FC236}">
                <a16:creationId xmlns:a16="http://schemas.microsoft.com/office/drawing/2014/main" id="{ED50886E-4C0C-1C4C-A516-FA71484F87A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22542" y="381391"/>
            <a:ext cx="1119600" cy="179136"/>
          </a:xfrm>
          <a:prstGeom prst="rect">
            <a:avLst/>
          </a:prstGeom>
        </p:spPr>
      </p:pic>
      <p:sp>
        <p:nvSpPr>
          <p:cNvPr id="13" name="Date Placeholder 5">
            <a:extLst>
              <a:ext uri="{FF2B5EF4-FFF2-40B4-BE49-F238E27FC236}">
                <a16:creationId xmlns:a16="http://schemas.microsoft.com/office/drawing/2014/main" id="{6470333A-2516-4014-B740-5EAD64B9D3A0}"/>
              </a:ext>
            </a:extLst>
          </p:cNvPr>
          <p:cNvSpPr>
            <a:spLocks noGrp="1"/>
          </p:cNvSpPr>
          <p:nvPr>
            <p:ph type="dt" sz="half" idx="2"/>
          </p:nvPr>
        </p:nvSpPr>
        <p:spPr>
          <a:xfrm>
            <a:off x="576000" y="6296975"/>
            <a:ext cx="1183974" cy="360000"/>
          </a:xfrm>
          <a:prstGeom prst="rect">
            <a:avLst/>
          </a:prstGeom>
        </p:spPr>
        <p:txBody>
          <a:bodyPr vert="horz" lIns="0" tIns="0" rIns="0" bIns="0" rtlCol="0" anchor="b" anchorCtr="0"/>
          <a:lstStyle>
            <a:lvl1pPr algn="l">
              <a:defRPr sz="1200" spc="60" baseline="0">
                <a:solidFill>
                  <a:schemeClr val="bg1"/>
                </a:solidFill>
              </a:defRPr>
            </a:lvl1pPr>
          </a:lstStyle>
          <a:p>
            <a:endParaRPr lang="de-CH"/>
          </a:p>
        </p:txBody>
      </p:sp>
      <p:sp>
        <p:nvSpPr>
          <p:cNvPr id="19" name="Footer Placeholder 4">
            <a:extLst>
              <a:ext uri="{FF2B5EF4-FFF2-40B4-BE49-F238E27FC236}">
                <a16:creationId xmlns:a16="http://schemas.microsoft.com/office/drawing/2014/main" id="{37B9EBC1-85A9-4F32-B742-1C95BE45663F}"/>
              </a:ext>
            </a:extLst>
          </p:cNvPr>
          <p:cNvSpPr>
            <a:spLocks noGrp="1"/>
          </p:cNvSpPr>
          <p:nvPr>
            <p:ph type="ftr" sz="quarter" idx="3"/>
          </p:nvPr>
        </p:nvSpPr>
        <p:spPr>
          <a:xfrm>
            <a:off x="2205363" y="6296975"/>
            <a:ext cx="8573729" cy="360000"/>
          </a:xfrm>
          <a:prstGeom prst="rect">
            <a:avLst/>
          </a:prstGeom>
        </p:spPr>
        <p:txBody>
          <a:bodyPr vert="horz" lIns="0" tIns="0" rIns="0" bIns="0" rtlCol="0" anchor="b" anchorCtr="0"/>
          <a:lstStyle>
            <a:lvl1pPr algn="ctr">
              <a:defRPr sz="1200" b="1" cap="all" spc="60" baseline="0">
                <a:solidFill>
                  <a:schemeClr val="bg1"/>
                </a:solidFill>
              </a:defRPr>
            </a:lvl1pPr>
          </a:lstStyle>
          <a:p>
            <a:endParaRPr lang="de-CH"/>
          </a:p>
        </p:txBody>
      </p:sp>
      <p:sp>
        <p:nvSpPr>
          <p:cNvPr id="20" name="Slide Number Placeholder 6">
            <a:extLst>
              <a:ext uri="{FF2B5EF4-FFF2-40B4-BE49-F238E27FC236}">
                <a16:creationId xmlns:a16="http://schemas.microsoft.com/office/drawing/2014/main" id="{9C1302C3-2F74-4D8A-9958-4D24FB5D6F92}"/>
              </a:ext>
            </a:extLst>
          </p:cNvPr>
          <p:cNvSpPr>
            <a:spLocks noGrp="1"/>
          </p:cNvSpPr>
          <p:nvPr>
            <p:ph type="sldNum" sz="quarter" idx="4"/>
          </p:nvPr>
        </p:nvSpPr>
        <p:spPr>
          <a:xfrm>
            <a:off x="11224481" y="6296975"/>
            <a:ext cx="331519" cy="360000"/>
          </a:xfrm>
          <a:prstGeom prst="rect">
            <a:avLst/>
          </a:prstGeom>
        </p:spPr>
        <p:txBody>
          <a:bodyPr vert="horz" lIns="0" tIns="0" rIns="0" bIns="0" rtlCol="0" anchor="b" anchorCtr="0"/>
          <a:lstStyle>
            <a:lvl1pPr algn="r">
              <a:defRPr sz="1200" b="1" spc="60" baseline="0">
                <a:solidFill>
                  <a:schemeClr val="bg1"/>
                </a:solidFill>
              </a:defRPr>
            </a:lvl1pPr>
          </a:lstStyle>
          <a:p>
            <a:fld id="{32CA92EE-FD40-458C-AD31-8F736C691440}" type="slidenum">
              <a:rPr lang="de-CH" smtClean="0"/>
              <a:t>‹Nr.›</a:t>
            </a:fld>
            <a:endParaRPr lang="de-CH"/>
          </a:p>
        </p:txBody>
      </p:sp>
    </p:spTree>
    <p:extLst>
      <p:ext uri="{BB962C8B-B14F-4D97-AF65-F5344CB8AC3E}">
        <p14:creationId xmlns:p14="http://schemas.microsoft.com/office/powerpoint/2010/main" val="2431801098"/>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nhalt – Diagram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A3915DC-7F91-B34D-8616-705005F1ACC1}"/>
              </a:ext>
            </a:extLst>
          </p:cNvPr>
          <p:cNvSpPr>
            <a:spLocks noGrp="1"/>
          </p:cNvSpPr>
          <p:nvPr>
            <p:ph type="title" hasCustomPrompt="1"/>
          </p:nvPr>
        </p:nvSpPr>
        <p:spPr>
          <a:xfrm>
            <a:off x="576000" y="399910"/>
            <a:ext cx="10980000" cy="819294"/>
          </a:xfrm>
        </p:spPr>
        <p:txBody>
          <a:bodyPr>
            <a:normAutofit/>
          </a:bodyPr>
          <a:lstStyle>
            <a:lvl1pPr>
              <a:defRPr sz="3200" spc="50" baseline="0"/>
            </a:lvl1pPr>
          </a:lstStyle>
          <a:p>
            <a:r>
              <a:rPr lang="en-GB" dirty="0" err="1"/>
              <a:t>Titel</a:t>
            </a:r>
            <a:r>
              <a:rPr lang="en-GB" dirty="0"/>
              <a:t> des </a:t>
            </a:r>
            <a:r>
              <a:rPr lang="en-GB" dirty="0" err="1"/>
              <a:t>Diagramms</a:t>
            </a:r>
            <a:br>
              <a:rPr lang="en-GB" dirty="0"/>
            </a:br>
            <a:endParaRPr lang="en-CH" dirty="0"/>
          </a:p>
        </p:txBody>
      </p:sp>
      <p:sp>
        <p:nvSpPr>
          <p:cNvPr id="4" name="Chart Placeholder 3">
            <a:extLst>
              <a:ext uri="{FF2B5EF4-FFF2-40B4-BE49-F238E27FC236}">
                <a16:creationId xmlns:a16="http://schemas.microsoft.com/office/drawing/2014/main" id="{46148C4C-0293-4F4C-B123-399C28BB9FB0}"/>
              </a:ext>
            </a:extLst>
          </p:cNvPr>
          <p:cNvSpPr>
            <a:spLocks noGrp="1"/>
          </p:cNvSpPr>
          <p:nvPr>
            <p:ph type="chart" sz="quarter" idx="10" hasCustomPrompt="1"/>
          </p:nvPr>
        </p:nvSpPr>
        <p:spPr>
          <a:xfrm>
            <a:off x="576263" y="1237724"/>
            <a:ext cx="10979150" cy="4882276"/>
          </a:xfrm>
        </p:spPr>
        <p:txBody>
          <a:bodyPr>
            <a:normAutofit/>
          </a:bodyPr>
          <a:lstStyle>
            <a:lvl1pPr>
              <a:defRPr sz="2000"/>
            </a:lvl1pPr>
          </a:lstStyle>
          <a:p>
            <a:r>
              <a:rPr lang="en-CH" dirty="0"/>
              <a:t>Diagramm einfügen</a:t>
            </a:r>
          </a:p>
        </p:txBody>
      </p:sp>
      <p:pic>
        <p:nvPicPr>
          <p:cNvPr id="16" name="Graphic 15">
            <a:extLst>
              <a:ext uri="{FF2B5EF4-FFF2-40B4-BE49-F238E27FC236}">
                <a16:creationId xmlns:a16="http://schemas.microsoft.com/office/drawing/2014/main" id="{00964C74-BABE-4547-9879-2F3A4DBAF2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22542" y="381391"/>
            <a:ext cx="1119600" cy="179136"/>
          </a:xfrm>
          <a:prstGeom prst="rect">
            <a:avLst/>
          </a:prstGeom>
        </p:spPr>
      </p:pic>
      <p:sp>
        <p:nvSpPr>
          <p:cNvPr id="8" name="Date Placeholder 5">
            <a:extLst>
              <a:ext uri="{FF2B5EF4-FFF2-40B4-BE49-F238E27FC236}">
                <a16:creationId xmlns:a16="http://schemas.microsoft.com/office/drawing/2014/main" id="{37B52F4A-DC18-4AE8-B9F9-E66B74D0B1F0}"/>
              </a:ext>
            </a:extLst>
          </p:cNvPr>
          <p:cNvSpPr>
            <a:spLocks noGrp="1"/>
          </p:cNvSpPr>
          <p:nvPr>
            <p:ph type="dt" sz="half" idx="2"/>
          </p:nvPr>
        </p:nvSpPr>
        <p:spPr>
          <a:xfrm>
            <a:off x="576000" y="6296975"/>
            <a:ext cx="1183974" cy="360000"/>
          </a:xfrm>
          <a:prstGeom prst="rect">
            <a:avLst/>
          </a:prstGeom>
        </p:spPr>
        <p:txBody>
          <a:bodyPr vert="horz" lIns="0" tIns="0" rIns="0" bIns="0" rtlCol="0" anchor="b" anchorCtr="0"/>
          <a:lstStyle>
            <a:lvl1pPr algn="l">
              <a:defRPr sz="1200" spc="60" baseline="0">
                <a:solidFill>
                  <a:schemeClr val="bg1"/>
                </a:solidFill>
              </a:defRPr>
            </a:lvl1pPr>
          </a:lstStyle>
          <a:p>
            <a:endParaRPr lang="de-CH"/>
          </a:p>
        </p:txBody>
      </p:sp>
      <p:sp>
        <p:nvSpPr>
          <p:cNvPr id="10" name="Footer Placeholder 4">
            <a:extLst>
              <a:ext uri="{FF2B5EF4-FFF2-40B4-BE49-F238E27FC236}">
                <a16:creationId xmlns:a16="http://schemas.microsoft.com/office/drawing/2014/main" id="{FA36AE2E-516A-497D-AFB2-2440F6F21E36}"/>
              </a:ext>
            </a:extLst>
          </p:cNvPr>
          <p:cNvSpPr>
            <a:spLocks noGrp="1"/>
          </p:cNvSpPr>
          <p:nvPr>
            <p:ph type="ftr" sz="quarter" idx="3"/>
          </p:nvPr>
        </p:nvSpPr>
        <p:spPr>
          <a:xfrm>
            <a:off x="2205363" y="6296975"/>
            <a:ext cx="8573729" cy="360000"/>
          </a:xfrm>
          <a:prstGeom prst="rect">
            <a:avLst/>
          </a:prstGeom>
        </p:spPr>
        <p:txBody>
          <a:bodyPr vert="horz" lIns="0" tIns="0" rIns="0" bIns="0" rtlCol="0" anchor="b" anchorCtr="0"/>
          <a:lstStyle>
            <a:lvl1pPr algn="ctr">
              <a:defRPr sz="1200" b="1" cap="all" spc="60" baseline="0">
                <a:solidFill>
                  <a:schemeClr val="bg1"/>
                </a:solidFill>
              </a:defRPr>
            </a:lvl1pPr>
          </a:lstStyle>
          <a:p>
            <a:endParaRPr lang="de-CH"/>
          </a:p>
        </p:txBody>
      </p:sp>
      <p:sp>
        <p:nvSpPr>
          <p:cNvPr id="11" name="Slide Number Placeholder 6">
            <a:extLst>
              <a:ext uri="{FF2B5EF4-FFF2-40B4-BE49-F238E27FC236}">
                <a16:creationId xmlns:a16="http://schemas.microsoft.com/office/drawing/2014/main" id="{A6271403-E6B1-4E9E-BC7F-905E2846EA06}"/>
              </a:ext>
            </a:extLst>
          </p:cNvPr>
          <p:cNvSpPr>
            <a:spLocks noGrp="1"/>
          </p:cNvSpPr>
          <p:nvPr>
            <p:ph type="sldNum" sz="quarter" idx="4"/>
          </p:nvPr>
        </p:nvSpPr>
        <p:spPr>
          <a:xfrm>
            <a:off x="11224481" y="6296975"/>
            <a:ext cx="331519" cy="360000"/>
          </a:xfrm>
          <a:prstGeom prst="rect">
            <a:avLst/>
          </a:prstGeom>
        </p:spPr>
        <p:txBody>
          <a:bodyPr vert="horz" lIns="0" tIns="0" rIns="0" bIns="0" rtlCol="0" anchor="b" anchorCtr="0"/>
          <a:lstStyle>
            <a:lvl1pPr algn="r">
              <a:defRPr sz="1200" b="1" spc="60" baseline="0">
                <a:solidFill>
                  <a:schemeClr val="bg1"/>
                </a:solidFill>
              </a:defRPr>
            </a:lvl1pPr>
          </a:lstStyle>
          <a:p>
            <a:fld id="{32CA92EE-FD40-458C-AD31-8F736C691440}" type="slidenum">
              <a:rPr lang="de-CH" smtClean="0"/>
              <a:t>‹Nr.›</a:t>
            </a:fld>
            <a:endParaRPr lang="de-CH"/>
          </a:p>
        </p:txBody>
      </p:sp>
    </p:spTree>
    <p:extLst>
      <p:ext uri="{BB962C8B-B14F-4D97-AF65-F5344CB8AC3E}">
        <p14:creationId xmlns:p14="http://schemas.microsoft.com/office/powerpoint/2010/main" val="1174143720"/>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982AB0-3060-6342-AAA0-51BDE0772DC7}"/>
              </a:ext>
            </a:extLst>
          </p:cNvPr>
          <p:cNvSpPr>
            <a:spLocks noGrp="1"/>
          </p:cNvSpPr>
          <p:nvPr>
            <p:ph type="title"/>
          </p:nvPr>
        </p:nvSpPr>
        <p:spPr>
          <a:xfrm>
            <a:off x="576000" y="864000"/>
            <a:ext cx="10980000" cy="936000"/>
          </a:xfrm>
          <a:prstGeom prst="rect">
            <a:avLst/>
          </a:prstGeom>
        </p:spPr>
        <p:txBody>
          <a:bodyPr vert="horz" lIns="0" tIns="0" rIns="0" bIns="0" rtlCol="0" anchor="t" anchorCtr="0">
            <a:normAutofit/>
          </a:bodyPr>
          <a:lstStyle/>
          <a:p>
            <a:r>
              <a:rPr lang="de-DE" dirty="0"/>
              <a:t>Mastertitelformat bearbeiten </a:t>
            </a:r>
            <a:br>
              <a:rPr lang="de-DE" dirty="0"/>
            </a:br>
            <a:br>
              <a:rPr lang="de-DE" dirty="0"/>
            </a:br>
            <a:br>
              <a:rPr lang="de-DE" dirty="0"/>
            </a:br>
            <a:br>
              <a:rPr lang="de-DE" dirty="0"/>
            </a:br>
            <a:endParaRPr lang="en-CH" dirty="0"/>
          </a:p>
        </p:txBody>
      </p:sp>
      <p:sp>
        <p:nvSpPr>
          <p:cNvPr id="3" name="Text Placeholder 2">
            <a:extLst>
              <a:ext uri="{FF2B5EF4-FFF2-40B4-BE49-F238E27FC236}">
                <a16:creationId xmlns:a16="http://schemas.microsoft.com/office/drawing/2014/main" id="{FDA07658-80DA-214D-815C-C66566486AFD}"/>
              </a:ext>
            </a:extLst>
          </p:cNvPr>
          <p:cNvSpPr>
            <a:spLocks noGrp="1"/>
          </p:cNvSpPr>
          <p:nvPr>
            <p:ph type="body" idx="1"/>
          </p:nvPr>
        </p:nvSpPr>
        <p:spPr>
          <a:xfrm>
            <a:off x="576000" y="1800000"/>
            <a:ext cx="10980000" cy="3780000"/>
          </a:xfrm>
          <a:prstGeom prst="rect">
            <a:avLst/>
          </a:prstGeom>
        </p:spPr>
        <p:txBody>
          <a:bodyPr vert="horz" lIns="0" tIns="0" rIns="0" bIns="0" rtlCol="0">
            <a:normAutofit/>
          </a:bodyPr>
          <a:lstStyle/>
          <a:p>
            <a:pPr lvl="0"/>
            <a:r>
              <a:rPr lang="en-GB" dirty="0"/>
              <a:t>Click to edit Master text styles</a:t>
            </a:r>
          </a:p>
          <a:p>
            <a:pPr lvl="1"/>
            <a:r>
              <a:rPr lang="en-GB" dirty="0"/>
              <a:t>Second level</a:t>
            </a:r>
          </a:p>
          <a:p>
            <a:pPr lvl="2"/>
            <a:r>
              <a:rPr lang="en-GB" dirty="0"/>
              <a:t>Third level</a:t>
            </a:r>
          </a:p>
        </p:txBody>
      </p:sp>
      <p:sp>
        <p:nvSpPr>
          <p:cNvPr id="5" name="Footer Placeholder 4">
            <a:extLst>
              <a:ext uri="{FF2B5EF4-FFF2-40B4-BE49-F238E27FC236}">
                <a16:creationId xmlns:a16="http://schemas.microsoft.com/office/drawing/2014/main" id="{9156C27E-B769-2440-866A-0E85101DE4E3}"/>
              </a:ext>
            </a:extLst>
          </p:cNvPr>
          <p:cNvSpPr>
            <a:spLocks noGrp="1"/>
          </p:cNvSpPr>
          <p:nvPr>
            <p:ph type="ftr" sz="quarter" idx="3"/>
          </p:nvPr>
        </p:nvSpPr>
        <p:spPr>
          <a:xfrm>
            <a:off x="2205363" y="6296975"/>
            <a:ext cx="8573729" cy="360000"/>
          </a:xfrm>
          <a:prstGeom prst="rect">
            <a:avLst/>
          </a:prstGeom>
        </p:spPr>
        <p:txBody>
          <a:bodyPr vert="horz" lIns="0" tIns="0" rIns="0" bIns="0" rtlCol="0" anchor="b" anchorCtr="0"/>
          <a:lstStyle>
            <a:lvl1pPr algn="ctr">
              <a:defRPr sz="1200" b="1" cap="all" spc="60" baseline="0">
                <a:solidFill>
                  <a:schemeClr val="bg1"/>
                </a:solidFill>
              </a:defRPr>
            </a:lvl1pPr>
          </a:lstStyle>
          <a:p>
            <a:endParaRPr lang="de-CH"/>
          </a:p>
        </p:txBody>
      </p:sp>
      <p:sp>
        <p:nvSpPr>
          <p:cNvPr id="6" name="Date Placeholder 5">
            <a:extLst>
              <a:ext uri="{FF2B5EF4-FFF2-40B4-BE49-F238E27FC236}">
                <a16:creationId xmlns:a16="http://schemas.microsoft.com/office/drawing/2014/main" id="{3A95F878-A8C9-474F-861F-6690E2ADAB82}"/>
              </a:ext>
            </a:extLst>
          </p:cNvPr>
          <p:cNvSpPr>
            <a:spLocks noGrp="1"/>
          </p:cNvSpPr>
          <p:nvPr>
            <p:ph type="dt" sz="half" idx="2"/>
          </p:nvPr>
        </p:nvSpPr>
        <p:spPr>
          <a:xfrm>
            <a:off x="576000" y="6296975"/>
            <a:ext cx="1183974" cy="360000"/>
          </a:xfrm>
          <a:prstGeom prst="rect">
            <a:avLst/>
          </a:prstGeom>
        </p:spPr>
        <p:txBody>
          <a:bodyPr vert="horz" lIns="0" tIns="0" rIns="0" bIns="0" rtlCol="0" anchor="b" anchorCtr="0"/>
          <a:lstStyle>
            <a:lvl1pPr algn="l">
              <a:defRPr sz="1200" spc="60" baseline="0">
                <a:solidFill>
                  <a:schemeClr val="bg1"/>
                </a:solidFill>
              </a:defRPr>
            </a:lvl1pPr>
          </a:lstStyle>
          <a:p>
            <a:endParaRPr lang="de-CH"/>
          </a:p>
        </p:txBody>
      </p:sp>
      <p:sp>
        <p:nvSpPr>
          <p:cNvPr id="7" name="Slide Number Placeholder 6">
            <a:extLst>
              <a:ext uri="{FF2B5EF4-FFF2-40B4-BE49-F238E27FC236}">
                <a16:creationId xmlns:a16="http://schemas.microsoft.com/office/drawing/2014/main" id="{6C675469-7C49-AE4E-A87C-1AF8886879C4}"/>
              </a:ext>
            </a:extLst>
          </p:cNvPr>
          <p:cNvSpPr>
            <a:spLocks noGrp="1"/>
          </p:cNvSpPr>
          <p:nvPr>
            <p:ph type="sldNum" sz="quarter" idx="4"/>
          </p:nvPr>
        </p:nvSpPr>
        <p:spPr>
          <a:xfrm>
            <a:off x="11224481" y="6296975"/>
            <a:ext cx="331519" cy="360000"/>
          </a:xfrm>
          <a:prstGeom prst="rect">
            <a:avLst/>
          </a:prstGeom>
        </p:spPr>
        <p:txBody>
          <a:bodyPr vert="horz" lIns="0" tIns="0" rIns="0" bIns="0" rtlCol="0" anchor="b" anchorCtr="0"/>
          <a:lstStyle>
            <a:lvl1pPr algn="r">
              <a:defRPr sz="1200" b="1" spc="60" baseline="0">
                <a:solidFill>
                  <a:schemeClr val="bg1"/>
                </a:solidFill>
              </a:defRPr>
            </a:lvl1pPr>
          </a:lstStyle>
          <a:p>
            <a:fld id="{32CA92EE-FD40-458C-AD31-8F736C691440}" type="slidenum">
              <a:rPr lang="de-CH" smtClean="0"/>
              <a:t>‹Nr.›</a:t>
            </a:fld>
            <a:endParaRPr lang="de-CH"/>
          </a:p>
        </p:txBody>
      </p:sp>
    </p:spTree>
    <p:extLst>
      <p:ext uri="{BB962C8B-B14F-4D97-AF65-F5344CB8AC3E}">
        <p14:creationId xmlns:p14="http://schemas.microsoft.com/office/powerpoint/2010/main" val="30057383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hf hdr="0" ftr="0" dt="0"/>
  <p:txStyles>
    <p:titleStyle>
      <a:lvl1pPr algn="l" defTabSz="914400" rtl="0" eaLnBrk="1" latinLnBrk="0" hangingPunct="1">
        <a:lnSpc>
          <a:spcPct val="90000"/>
        </a:lnSpc>
        <a:spcBef>
          <a:spcPct val="0"/>
        </a:spcBef>
        <a:buNone/>
        <a:defRPr sz="3200" b="1" i="0" kern="1200" cap="all" spc="100"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energy-charts.info/charts/power/chart.htm?l=de&amp;c=CH&amp;interval=month&amp;stacking=stacked_absolute_area&amp;month=07"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hyperlink" Target="https://powerswitcher.axpo.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transparency.entsoe.eu/dashboard/show"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4.xml"/><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a:extLst>
              <a:ext uri="{FF2B5EF4-FFF2-40B4-BE49-F238E27FC236}">
                <a16:creationId xmlns:a16="http://schemas.microsoft.com/office/drawing/2014/main" id="{FF0A82EE-8FD3-B0E2-E6AE-7B97B09DA447}"/>
              </a:ext>
            </a:extLst>
          </p:cNvPr>
          <p:cNvSpPr>
            <a:spLocks noGrp="1"/>
          </p:cNvSpPr>
          <p:nvPr>
            <p:ph type="subTitle" idx="1"/>
          </p:nvPr>
        </p:nvSpPr>
        <p:spPr/>
        <p:txBody>
          <a:bodyPr/>
          <a:lstStyle/>
          <a:p>
            <a:r>
              <a:rPr lang="de-CH" dirty="0"/>
              <a:t>Mit Fokus auf die Kernkraftenergie</a:t>
            </a:r>
          </a:p>
        </p:txBody>
      </p:sp>
      <p:sp>
        <p:nvSpPr>
          <p:cNvPr id="3" name="Textplatzhalter 2">
            <a:extLst>
              <a:ext uri="{FF2B5EF4-FFF2-40B4-BE49-F238E27FC236}">
                <a16:creationId xmlns:a16="http://schemas.microsoft.com/office/drawing/2014/main" id="{0516E717-C12D-ED4B-06D0-5E30F9D7A7F7}"/>
              </a:ext>
            </a:extLst>
          </p:cNvPr>
          <p:cNvSpPr>
            <a:spLocks noGrp="1"/>
          </p:cNvSpPr>
          <p:nvPr>
            <p:ph type="body" sz="quarter" idx="10"/>
          </p:nvPr>
        </p:nvSpPr>
        <p:spPr/>
        <p:txBody>
          <a:bodyPr/>
          <a:lstStyle/>
          <a:p>
            <a:endParaRPr lang="de-CH"/>
          </a:p>
        </p:txBody>
      </p:sp>
      <p:sp>
        <p:nvSpPr>
          <p:cNvPr id="4" name="Textplatzhalter 3">
            <a:extLst>
              <a:ext uri="{FF2B5EF4-FFF2-40B4-BE49-F238E27FC236}">
                <a16:creationId xmlns:a16="http://schemas.microsoft.com/office/drawing/2014/main" id="{9AFAE9D2-0599-CE59-E4DB-F6A01D0C3635}"/>
              </a:ext>
            </a:extLst>
          </p:cNvPr>
          <p:cNvSpPr>
            <a:spLocks noGrp="1"/>
          </p:cNvSpPr>
          <p:nvPr>
            <p:ph type="body" sz="quarter" idx="11"/>
          </p:nvPr>
        </p:nvSpPr>
        <p:spPr/>
        <p:txBody>
          <a:bodyPr/>
          <a:lstStyle/>
          <a:p>
            <a:r>
              <a:rPr lang="de-CH" dirty="0"/>
              <a:t>Yanis Schärer</a:t>
            </a:r>
          </a:p>
        </p:txBody>
      </p:sp>
      <p:sp>
        <p:nvSpPr>
          <p:cNvPr id="5" name="Titel 4">
            <a:extLst>
              <a:ext uri="{FF2B5EF4-FFF2-40B4-BE49-F238E27FC236}">
                <a16:creationId xmlns:a16="http://schemas.microsoft.com/office/drawing/2014/main" id="{EC93C2D1-975C-9FC8-CB93-68F71865FB8F}"/>
              </a:ext>
            </a:extLst>
          </p:cNvPr>
          <p:cNvSpPr>
            <a:spLocks noGrp="1"/>
          </p:cNvSpPr>
          <p:nvPr>
            <p:ph type="ctrTitle"/>
          </p:nvPr>
        </p:nvSpPr>
        <p:spPr/>
        <p:txBody>
          <a:bodyPr/>
          <a:lstStyle/>
          <a:p>
            <a:r>
              <a:rPr lang="de-CH" dirty="0"/>
              <a:t>Visualisierung der Schweizer Nettostromproduktion</a:t>
            </a:r>
          </a:p>
        </p:txBody>
      </p:sp>
    </p:spTree>
    <p:extLst>
      <p:ext uri="{BB962C8B-B14F-4D97-AF65-F5344CB8AC3E}">
        <p14:creationId xmlns:p14="http://schemas.microsoft.com/office/powerpoint/2010/main" val="562316179"/>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35DC0-1A80-B6F6-3E9C-A4C181F98122}"/>
              </a:ext>
            </a:extLst>
          </p:cNvPr>
          <p:cNvSpPr>
            <a:spLocks noGrp="1"/>
          </p:cNvSpPr>
          <p:nvPr>
            <p:ph type="title"/>
          </p:nvPr>
        </p:nvSpPr>
        <p:spPr/>
        <p:txBody>
          <a:bodyPr/>
          <a:lstStyle/>
          <a:p>
            <a:r>
              <a:rPr lang="de-CH" dirty="0"/>
              <a:t>Beispiel – Monatliche Verteilung</a:t>
            </a:r>
          </a:p>
        </p:txBody>
      </p:sp>
      <p:pic>
        <p:nvPicPr>
          <p:cNvPr id="6" name="Inhaltsplatzhalter 5">
            <a:extLst>
              <a:ext uri="{FF2B5EF4-FFF2-40B4-BE49-F238E27FC236}">
                <a16:creationId xmlns:a16="http://schemas.microsoft.com/office/drawing/2014/main" id="{A666161A-1DA2-31B9-CEA5-210456D0E0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1446" y="1262826"/>
            <a:ext cx="8389108" cy="4860000"/>
          </a:xfrm>
        </p:spPr>
      </p:pic>
      <p:sp>
        <p:nvSpPr>
          <p:cNvPr id="4" name="Foliennummernplatzhalter 3">
            <a:extLst>
              <a:ext uri="{FF2B5EF4-FFF2-40B4-BE49-F238E27FC236}">
                <a16:creationId xmlns:a16="http://schemas.microsoft.com/office/drawing/2014/main" id="{331CB954-5686-BD87-4710-95B88CCEF153}"/>
              </a:ext>
            </a:extLst>
          </p:cNvPr>
          <p:cNvSpPr>
            <a:spLocks noGrp="1"/>
          </p:cNvSpPr>
          <p:nvPr>
            <p:ph type="sldNum" sz="quarter" idx="4"/>
          </p:nvPr>
        </p:nvSpPr>
        <p:spPr/>
        <p:txBody>
          <a:bodyPr/>
          <a:lstStyle/>
          <a:p>
            <a:fld id="{32CA92EE-FD40-458C-AD31-8F736C691440}" type="slidenum">
              <a:rPr lang="de-CH" smtClean="0"/>
              <a:t>10</a:t>
            </a:fld>
            <a:endParaRPr lang="de-CH"/>
          </a:p>
        </p:txBody>
      </p:sp>
    </p:spTree>
    <p:extLst>
      <p:ext uri="{BB962C8B-B14F-4D97-AF65-F5344CB8AC3E}">
        <p14:creationId xmlns:p14="http://schemas.microsoft.com/office/powerpoint/2010/main" val="262182646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6F4E3F-1E08-B600-7528-81BF9CF6FE8B}"/>
              </a:ext>
            </a:extLst>
          </p:cNvPr>
          <p:cNvSpPr>
            <a:spLocks noGrp="1"/>
          </p:cNvSpPr>
          <p:nvPr>
            <p:ph type="title"/>
          </p:nvPr>
        </p:nvSpPr>
        <p:spPr/>
        <p:txBody>
          <a:bodyPr/>
          <a:lstStyle/>
          <a:p>
            <a:r>
              <a:rPr lang="de-CH" dirty="0"/>
              <a:t>Beispiel – Jährliche Zeitreihe</a:t>
            </a:r>
          </a:p>
        </p:txBody>
      </p:sp>
      <p:sp>
        <p:nvSpPr>
          <p:cNvPr id="4" name="Foliennummernplatzhalter 3">
            <a:extLst>
              <a:ext uri="{FF2B5EF4-FFF2-40B4-BE49-F238E27FC236}">
                <a16:creationId xmlns:a16="http://schemas.microsoft.com/office/drawing/2014/main" id="{C7564980-F01E-9444-917A-1D965BEFD204}"/>
              </a:ext>
            </a:extLst>
          </p:cNvPr>
          <p:cNvSpPr>
            <a:spLocks noGrp="1"/>
          </p:cNvSpPr>
          <p:nvPr>
            <p:ph type="sldNum" sz="quarter" idx="4"/>
          </p:nvPr>
        </p:nvSpPr>
        <p:spPr/>
        <p:txBody>
          <a:bodyPr/>
          <a:lstStyle/>
          <a:p>
            <a:fld id="{32CA92EE-FD40-458C-AD31-8F736C691440}" type="slidenum">
              <a:rPr lang="de-CH" smtClean="0"/>
              <a:t>11</a:t>
            </a:fld>
            <a:endParaRPr lang="de-CH"/>
          </a:p>
        </p:txBody>
      </p:sp>
      <p:sp>
        <p:nvSpPr>
          <p:cNvPr id="5" name="Inhaltsplatzhalter 4">
            <a:extLst>
              <a:ext uri="{FF2B5EF4-FFF2-40B4-BE49-F238E27FC236}">
                <a16:creationId xmlns:a16="http://schemas.microsoft.com/office/drawing/2014/main" id="{2BD085C1-6E37-76C9-697D-3A9A72C784E1}"/>
              </a:ext>
            </a:extLst>
          </p:cNvPr>
          <p:cNvSpPr>
            <a:spLocks noGrp="1"/>
          </p:cNvSpPr>
          <p:nvPr>
            <p:ph idx="1"/>
          </p:nvPr>
        </p:nvSpPr>
        <p:spPr/>
        <p:txBody>
          <a:bodyPr/>
          <a:lstStyle/>
          <a:p>
            <a:endParaRPr lang="de-CH"/>
          </a:p>
        </p:txBody>
      </p:sp>
    </p:spTree>
    <p:extLst>
      <p:ext uri="{BB962C8B-B14F-4D97-AF65-F5344CB8AC3E}">
        <p14:creationId xmlns:p14="http://schemas.microsoft.com/office/powerpoint/2010/main" val="313785162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61D4D7-576F-CFB6-9297-5BFA3A98D80B}"/>
              </a:ext>
            </a:extLst>
          </p:cNvPr>
          <p:cNvSpPr>
            <a:spLocks noGrp="1"/>
          </p:cNvSpPr>
          <p:nvPr>
            <p:ph type="title"/>
          </p:nvPr>
        </p:nvSpPr>
        <p:spPr/>
        <p:txBody>
          <a:bodyPr/>
          <a:lstStyle/>
          <a:p>
            <a:r>
              <a:rPr lang="de-CH" dirty="0"/>
              <a:t>Beispiel – Jährliche Verteilung</a:t>
            </a:r>
          </a:p>
        </p:txBody>
      </p:sp>
      <p:pic>
        <p:nvPicPr>
          <p:cNvPr id="6" name="Inhaltsplatzhalter 5">
            <a:extLst>
              <a:ext uri="{FF2B5EF4-FFF2-40B4-BE49-F238E27FC236}">
                <a16:creationId xmlns:a16="http://schemas.microsoft.com/office/drawing/2014/main" id="{BC6EF413-FD86-8733-8616-FC5E7780A7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1446" y="1262826"/>
            <a:ext cx="8389108" cy="4860000"/>
          </a:xfrm>
        </p:spPr>
      </p:pic>
      <p:sp>
        <p:nvSpPr>
          <p:cNvPr id="4" name="Foliennummernplatzhalter 3">
            <a:extLst>
              <a:ext uri="{FF2B5EF4-FFF2-40B4-BE49-F238E27FC236}">
                <a16:creationId xmlns:a16="http://schemas.microsoft.com/office/drawing/2014/main" id="{3BB16104-EF54-A03A-FEFF-DB5B02502C8E}"/>
              </a:ext>
            </a:extLst>
          </p:cNvPr>
          <p:cNvSpPr>
            <a:spLocks noGrp="1"/>
          </p:cNvSpPr>
          <p:nvPr>
            <p:ph type="sldNum" sz="quarter" idx="4"/>
          </p:nvPr>
        </p:nvSpPr>
        <p:spPr/>
        <p:txBody>
          <a:bodyPr/>
          <a:lstStyle/>
          <a:p>
            <a:fld id="{32CA92EE-FD40-458C-AD31-8F736C691440}" type="slidenum">
              <a:rPr lang="de-CH" smtClean="0"/>
              <a:t>12</a:t>
            </a:fld>
            <a:endParaRPr lang="de-CH"/>
          </a:p>
        </p:txBody>
      </p:sp>
    </p:spTree>
    <p:extLst>
      <p:ext uri="{BB962C8B-B14F-4D97-AF65-F5344CB8AC3E}">
        <p14:creationId xmlns:p14="http://schemas.microsoft.com/office/powerpoint/2010/main" val="256396211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1E9828-2315-19E2-DEAE-22F55B7EBDD2}"/>
              </a:ext>
            </a:extLst>
          </p:cNvPr>
          <p:cNvSpPr>
            <a:spLocks noGrp="1"/>
          </p:cNvSpPr>
          <p:nvPr>
            <p:ph type="title"/>
          </p:nvPr>
        </p:nvSpPr>
        <p:spPr/>
        <p:txBody>
          <a:bodyPr/>
          <a:lstStyle/>
          <a:p>
            <a:r>
              <a:rPr lang="de-CH" dirty="0"/>
              <a:t>Beispiel – Weitere Darstellungen</a:t>
            </a:r>
          </a:p>
        </p:txBody>
      </p:sp>
      <p:pic>
        <p:nvPicPr>
          <p:cNvPr id="6" name="Inhaltsplatzhalter 5">
            <a:extLst>
              <a:ext uri="{FF2B5EF4-FFF2-40B4-BE49-F238E27FC236}">
                <a16:creationId xmlns:a16="http://schemas.microsoft.com/office/drawing/2014/main" id="{6A188609-DC60-C878-F877-A55829E3C2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1445" y="1262826"/>
            <a:ext cx="8389109" cy="4860000"/>
          </a:xfrm>
        </p:spPr>
      </p:pic>
      <p:sp>
        <p:nvSpPr>
          <p:cNvPr id="4" name="Foliennummernplatzhalter 3">
            <a:extLst>
              <a:ext uri="{FF2B5EF4-FFF2-40B4-BE49-F238E27FC236}">
                <a16:creationId xmlns:a16="http://schemas.microsoft.com/office/drawing/2014/main" id="{45A74BE9-8626-A0CC-0533-65AED01FE346}"/>
              </a:ext>
            </a:extLst>
          </p:cNvPr>
          <p:cNvSpPr>
            <a:spLocks noGrp="1"/>
          </p:cNvSpPr>
          <p:nvPr>
            <p:ph type="sldNum" sz="quarter" idx="4"/>
          </p:nvPr>
        </p:nvSpPr>
        <p:spPr/>
        <p:txBody>
          <a:bodyPr/>
          <a:lstStyle/>
          <a:p>
            <a:fld id="{32CA92EE-FD40-458C-AD31-8F736C691440}" type="slidenum">
              <a:rPr lang="de-CH" smtClean="0"/>
              <a:t>13</a:t>
            </a:fld>
            <a:endParaRPr lang="de-CH"/>
          </a:p>
        </p:txBody>
      </p:sp>
    </p:spTree>
    <p:extLst>
      <p:ext uri="{BB962C8B-B14F-4D97-AF65-F5344CB8AC3E}">
        <p14:creationId xmlns:p14="http://schemas.microsoft.com/office/powerpoint/2010/main" val="2511812240"/>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45775F-D8FE-8512-17D2-3030A771A8DC}"/>
              </a:ext>
            </a:extLst>
          </p:cNvPr>
          <p:cNvSpPr>
            <a:spLocks noGrp="1"/>
          </p:cNvSpPr>
          <p:nvPr>
            <p:ph type="title"/>
          </p:nvPr>
        </p:nvSpPr>
        <p:spPr/>
        <p:txBody>
          <a:bodyPr/>
          <a:lstStyle/>
          <a:p>
            <a:r>
              <a:rPr lang="de-CH" dirty="0"/>
              <a:t>Aktueller Stand und Ausblick</a:t>
            </a:r>
          </a:p>
        </p:txBody>
      </p:sp>
      <p:sp>
        <p:nvSpPr>
          <p:cNvPr id="3" name="Inhaltsplatzhalter 2">
            <a:extLst>
              <a:ext uri="{FF2B5EF4-FFF2-40B4-BE49-F238E27FC236}">
                <a16:creationId xmlns:a16="http://schemas.microsoft.com/office/drawing/2014/main" id="{2C1E723E-9777-199D-E732-4AA4F6A20D23}"/>
              </a:ext>
            </a:extLst>
          </p:cNvPr>
          <p:cNvSpPr>
            <a:spLocks noGrp="1"/>
          </p:cNvSpPr>
          <p:nvPr>
            <p:ph idx="1"/>
          </p:nvPr>
        </p:nvSpPr>
        <p:spPr>
          <a:xfrm>
            <a:off x="576000" y="1800000"/>
            <a:ext cx="10980000" cy="4429350"/>
          </a:xfrm>
        </p:spPr>
        <p:txBody>
          <a:bodyPr>
            <a:normAutofit/>
          </a:bodyPr>
          <a:lstStyle/>
          <a:p>
            <a:r>
              <a:rPr lang="de-CH" b="1" dirty="0"/>
              <a:t>Aktueller Stand</a:t>
            </a:r>
          </a:p>
          <a:p>
            <a:pPr marL="342900" indent="-342900">
              <a:lnSpc>
                <a:spcPct val="100000"/>
              </a:lnSpc>
              <a:buFont typeface="Arial" panose="020B0604020202020204" pitchFamily="34" charset="0"/>
              <a:buChar char="•"/>
            </a:pPr>
            <a:r>
              <a:rPr lang="de-CH" dirty="0"/>
              <a:t>Die Grafiken sind neben Deutsch auch in Französisch und Englisch verfügbar</a:t>
            </a:r>
          </a:p>
          <a:p>
            <a:pPr marL="342900" indent="-342900">
              <a:lnSpc>
                <a:spcPct val="100000"/>
              </a:lnSpc>
              <a:buFont typeface="Arial" panose="020B0604020202020204" pitchFamily="34" charset="0"/>
              <a:buChar char="•"/>
            </a:pPr>
            <a:r>
              <a:rPr lang="de-CH" dirty="0"/>
              <a:t>Die Daten, welche für die Diagramme verwendet werden, sind ebenfalls verfügbar</a:t>
            </a:r>
          </a:p>
          <a:p>
            <a:r>
              <a:rPr lang="de-CH" b="1" dirty="0"/>
              <a:t>Ausblick</a:t>
            </a:r>
          </a:p>
          <a:p>
            <a:pPr marL="342900" indent="-342900">
              <a:lnSpc>
                <a:spcPct val="100000"/>
              </a:lnSpc>
              <a:buFont typeface="Arial" panose="020B0604020202020204" pitchFamily="34" charset="0"/>
              <a:buChar char="•"/>
            </a:pPr>
            <a:r>
              <a:rPr lang="de-CH" dirty="0"/>
              <a:t>Nächster Schritt: Automatisches Hochladen der Diagramme und CSV-Dateien auf swissnuclear.ch</a:t>
            </a:r>
          </a:p>
          <a:p>
            <a:pPr marL="342900" indent="-342900">
              <a:lnSpc>
                <a:spcPct val="100000"/>
              </a:lnSpc>
              <a:buFont typeface="Arial" panose="020B0604020202020204" pitchFamily="34" charset="0"/>
              <a:buChar char="•"/>
            </a:pPr>
            <a:r>
              <a:rPr lang="de-CH" dirty="0"/>
              <a:t>Weitere Möglichkeit: Hinzufügen der geplanten und erzwungenen Abschaltungen zu den blockscharfen Diagrammen</a:t>
            </a:r>
          </a:p>
        </p:txBody>
      </p:sp>
      <p:sp>
        <p:nvSpPr>
          <p:cNvPr id="4" name="Foliennummernplatzhalter 3">
            <a:extLst>
              <a:ext uri="{FF2B5EF4-FFF2-40B4-BE49-F238E27FC236}">
                <a16:creationId xmlns:a16="http://schemas.microsoft.com/office/drawing/2014/main" id="{F6CF56F2-9D1B-D6C2-AE26-4E14DF7E2B9B}"/>
              </a:ext>
            </a:extLst>
          </p:cNvPr>
          <p:cNvSpPr>
            <a:spLocks noGrp="1"/>
          </p:cNvSpPr>
          <p:nvPr>
            <p:ph type="sldNum" sz="quarter" idx="4"/>
          </p:nvPr>
        </p:nvSpPr>
        <p:spPr/>
        <p:txBody>
          <a:bodyPr/>
          <a:lstStyle/>
          <a:p>
            <a:fld id="{32CA92EE-FD40-458C-AD31-8F736C691440}" type="slidenum">
              <a:rPr lang="de-CH" smtClean="0"/>
              <a:t>14</a:t>
            </a:fld>
            <a:endParaRPr lang="de-CH"/>
          </a:p>
        </p:txBody>
      </p:sp>
    </p:spTree>
    <p:extLst>
      <p:ext uri="{BB962C8B-B14F-4D97-AF65-F5344CB8AC3E}">
        <p14:creationId xmlns:p14="http://schemas.microsoft.com/office/powerpoint/2010/main" val="333133840"/>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3">
                                            <p:txEl>
                                              <p:pRg st="4" end="4"/>
                                            </p:txEl>
                                          </p:spTgt>
                                        </p:tgtEl>
                                      </p:cBhvr>
                                    </p:animEffect>
                                    <p:set>
                                      <p:cBhvr>
                                        <p:cTn id="19" dur="1" fill="hold">
                                          <p:stCondLst>
                                            <p:cond delay="499"/>
                                          </p:stCondLst>
                                        </p:cTn>
                                        <p:tgtEl>
                                          <p:spTgt spid="3">
                                            <p:txEl>
                                              <p:pRg st="4" end="4"/>
                                            </p:txEl>
                                          </p:spTgt>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3">
                                            <p:txEl>
                                              <p:pRg st="5" end="5"/>
                                            </p:txEl>
                                          </p:spTgt>
                                        </p:tgtEl>
                                      </p:cBhvr>
                                    </p:animEffect>
                                    <p:set>
                                      <p:cBhvr>
                                        <p:cTn id="22"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5EC7DFE-D91D-9FC8-B8A3-2695F670C973}"/>
              </a:ext>
            </a:extLst>
          </p:cNvPr>
          <p:cNvSpPr>
            <a:spLocks noGrp="1"/>
          </p:cNvSpPr>
          <p:nvPr>
            <p:ph type="ctrTitle"/>
          </p:nvPr>
        </p:nvSpPr>
        <p:spPr/>
        <p:txBody>
          <a:bodyPr/>
          <a:lstStyle/>
          <a:p>
            <a:r>
              <a:rPr lang="de-CH" dirty="0"/>
              <a:t>Herzliche Dank für Ihre Aufmerksamkeit</a:t>
            </a:r>
          </a:p>
        </p:txBody>
      </p:sp>
      <p:sp>
        <p:nvSpPr>
          <p:cNvPr id="6" name="Untertitel 5">
            <a:extLst>
              <a:ext uri="{FF2B5EF4-FFF2-40B4-BE49-F238E27FC236}">
                <a16:creationId xmlns:a16="http://schemas.microsoft.com/office/drawing/2014/main" id="{D024CBFD-94EE-6D9E-0F63-86A93AECA276}"/>
              </a:ext>
            </a:extLst>
          </p:cNvPr>
          <p:cNvSpPr>
            <a:spLocks noGrp="1"/>
          </p:cNvSpPr>
          <p:nvPr>
            <p:ph type="subTitle" idx="1"/>
          </p:nvPr>
        </p:nvSpPr>
        <p:spPr/>
        <p:txBody>
          <a:bodyPr/>
          <a:lstStyle/>
          <a:p>
            <a:r>
              <a:rPr lang="de-CH" dirty="0"/>
              <a:t>Haben Sie Fragen?</a:t>
            </a:r>
          </a:p>
        </p:txBody>
      </p:sp>
      <p:sp>
        <p:nvSpPr>
          <p:cNvPr id="4" name="Foliennummernplatzhalter 3">
            <a:extLst>
              <a:ext uri="{FF2B5EF4-FFF2-40B4-BE49-F238E27FC236}">
                <a16:creationId xmlns:a16="http://schemas.microsoft.com/office/drawing/2014/main" id="{6A614B81-3388-B18F-9ADC-EA18880F9414}"/>
              </a:ext>
            </a:extLst>
          </p:cNvPr>
          <p:cNvSpPr>
            <a:spLocks noGrp="1"/>
          </p:cNvSpPr>
          <p:nvPr>
            <p:ph type="sldNum" sz="quarter" idx="4294967295"/>
          </p:nvPr>
        </p:nvSpPr>
        <p:spPr>
          <a:xfrm>
            <a:off x="11861800" y="6297613"/>
            <a:ext cx="330200" cy="358775"/>
          </a:xfrm>
        </p:spPr>
        <p:txBody>
          <a:bodyPr/>
          <a:lstStyle/>
          <a:p>
            <a:fld id="{32CA92EE-FD40-458C-AD31-8F736C691440}" type="slidenum">
              <a:rPr lang="de-CH" smtClean="0"/>
              <a:t>15</a:t>
            </a:fld>
            <a:endParaRPr lang="de-CH"/>
          </a:p>
        </p:txBody>
      </p:sp>
    </p:spTree>
    <p:extLst>
      <p:ext uri="{BB962C8B-B14F-4D97-AF65-F5344CB8AC3E}">
        <p14:creationId xmlns:p14="http://schemas.microsoft.com/office/powerpoint/2010/main" val="1423470208"/>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AB51D0A-FE4C-4280-E452-541E0F261589}"/>
              </a:ext>
            </a:extLst>
          </p:cNvPr>
          <p:cNvSpPr>
            <a:spLocks noGrp="1"/>
          </p:cNvSpPr>
          <p:nvPr>
            <p:ph type="ctrTitle"/>
          </p:nvPr>
        </p:nvSpPr>
        <p:spPr/>
        <p:txBody>
          <a:bodyPr/>
          <a:lstStyle/>
          <a:p>
            <a:r>
              <a:rPr lang="de-CH" dirty="0"/>
              <a:t>Inhalt</a:t>
            </a:r>
          </a:p>
        </p:txBody>
      </p:sp>
      <p:sp>
        <p:nvSpPr>
          <p:cNvPr id="5" name="Inhaltsplatzhalter 4">
            <a:extLst>
              <a:ext uri="{FF2B5EF4-FFF2-40B4-BE49-F238E27FC236}">
                <a16:creationId xmlns:a16="http://schemas.microsoft.com/office/drawing/2014/main" id="{4A31366C-59C6-C56A-023A-FC3FFCE0F8EE}"/>
              </a:ext>
            </a:extLst>
          </p:cNvPr>
          <p:cNvSpPr>
            <a:spLocks noGrp="1"/>
          </p:cNvSpPr>
          <p:nvPr>
            <p:ph idx="1"/>
          </p:nvPr>
        </p:nvSpPr>
        <p:spPr/>
        <p:txBody>
          <a:bodyPr/>
          <a:lstStyle/>
          <a:p>
            <a:r>
              <a:rPr lang="de-CH" dirty="0"/>
              <a:t>Ziele</a:t>
            </a:r>
          </a:p>
          <a:p>
            <a:r>
              <a:rPr lang="de-CH" dirty="0"/>
              <a:t>Überlegungen und Vorgehensweise </a:t>
            </a:r>
          </a:p>
          <a:p>
            <a:r>
              <a:rPr lang="de-CH" dirty="0"/>
              <a:t>Datenquelle </a:t>
            </a:r>
          </a:p>
          <a:p>
            <a:r>
              <a:rPr lang="de-CH" dirty="0"/>
              <a:t>Workflow</a:t>
            </a:r>
          </a:p>
          <a:p>
            <a:r>
              <a:rPr lang="de-CH" dirty="0"/>
              <a:t>Ordnerstruktur</a:t>
            </a:r>
          </a:p>
          <a:p>
            <a:r>
              <a:rPr lang="de-CH" dirty="0"/>
              <a:t>Beispiele</a:t>
            </a:r>
          </a:p>
          <a:p>
            <a:r>
              <a:rPr lang="de-CH" dirty="0"/>
              <a:t>Aktueller Stand und Ausblick</a:t>
            </a:r>
          </a:p>
        </p:txBody>
      </p:sp>
    </p:spTree>
    <p:extLst>
      <p:ext uri="{BB962C8B-B14F-4D97-AF65-F5344CB8AC3E}">
        <p14:creationId xmlns:p14="http://schemas.microsoft.com/office/powerpoint/2010/main" val="1505190832"/>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994CA3F2-515E-8858-C476-DBA7FC3D454C}"/>
              </a:ext>
            </a:extLst>
          </p:cNvPr>
          <p:cNvSpPr>
            <a:spLocks noGrp="1"/>
          </p:cNvSpPr>
          <p:nvPr>
            <p:ph type="title"/>
          </p:nvPr>
        </p:nvSpPr>
        <p:spPr/>
        <p:txBody>
          <a:bodyPr/>
          <a:lstStyle/>
          <a:p>
            <a:r>
              <a:rPr lang="de-CH" dirty="0"/>
              <a:t>Ziele</a:t>
            </a:r>
          </a:p>
        </p:txBody>
      </p:sp>
      <p:sp>
        <p:nvSpPr>
          <p:cNvPr id="5" name="Inhaltsplatzhalter 4">
            <a:extLst>
              <a:ext uri="{FF2B5EF4-FFF2-40B4-BE49-F238E27FC236}">
                <a16:creationId xmlns:a16="http://schemas.microsoft.com/office/drawing/2014/main" id="{EF584300-39E7-1D8D-5769-F6F027EC874F}"/>
              </a:ext>
            </a:extLst>
          </p:cNvPr>
          <p:cNvSpPr>
            <a:spLocks noGrp="1"/>
          </p:cNvSpPr>
          <p:nvPr>
            <p:ph idx="1"/>
          </p:nvPr>
        </p:nvSpPr>
        <p:spPr>
          <a:xfrm>
            <a:off x="576000" y="1800000"/>
            <a:ext cx="11123310" cy="4140000"/>
          </a:xfrm>
        </p:spPr>
        <p:txBody>
          <a:bodyPr>
            <a:normAutofit/>
          </a:bodyPr>
          <a:lstStyle/>
          <a:p>
            <a:pPr marL="342900" indent="-342900">
              <a:lnSpc>
                <a:spcPct val="100000"/>
              </a:lnSpc>
              <a:buFont typeface="Arial" panose="020B0604020202020204" pitchFamily="34" charset="0"/>
              <a:buChar char="•"/>
            </a:pPr>
            <a:r>
              <a:rPr lang="de-CH" dirty="0"/>
              <a:t>Die Wichtigkeit der Kernkraft in der Schweizer Stromproduktion mit Hilfe von herunterladbaren Grafiken aufzeigen (zusätzlich zu Tabellenform)</a:t>
            </a:r>
          </a:p>
          <a:p>
            <a:pPr marL="342900" indent="-342900">
              <a:lnSpc>
                <a:spcPct val="100000"/>
              </a:lnSpc>
              <a:buFont typeface="Arial" panose="020B0604020202020204" pitchFamily="34" charset="0"/>
              <a:buChar char="•"/>
            </a:pPr>
            <a:r>
              <a:rPr lang="de-CH" dirty="0"/>
              <a:t>Blickfang auf der Startseite von swissnuclear.ch</a:t>
            </a:r>
          </a:p>
          <a:p>
            <a:pPr marL="342900" indent="-342900">
              <a:lnSpc>
                <a:spcPct val="100000"/>
              </a:lnSpc>
              <a:buFont typeface="Arial" panose="020B0604020202020204" pitchFamily="34" charset="0"/>
              <a:buChar char="•"/>
            </a:pPr>
            <a:r>
              <a:rPr lang="de-CH" dirty="0"/>
              <a:t>Vorlagen/Idee:</a:t>
            </a:r>
            <a:br>
              <a:rPr lang="de-CH" dirty="0"/>
            </a:br>
            <a:r>
              <a:rPr lang="de-CH" dirty="0">
                <a:hlinkClick r:id="rId3"/>
              </a:rPr>
              <a:t>Swiss-Energy Charts</a:t>
            </a:r>
            <a:r>
              <a:rPr lang="de-CH" dirty="0"/>
              <a:t>,</a:t>
            </a:r>
            <a:br>
              <a:rPr lang="de-CH" dirty="0"/>
            </a:br>
            <a:r>
              <a:rPr lang="de-CH" dirty="0">
                <a:hlinkClick r:id="rId4"/>
              </a:rPr>
              <a:t>Axpo Power Switcher</a:t>
            </a:r>
            <a:endParaRPr lang="de-CH" dirty="0"/>
          </a:p>
          <a:p>
            <a:pPr marL="342900" indent="-342900">
              <a:lnSpc>
                <a:spcPct val="100000"/>
              </a:lnSpc>
              <a:buFont typeface="Arial" panose="020B0604020202020204" pitchFamily="34" charset="0"/>
              <a:buChar char="•"/>
            </a:pPr>
            <a:endParaRPr lang="de-CH" dirty="0"/>
          </a:p>
          <a:p>
            <a:pPr marL="342900" indent="-342900">
              <a:lnSpc>
                <a:spcPct val="100000"/>
              </a:lnSpc>
              <a:buFont typeface="Arial" panose="020B0604020202020204" pitchFamily="34" charset="0"/>
              <a:buChar char="•"/>
            </a:pPr>
            <a:endParaRPr lang="de-CH" dirty="0"/>
          </a:p>
        </p:txBody>
      </p:sp>
      <p:pic>
        <p:nvPicPr>
          <p:cNvPr id="9" name="Grafik 8">
            <a:extLst>
              <a:ext uri="{FF2B5EF4-FFF2-40B4-BE49-F238E27FC236}">
                <a16:creationId xmlns:a16="http://schemas.microsoft.com/office/drawing/2014/main" id="{C1A32C30-2485-3A8C-0E28-548F7AF07274}"/>
              </a:ext>
            </a:extLst>
          </p:cNvPr>
          <p:cNvPicPr>
            <a:picLocks noChangeAspect="1"/>
          </p:cNvPicPr>
          <p:nvPr/>
        </p:nvPicPr>
        <p:blipFill>
          <a:blip r:embed="rId5"/>
          <a:stretch>
            <a:fillRect/>
          </a:stretch>
        </p:blipFill>
        <p:spPr>
          <a:xfrm>
            <a:off x="4244821" y="2943616"/>
            <a:ext cx="7141338" cy="3173081"/>
          </a:xfrm>
          <a:prstGeom prst="rect">
            <a:avLst/>
          </a:prstGeom>
        </p:spPr>
      </p:pic>
      <p:sp>
        <p:nvSpPr>
          <p:cNvPr id="10" name="Foliennummernplatzhalter 9">
            <a:extLst>
              <a:ext uri="{FF2B5EF4-FFF2-40B4-BE49-F238E27FC236}">
                <a16:creationId xmlns:a16="http://schemas.microsoft.com/office/drawing/2014/main" id="{0802AE07-C8EC-7460-B5E1-26494E8D36F5}"/>
              </a:ext>
            </a:extLst>
          </p:cNvPr>
          <p:cNvSpPr>
            <a:spLocks noGrp="1"/>
          </p:cNvSpPr>
          <p:nvPr>
            <p:ph type="sldNum" sz="quarter" idx="4"/>
          </p:nvPr>
        </p:nvSpPr>
        <p:spPr/>
        <p:txBody>
          <a:bodyPr/>
          <a:lstStyle/>
          <a:p>
            <a:fld id="{32CA92EE-FD40-458C-AD31-8F736C691440}" type="slidenum">
              <a:rPr lang="de-CH" smtClean="0"/>
              <a:t>3</a:t>
            </a:fld>
            <a:endParaRPr lang="de-CH"/>
          </a:p>
        </p:txBody>
      </p:sp>
    </p:spTree>
    <p:extLst>
      <p:ext uri="{BB962C8B-B14F-4D97-AF65-F5344CB8AC3E}">
        <p14:creationId xmlns:p14="http://schemas.microsoft.com/office/powerpoint/2010/main" val="241583754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994CA3F2-515E-8858-C476-DBA7FC3D454C}"/>
              </a:ext>
            </a:extLst>
          </p:cNvPr>
          <p:cNvSpPr>
            <a:spLocks noGrp="1"/>
          </p:cNvSpPr>
          <p:nvPr>
            <p:ph type="title"/>
          </p:nvPr>
        </p:nvSpPr>
        <p:spPr/>
        <p:txBody>
          <a:bodyPr/>
          <a:lstStyle/>
          <a:p>
            <a:r>
              <a:rPr lang="de-CH" dirty="0"/>
              <a:t>Überlegungen und Vorgehensweise</a:t>
            </a:r>
          </a:p>
        </p:txBody>
      </p:sp>
      <p:sp>
        <p:nvSpPr>
          <p:cNvPr id="5" name="Inhaltsplatzhalter 4">
            <a:extLst>
              <a:ext uri="{FF2B5EF4-FFF2-40B4-BE49-F238E27FC236}">
                <a16:creationId xmlns:a16="http://schemas.microsoft.com/office/drawing/2014/main" id="{EF584300-39E7-1D8D-5769-F6F027EC874F}"/>
              </a:ext>
            </a:extLst>
          </p:cNvPr>
          <p:cNvSpPr>
            <a:spLocks noGrp="1"/>
          </p:cNvSpPr>
          <p:nvPr>
            <p:ph idx="1"/>
          </p:nvPr>
        </p:nvSpPr>
        <p:spPr>
          <a:xfrm>
            <a:off x="576000" y="1661652"/>
            <a:ext cx="11123310" cy="4650904"/>
          </a:xfrm>
        </p:spPr>
        <p:txBody>
          <a:bodyPr>
            <a:normAutofit/>
          </a:bodyPr>
          <a:lstStyle/>
          <a:p>
            <a:pPr marL="342900" indent="-342900">
              <a:lnSpc>
                <a:spcPct val="100000"/>
              </a:lnSpc>
              <a:buFont typeface="Arial" panose="020B0604020202020204" pitchFamily="34" charset="0"/>
              <a:buChar char="•"/>
            </a:pPr>
            <a:r>
              <a:rPr lang="de-CH" b="1" dirty="0"/>
              <a:t>Herunterladen der Daten</a:t>
            </a:r>
          </a:p>
          <a:p>
            <a:pPr marL="1485900" lvl="2" indent="-342900">
              <a:lnSpc>
                <a:spcPct val="100000"/>
              </a:lnSpc>
            </a:pPr>
            <a:r>
              <a:rPr lang="de-CH" sz="2000" dirty="0"/>
              <a:t>Mehrere Möglichkeiten auf </a:t>
            </a:r>
            <a:r>
              <a:rPr lang="de-CH" sz="2000" dirty="0" err="1"/>
              <a:t>Entso-E</a:t>
            </a:r>
            <a:endParaRPr lang="de-CH" sz="2000" dirty="0"/>
          </a:p>
          <a:p>
            <a:pPr marL="1485900" lvl="2" indent="-342900">
              <a:lnSpc>
                <a:spcPct val="100000"/>
              </a:lnSpc>
            </a:pPr>
            <a:r>
              <a:rPr lang="de-CH" sz="2000" dirty="0"/>
              <a:t>Mit welchem Programm?</a:t>
            </a:r>
          </a:p>
          <a:p>
            <a:pPr marL="342900" indent="-342900">
              <a:lnSpc>
                <a:spcPct val="100000"/>
              </a:lnSpc>
              <a:buFont typeface="Arial" panose="020B0604020202020204" pitchFamily="34" charset="0"/>
              <a:buChar char="•"/>
            </a:pPr>
            <a:r>
              <a:rPr lang="de-CH" b="1" dirty="0"/>
              <a:t>Erste Versuche</a:t>
            </a:r>
          </a:p>
          <a:p>
            <a:pPr marL="1485900" lvl="2" indent="-342900">
              <a:lnSpc>
                <a:spcPct val="100000"/>
              </a:lnSpc>
            </a:pPr>
            <a:r>
              <a:rPr lang="de-CH" sz="2000" dirty="0"/>
              <a:t>Python</a:t>
            </a:r>
          </a:p>
          <a:p>
            <a:pPr marL="342900" indent="-342900">
              <a:lnSpc>
                <a:spcPct val="100000"/>
              </a:lnSpc>
              <a:buFont typeface="Arial" panose="020B0604020202020204" pitchFamily="34" charset="0"/>
              <a:buChar char="•"/>
            </a:pPr>
            <a:r>
              <a:rPr lang="de-CH" b="1" dirty="0"/>
              <a:t>Problem mit Wasserkraftdaten</a:t>
            </a:r>
          </a:p>
          <a:p>
            <a:pPr marL="1485900" lvl="2" indent="-342900">
              <a:lnSpc>
                <a:spcPct val="100000"/>
              </a:lnSpc>
            </a:pPr>
            <a:r>
              <a:rPr lang="de-CH" sz="2000" dirty="0"/>
              <a:t>Austausch mit </a:t>
            </a:r>
            <a:r>
              <a:rPr lang="de-CH" sz="2000" dirty="0" err="1"/>
              <a:t>Pronovo</a:t>
            </a:r>
            <a:r>
              <a:rPr lang="de-CH" sz="2000" dirty="0"/>
              <a:t>, Swissgrid und EEX</a:t>
            </a:r>
          </a:p>
          <a:p>
            <a:pPr marL="342900" indent="-342900">
              <a:lnSpc>
                <a:spcPct val="100000"/>
              </a:lnSpc>
              <a:buFont typeface="Arial" panose="020B0604020202020204" pitchFamily="34" charset="0"/>
              <a:buChar char="•"/>
            </a:pPr>
            <a:r>
              <a:rPr lang="de-CH" b="1" dirty="0"/>
              <a:t>Modularer Aufbau</a:t>
            </a:r>
          </a:p>
          <a:p>
            <a:pPr marL="1485900" lvl="2" indent="-342900">
              <a:lnSpc>
                <a:spcPct val="100000"/>
              </a:lnSpc>
            </a:pPr>
            <a:r>
              <a:rPr lang="de-CH" sz="2000" dirty="0"/>
              <a:t>Übersicht durch Hilfsprogramme</a:t>
            </a:r>
            <a:endParaRPr lang="de-CH" sz="2000" b="1" dirty="0"/>
          </a:p>
          <a:p>
            <a:pPr marL="342900" indent="-342900">
              <a:lnSpc>
                <a:spcPct val="100000"/>
              </a:lnSpc>
              <a:buFont typeface="Arial" panose="020B0604020202020204" pitchFamily="34" charset="0"/>
              <a:buChar char="•"/>
            </a:pPr>
            <a:r>
              <a:rPr lang="de-CH" b="1" dirty="0"/>
              <a:t>Automatisierung</a:t>
            </a:r>
          </a:p>
          <a:p>
            <a:pPr marL="1485900" lvl="2" indent="-342900">
              <a:lnSpc>
                <a:spcPct val="100000"/>
              </a:lnSpc>
            </a:pPr>
            <a:r>
              <a:rPr lang="de-CH" sz="2000" dirty="0"/>
              <a:t>Mit welchem Programm?</a:t>
            </a:r>
          </a:p>
          <a:p>
            <a:pPr marL="342900" indent="-342900">
              <a:lnSpc>
                <a:spcPct val="100000"/>
              </a:lnSpc>
              <a:buFont typeface="Arial" panose="020B0604020202020204" pitchFamily="34" charset="0"/>
              <a:buChar char="•"/>
            </a:pPr>
            <a:endParaRPr lang="de-CH" dirty="0"/>
          </a:p>
          <a:p>
            <a:pPr marL="342900" indent="-342900">
              <a:lnSpc>
                <a:spcPct val="100000"/>
              </a:lnSpc>
              <a:buFont typeface="Arial" panose="020B0604020202020204" pitchFamily="34" charset="0"/>
              <a:buChar char="•"/>
            </a:pPr>
            <a:endParaRPr lang="de-CH" dirty="0"/>
          </a:p>
          <a:p>
            <a:pPr marL="342900" indent="-342900">
              <a:lnSpc>
                <a:spcPct val="100000"/>
              </a:lnSpc>
              <a:buFont typeface="Arial" panose="020B0604020202020204" pitchFamily="34" charset="0"/>
              <a:buChar char="•"/>
            </a:pPr>
            <a:endParaRPr lang="de-CH" dirty="0"/>
          </a:p>
        </p:txBody>
      </p:sp>
      <p:sp>
        <p:nvSpPr>
          <p:cNvPr id="10" name="Foliennummernplatzhalter 9">
            <a:extLst>
              <a:ext uri="{FF2B5EF4-FFF2-40B4-BE49-F238E27FC236}">
                <a16:creationId xmlns:a16="http://schemas.microsoft.com/office/drawing/2014/main" id="{0802AE07-C8EC-7460-B5E1-26494E8D36F5}"/>
              </a:ext>
            </a:extLst>
          </p:cNvPr>
          <p:cNvSpPr>
            <a:spLocks noGrp="1"/>
          </p:cNvSpPr>
          <p:nvPr>
            <p:ph type="sldNum" sz="quarter" idx="4"/>
          </p:nvPr>
        </p:nvSpPr>
        <p:spPr/>
        <p:txBody>
          <a:bodyPr/>
          <a:lstStyle/>
          <a:p>
            <a:fld id="{32CA92EE-FD40-458C-AD31-8F736C691440}" type="slidenum">
              <a:rPr lang="de-CH" smtClean="0"/>
              <a:t>4</a:t>
            </a:fld>
            <a:endParaRPr lang="de-CH"/>
          </a:p>
        </p:txBody>
      </p:sp>
    </p:spTree>
    <p:extLst>
      <p:ext uri="{BB962C8B-B14F-4D97-AF65-F5344CB8AC3E}">
        <p14:creationId xmlns:p14="http://schemas.microsoft.com/office/powerpoint/2010/main" val="298084161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Wolke 5">
            <a:extLst>
              <a:ext uri="{FF2B5EF4-FFF2-40B4-BE49-F238E27FC236}">
                <a16:creationId xmlns:a16="http://schemas.microsoft.com/office/drawing/2014/main" id="{63E3F038-0EBA-B3D7-2694-9003D306CC04}"/>
              </a:ext>
            </a:extLst>
          </p:cNvPr>
          <p:cNvSpPr/>
          <p:nvPr/>
        </p:nvSpPr>
        <p:spPr>
          <a:xfrm>
            <a:off x="8582025" y="3798968"/>
            <a:ext cx="3124200" cy="1807928"/>
          </a:xfrm>
          <a:prstGeom prst="cloud">
            <a:avLst/>
          </a:prstGeom>
          <a:solidFill>
            <a:schemeClr val="tx2">
              <a:lumMod val="20000"/>
              <a:lumOff val="80000"/>
            </a:schemeClr>
          </a:solidFill>
          <a:ln w="9525" cap="flat" cmpd="sng" algn="ctr">
            <a:solidFill>
              <a:srgbClr val="0071C6"/>
            </a:solidFill>
            <a:prstDash val="solid"/>
            <a:round/>
            <a:headEnd type="none" w="med" len="med"/>
            <a:tailEnd type="none" w="med" len="med"/>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dk1"/>
          </a:fontRef>
        </p:style>
        <p:txBody>
          <a:bodyPr rtlCol="0" anchor="ctr"/>
          <a:lstStyle/>
          <a:p>
            <a:pPr algn="ctr"/>
            <a:r>
              <a:rPr lang="de-CH" b="1" dirty="0">
                <a:solidFill>
                  <a:srgbClr val="0071C6"/>
                </a:solidFill>
              </a:rPr>
              <a:t>Swissnuclear.ch</a:t>
            </a:r>
          </a:p>
        </p:txBody>
      </p:sp>
      <p:sp>
        <p:nvSpPr>
          <p:cNvPr id="21" name="Flussdiagramm: Prozess 20">
            <a:extLst>
              <a:ext uri="{FF2B5EF4-FFF2-40B4-BE49-F238E27FC236}">
                <a16:creationId xmlns:a16="http://schemas.microsoft.com/office/drawing/2014/main" id="{A7433C17-D92E-FB53-6BB1-1231A920A675}"/>
              </a:ext>
            </a:extLst>
          </p:cNvPr>
          <p:cNvSpPr/>
          <p:nvPr/>
        </p:nvSpPr>
        <p:spPr>
          <a:xfrm rot="16200000">
            <a:off x="4906948" y="4034209"/>
            <a:ext cx="2277185" cy="1358702"/>
          </a:xfrm>
          <a:prstGeom prst="flowChartProcess">
            <a:avLst/>
          </a:prstGeom>
          <a:solidFill>
            <a:schemeClr val="tx2">
              <a:lumMod val="20000"/>
              <a:lumOff val="80000"/>
            </a:schemeClr>
          </a:solidFill>
          <a:ln>
            <a:solidFill>
              <a:srgbClr val="0071C6"/>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a:solidFill>
                  <a:srgbClr val="0071C6"/>
                </a:solidFill>
              </a:rPr>
              <a:t>Lokaler Speicher</a:t>
            </a:r>
          </a:p>
        </p:txBody>
      </p:sp>
      <p:sp>
        <p:nvSpPr>
          <p:cNvPr id="2" name="Titel 1">
            <a:extLst>
              <a:ext uri="{FF2B5EF4-FFF2-40B4-BE49-F238E27FC236}">
                <a16:creationId xmlns:a16="http://schemas.microsoft.com/office/drawing/2014/main" id="{B1A43FEB-37C6-9BA2-D5F3-252237FBDA50}"/>
              </a:ext>
            </a:extLst>
          </p:cNvPr>
          <p:cNvSpPr>
            <a:spLocks noGrp="1"/>
          </p:cNvSpPr>
          <p:nvPr>
            <p:ph type="title"/>
          </p:nvPr>
        </p:nvSpPr>
        <p:spPr/>
        <p:txBody>
          <a:bodyPr/>
          <a:lstStyle/>
          <a:p>
            <a:r>
              <a:rPr lang="de-CH" dirty="0" err="1"/>
              <a:t>DatenQuelle</a:t>
            </a:r>
            <a:endParaRPr lang="de-CH" dirty="0"/>
          </a:p>
        </p:txBody>
      </p:sp>
      <p:sp>
        <p:nvSpPr>
          <p:cNvPr id="3" name="Inhaltsplatzhalter 2">
            <a:extLst>
              <a:ext uri="{FF2B5EF4-FFF2-40B4-BE49-F238E27FC236}">
                <a16:creationId xmlns:a16="http://schemas.microsoft.com/office/drawing/2014/main" id="{DD24674E-5B44-37F5-4B6B-E2FE33B91B5D}"/>
              </a:ext>
            </a:extLst>
          </p:cNvPr>
          <p:cNvSpPr>
            <a:spLocks noGrp="1"/>
          </p:cNvSpPr>
          <p:nvPr>
            <p:ph idx="1"/>
          </p:nvPr>
        </p:nvSpPr>
        <p:spPr>
          <a:xfrm>
            <a:off x="576000" y="1694601"/>
            <a:ext cx="10980000" cy="977328"/>
          </a:xfrm>
        </p:spPr>
        <p:txBody>
          <a:bodyPr>
            <a:normAutofit/>
          </a:bodyPr>
          <a:lstStyle/>
          <a:p>
            <a:pPr>
              <a:lnSpc>
                <a:spcPct val="100000"/>
              </a:lnSpc>
            </a:pPr>
            <a:r>
              <a:rPr lang="de-CH" dirty="0"/>
              <a:t>Die </a:t>
            </a:r>
            <a:r>
              <a:rPr lang="de-CH" dirty="0" err="1">
                <a:hlinkClick r:id="rId3"/>
              </a:rPr>
              <a:t>Entso-E</a:t>
            </a:r>
            <a:r>
              <a:rPr lang="de-CH" dirty="0">
                <a:hlinkClick r:id="rId3"/>
              </a:rPr>
              <a:t> Transparency </a:t>
            </a:r>
            <a:r>
              <a:rPr lang="de-CH" dirty="0" err="1">
                <a:hlinkClick r:id="rId3"/>
              </a:rPr>
              <a:t>Platform</a:t>
            </a:r>
            <a:r>
              <a:rPr lang="de-CH" dirty="0"/>
              <a:t> bietet grosse Mengen an unterschiedlichen Daten in stündlicher Auflösung im CSV-Format an.</a:t>
            </a:r>
          </a:p>
          <a:p>
            <a:pPr>
              <a:lnSpc>
                <a:spcPct val="100000"/>
              </a:lnSpc>
            </a:pPr>
            <a:endParaRPr lang="de-CH" dirty="0"/>
          </a:p>
        </p:txBody>
      </p:sp>
      <p:sp>
        <p:nvSpPr>
          <p:cNvPr id="4" name="Foliennummernplatzhalter 3">
            <a:extLst>
              <a:ext uri="{FF2B5EF4-FFF2-40B4-BE49-F238E27FC236}">
                <a16:creationId xmlns:a16="http://schemas.microsoft.com/office/drawing/2014/main" id="{FACF902A-409D-E7F8-62CD-AF6977215461}"/>
              </a:ext>
            </a:extLst>
          </p:cNvPr>
          <p:cNvSpPr>
            <a:spLocks noGrp="1"/>
          </p:cNvSpPr>
          <p:nvPr>
            <p:ph type="sldNum" sz="quarter" idx="4"/>
          </p:nvPr>
        </p:nvSpPr>
        <p:spPr/>
        <p:txBody>
          <a:bodyPr/>
          <a:lstStyle/>
          <a:p>
            <a:fld id="{32CA92EE-FD40-458C-AD31-8F736C691440}" type="slidenum">
              <a:rPr lang="de-CH" smtClean="0"/>
              <a:t>5</a:t>
            </a:fld>
            <a:endParaRPr lang="de-CH"/>
          </a:p>
        </p:txBody>
      </p:sp>
      <p:sp>
        <p:nvSpPr>
          <p:cNvPr id="8" name="Wolke 7">
            <a:extLst>
              <a:ext uri="{FF2B5EF4-FFF2-40B4-BE49-F238E27FC236}">
                <a16:creationId xmlns:a16="http://schemas.microsoft.com/office/drawing/2014/main" id="{71B44E38-5B1E-7AFC-8E88-BD456F395556}"/>
              </a:ext>
            </a:extLst>
          </p:cNvPr>
          <p:cNvSpPr/>
          <p:nvPr/>
        </p:nvSpPr>
        <p:spPr>
          <a:xfrm>
            <a:off x="399207" y="3899793"/>
            <a:ext cx="2701845" cy="1683063"/>
          </a:xfrm>
          <a:prstGeom prst="cloud">
            <a:avLst/>
          </a:prstGeom>
          <a:solidFill>
            <a:schemeClr val="accent3">
              <a:lumMod val="40000"/>
              <a:lumOff val="60000"/>
            </a:schemeClr>
          </a:solidFill>
          <a:ln w="9525" cap="flat" cmpd="sng" algn="ctr">
            <a:solidFill>
              <a:srgbClr val="0071C6"/>
            </a:solidFill>
            <a:prstDash val="solid"/>
            <a:round/>
            <a:headEnd type="none" w="med" len="med"/>
            <a:tailEnd type="none" w="med" len="med"/>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dk1"/>
          </a:fontRef>
        </p:style>
        <p:txBody>
          <a:bodyPr rtlCol="0" anchor="ctr"/>
          <a:lstStyle/>
          <a:p>
            <a:pPr algn="ctr"/>
            <a:r>
              <a:rPr lang="de-CH" b="1" dirty="0">
                <a:solidFill>
                  <a:schemeClr val="accent3">
                    <a:lumMod val="75000"/>
                  </a:schemeClr>
                </a:solidFill>
              </a:rPr>
              <a:t>SFTP-Server</a:t>
            </a:r>
          </a:p>
        </p:txBody>
      </p:sp>
      <p:sp>
        <p:nvSpPr>
          <p:cNvPr id="18" name="Pfeil: 180-Grad 17">
            <a:extLst>
              <a:ext uri="{FF2B5EF4-FFF2-40B4-BE49-F238E27FC236}">
                <a16:creationId xmlns:a16="http://schemas.microsoft.com/office/drawing/2014/main" id="{3ADD1FF2-8E90-D104-B209-9E6B5ECD768A}"/>
              </a:ext>
            </a:extLst>
          </p:cNvPr>
          <p:cNvSpPr/>
          <p:nvPr/>
        </p:nvSpPr>
        <p:spPr>
          <a:xfrm rot="16200000" flipH="1">
            <a:off x="3436419" y="3256565"/>
            <a:ext cx="1228436" cy="2913993"/>
          </a:xfrm>
          <a:prstGeom prst="uturnArrow">
            <a:avLst>
              <a:gd name="adj1" fmla="val 29511"/>
              <a:gd name="adj2" fmla="val 25000"/>
              <a:gd name="adj3" fmla="val 25000"/>
              <a:gd name="adj4" fmla="val 43750"/>
              <a:gd name="adj5" fmla="val 100000"/>
            </a:avLst>
          </a:prstGeom>
          <a:gradFill>
            <a:gsLst>
              <a:gs pos="0">
                <a:schemeClr val="accent3">
                  <a:lumMod val="40000"/>
                  <a:lumOff val="60000"/>
                </a:schemeClr>
              </a:gs>
              <a:gs pos="32000">
                <a:schemeClr val="accent3">
                  <a:lumMod val="40000"/>
                  <a:lumOff val="60000"/>
                </a:schemeClr>
              </a:gs>
              <a:gs pos="75000">
                <a:schemeClr val="tx2">
                  <a:lumMod val="20000"/>
                  <a:lumOff val="80000"/>
                </a:schemeClr>
              </a:gs>
              <a:gs pos="100000">
                <a:schemeClr val="tx2">
                  <a:lumMod val="20000"/>
                  <a:lumOff val="80000"/>
                </a:schemeClr>
              </a:gs>
            </a:gsLst>
            <a:lin ang="5400000" scaled="1"/>
          </a:gradFill>
          <a:ln>
            <a:solidFill>
              <a:srgbClr val="0071C6"/>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solidFill>
                <a:schemeClr val="tx1"/>
              </a:solidFill>
            </a:endParaRPr>
          </a:p>
        </p:txBody>
      </p:sp>
      <p:sp>
        <p:nvSpPr>
          <p:cNvPr id="19" name="Textfeld 18">
            <a:extLst>
              <a:ext uri="{FF2B5EF4-FFF2-40B4-BE49-F238E27FC236}">
                <a16:creationId xmlns:a16="http://schemas.microsoft.com/office/drawing/2014/main" id="{AA2BBBFB-0956-220C-E06D-8711735439A8}"/>
              </a:ext>
            </a:extLst>
          </p:cNvPr>
          <p:cNvSpPr txBox="1"/>
          <p:nvPr/>
        </p:nvSpPr>
        <p:spPr>
          <a:xfrm>
            <a:off x="2773136" y="4093231"/>
            <a:ext cx="2913993" cy="369332"/>
          </a:xfrm>
          <a:prstGeom prst="rect">
            <a:avLst/>
          </a:prstGeom>
          <a:noFill/>
          <a:effectLst>
            <a:outerShdw blurRad="63500" sx="102000" sy="102000" algn="ctr" rotWithShape="0">
              <a:prstClr val="black">
                <a:alpha val="40000"/>
              </a:prstClr>
            </a:outerShdw>
          </a:effectLst>
        </p:spPr>
        <p:txBody>
          <a:bodyPr wrap="square" rtlCol="0">
            <a:spAutoFit/>
          </a:bodyPr>
          <a:lstStyle/>
          <a:p>
            <a:pPr algn="ctr"/>
            <a:r>
              <a:rPr lang="de-CH" dirty="0">
                <a:solidFill>
                  <a:srgbClr val="0071C6"/>
                </a:solidFill>
              </a:rPr>
              <a:t>Automatisierter Zugriff</a:t>
            </a:r>
          </a:p>
        </p:txBody>
      </p:sp>
      <p:sp>
        <p:nvSpPr>
          <p:cNvPr id="20" name="Textfeld 19">
            <a:extLst>
              <a:ext uri="{FF2B5EF4-FFF2-40B4-BE49-F238E27FC236}">
                <a16:creationId xmlns:a16="http://schemas.microsoft.com/office/drawing/2014/main" id="{2F2CC58D-44D7-D42B-F764-0B9636AFBF2F}"/>
              </a:ext>
            </a:extLst>
          </p:cNvPr>
          <p:cNvSpPr txBox="1"/>
          <p:nvPr/>
        </p:nvSpPr>
        <p:spPr>
          <a:xfrm>
            <a:off x="2631385" y="4855239"/>
            <a:ext cx="2913993" cy="369332"/>
          </a:xfrm>
          <a:prstGeom prst="rect">
            <a:avLst/>
          </a:prstGeom>
          <a:noFill/>
        </p:spPr>
        <p:txBody>
          <a:bodyPr wrap="square" rtlCol="0">
            <a:spAutoFit/>
          </a:bodyPr>
          <a:lstStyle/>
          <a:p>
            <a:pPr algn="ctr"/>
            <a:r>
              <a:rPr lang="de-CH" dirty="0">
                <a:solidFill>
                  <a:srgbClr val="0071C6"/>
                </a:solidFill>
              </a:rPr>
              <a:t>Download</a:t>
            </a:r>
          </a:p>
        </p:txBody>
      </p:sp>
      <p:pic>
        <p:nvPicPr>
          <p:cNvPr id="23" name="Grafik 22" descr="Ein Bild, das Text enthält.&#10;&#10;Automatisch generierte Beschreibung">
            <a:extLst>
              <a:ext uri="{FF2B5EF4-FFF2-40B4-BE49-F238E27FC236}">
                <a16:creationId xmlns:a16="http://schemas.microsoft.com/office/drawing/2014/main" id="{29BE035E-65B9-00B8-3664-9E7035C517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1979" y="3276116"/>
            <a:ext cx="1528041" cy="245892"/>
          </a:xfrm>
          <a:prstGeom prst="rect">
            <a:avLst/>
          </a:prstGeom>
        </p:spPr>
      </p:pic>
      <p:pic>
        <p:nvPicPr>
          <p:cNvPr id="25" name="Grafik 24">
            <a:extLst>
              <a:ext uri="{FF2B5EF4-FFF2-40B4-BE49-F238E27FC236}">
                <a16:creationId xmlns:a16="http://schemas.microsoft.com/office/drawing/2014/main" id="{1307D25B-51FE-98A9-0A7C-693805AF3CD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4784" y="3498022"/>
            <a:ext cx="1735987" cy="601893"/>
          </a:xfrm>
          <a:prstGeom prst="rect">
            <a:avLst/>
          </a:prstGeom>
        </p:spPr>
      </p:pic>
      <p:sp>
        <p:nvSpPr>
          <p:cNvPr id="27" name="Inhaltsplatzhalter 2">
            <a:extLst>
              <a:ext uri="{FF2B5EF4-FFF2-40B4-BE49-F238E27FC236}">
                <a16:creationId xmlns:a16="http://schemas.microsoft.com/office/drawing/2014/main" id="{0C3B6CFB-B5A5-26CA-AEE8-E8C3F0AB5F4B}"/>
              </a:ext>
            </a:extLst>
          </p:cNvPr>
          <p:cNvSpPr txBox="1">
            <a:spLocks/>
          </p:cNvSpPr>
          <p:nvPr/>
        </p:nvSpPr>
        <p:spPr>
          <a:xfrm>
            <a:off x="576000" y="2453436"/>
            <a:ext cx="10980000" cy="789510"/>
          </a:xfrm>
          <a:prstGeom prst="rect">
            <a:avLst/>
          </a:prstGeom>
        </p:spPr>
        <p:txBody>
          <a:bodyPr vert="horz" lIns="0" tIns="0" rIns="0" bIns="0" rtlCol="0">
            <a:normAutofit/>
          </a:bodyPr>
          <a:lstStyle>
            <a:lvl1pPr marL="0" indent="0" algn="l" defTabSz="914400" rtl="0" eaLnBrk="1" latinLnBrk="0" hangingPunct="1">
              <a:lnSpc>
                <a:spcPts val="4020"/>
              </a:lnSpc>
              <a:spcBef>
                <a:spcPts val="1000"/>
              </a:spcBef>
              <a:buFont typeface="Arial" panose="020B0604020202020204" pitchFamily="34" charset="0"/>
              <a:buNone/>
              <a:defRPr sz="2000" kern="1200" spc="50" baseline="0">
                <a:solidFill>
                  <a:schemeClr val="tx1"/>
                </a:solidFill>
                <a:latin typeface="+mn-lt"/>
                <a:ea typeface="+mn-ea"/>
                <a:cs typeface="+mn-cs"/>
              </a:defRPr>
            </a:lvl1pPr>
            <a:lvl2pPr marL="1800" indent="-228600" algn="l" defTabSz="914400" rtl="0" eaLnBrk="1" latinLnBrk="0" hangingPunct="1">
              <a:lnSpc>
                <a:spcPts val="3020"/>
              </a:lnSpc>
              <a:spcBef>
                <a:spcPts val="500"/>
              </a:spcBef>
              <a:buFont typeface="Arial" panose="020B0604020202020204" pitchFamily="34" charset="0"/>
              <a:buChar char="•"/>
              <a:defRPr sz="2000" kern="1200" spc="5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600" kern="1200" spc="5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600" kern="1200" spc="5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6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de-CH" b="1" dirty="0"/>
              <a:t>Beispiele:</a:t>
            </a:r>
            <a:r>
              <a:rPr lang="de-CH" dirty="0"/>
              <a:t> Produktion pro Technologie, Produktion pro Anlage, Physischer Fluss (Import/Export), Totale Last, Abschaltungen, ...</a:t>
            </a:r>
          </a:p>
          <a:p>
            <a:pPr>
              <a:lnSpc>
                <a:spcPct val="100000"/>
              </a:lnSpc>
            </a:pPr>
            <a:endParaRPr lang="de-CH" dirty="0"/>
          </a:p>
        </p:txBody>
      </p:sp>
      <p:sp>
        <p:nvSpPr>
          <p:cNvPr id="5" name="Pfeil: nach rechts 4">
            <a:extLst>
              <a:ext uri="{FF2B5EF4-FFF2-40B4-BE49-F238E27FC236}">
                <a16:creationId xmlns:a16="http://schemas.microsoft.com/office/drawing/2014/main" id="{737C6CC9-3526-5EC5-50C6-0AE5C16EDE5C}"/>
              </a:ext>
            </a:extLst>
          </p:cNvPr>
          <p:cNvSpPr/>
          <p:nvPr/>
        </p:nvSpPr>
        <p:spPr>
          <a:xfrm>
            <a:off x="6534857" y="4126195"/>
            <a:ext cx="2475827" cy="997395"/>
          </a:xfrm>
          <a:prstGeom prst="rightArrow">
            <a:avLst/>
          </a:prstGeom>
          <a:solidFill>
            <a:schemeClr val="tx2">
              <a:lumMod val="20000"/>
              <a:lumOff val="80000"/>
            </a:schemeClr>
          </a:solidFill>
          <a:ln>
            <a:solidFill>
              <a:srgbClr val="0071C6"/>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rgbClr val="0071C6"/>
                </a:solidFill>
              </a:rPr>
              <a:t>Lokale Datenverarbeitung </a:t>
            </a:r>
          </a:p>
        </p:txBody>
      </p:sp>
    </p:spTree>
    <p:extLst>
      <p:ext uri="{BB962C8B-B14F-4D97-AF65-F5344CB8AC3E}">
        <p14:creationId xmlns:p14="http://schemas.microsoft.com/office/powerpoint/2010/main" val="391045642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8" grpId="0" animBg="1"/>
      <p:bldP spid="18" grpId="0" animBg="1"/>
      <p:bldP spid="19" grpId="0"/>
      <p:bldP spid="20" grpId="0"/>
      <p:bldP spid="27" grpId="0"/>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272CEC-2238-5D58-D0C1-58BB52F0CF91}"/>
              </a:ext>
            </a:extLst>
          </p:cNvPr>
          <p:cNvSpPr>
            <a:spLocks noGrp="1"/>
          </p:cNvSpPr>
          <p:nvPr>
            <p:ph type="title"/>
          </p:nvPr>
        </p:nvSpPr>
        <p:spPr/>
        <p:txBody>
          <a:bodyPr/>
          <a:lstStyle/>
          <a:p>
            <a:r>
              <a:rPr lang="de-CH" dirty="0"/>
              <a:t>Workflow</a:t>
            </a:r>
          </a:p>
        </p:txBody>
      </p:sp>
      <p:sp>
        <p:nvSpPr>
          <p:cNvPr id="3" name="Inhaltsplatzhalter 2">
            <a:extLst>
              <a:ext uri="{FF2B5EF4-FFF2-40B4-BE49-F238E27FC236}">
                <a16:creationId xmlns:a16="http://schemas.microsoft.com/office/drawing/2014/main" id="{6803566B-B9CE-635F-67D1-265370BC65AB}"/>
              </a:ext>
            </a:extLst>
          </p:cNvPr>
          <p:cNvSpPr>
            <a:spLocks noGrp="1"/>
          </p:cNvSpPr>
          <p:nvPr>
            <p:ph idx="1"/>
          </p:nvPr>
        </p:nvSpPr>
        <p:spPr/>
        <p:txBody>
          <a:bodyPr/>
          <a:lstStyle/>
          <a:p>
            <a:r>
              <a:rPr lang="de-CH" dirty="0"/>
              <a:t>Verwendete Programme und Programmiersprachen: Windows Aufgabenplanung und Python</a:t>
            </a:r>
          </a:p>
          <a:p>
            <a:endParaRPr lang="de-CH" dirty="0"/>
          </a:p>
          <a:p>
            <a:pPr marL="342900" indent="-342900">
              <a:buFont typeface="Arial" panose="020B0604020202020204" pitchFamily="34" charset="0"/>
              <a:buChar char="•"/>
            </a:pPr>
            <a:endParaRPr lang="de-CH" dirty="0"/>
          </a:p>
          <a:p>
            <a:pPr marL="342900" indent="-342900">
              <a:buFont typeface="Arial" panose="020B0604020202020204" pitchFamily="34" charset="0"/>
              <a:buChar char="•"/>
            </a:pPr>
            <a:endParaRPr lang="de-CH" dirty="0"/>
          </a:p>
        </p:txBody>
      </p:sp>
      <p:sp>
        <p:nvSpPr>
          <p:cNvPr id="4" name="Foliennummernplatzhalter 3">
            <a:extLst>
              <a:ext uri="{FF2B5EF4-FFF2-40B4-BE49-F238E27FC236}">
                <a16:creationId xmlns:a16="http://schemas.microsoft.com/office/drawing/2014/main" id="{CC3CEB6C-3919-FBBF-14D4-C2DE26BA7AA7}"/>
              </a:ext>
            </a:extLst>
          </p:cNvPr>
          <p:cNvSpPr>
            <a:spLocks noGrp="1"/>
          </p:cNvSpPr>
          <p:nvPr>
            <p:ph type="sldNum" sz="quarter" idx="4"/>
          </p:nvPr>
        </p:nvSpPr>
        <p:spPr/>
        <p:txBody>
          <a:bodyPr/>
          <a:lstStyle/>
          <a:p>
            <a:fld id="{32CA92EE-FD40-458C-AD31-8F736C691440}" type="slidenum">
              <a:rPr lang="de-CH" smtClean="0"/>
              <a:t>6</a:t>
            </a:fld>
            <a:endParaRPr lang="de-CH"/>
          </a:p>
        </p:txBody>
      </p:sp>
      <p:sp>
        <p:nvSpPr>
          <p:cNvPr id="5" name="Rechteck 4">
            <a:extLst>
              <a:ext uri="{FF2B5EF4-FFF2-40B4-BE49-F238E27FC236}">
                <a16:creationId xmlns:a16="http://schemas.microsoft.com/office/drawing/2014/main" id="{91E7E2B5-6426-9F73-BA00-ACA0ED0F8ACE}"/>
              </a:ext>
            </a:extLst>
          </p:cNvPr>
          <p:cNvSpPr/>
          <p:nvPr/>
        </p:nvSpPr>
        <p:spPr>
          <a:xfrm>
            <a:off x="576000" y="2462426"/>
            <a:ext cx="10622306" cy="461749"/>
          </a:xfrm>
          <a:prstGeom prst="rect">
            <a:avLst/>
          </a:prstGeom>
          <a:solidFill>
            <a:schemeClr val="tx2">
              <a:lumMod val="20000"/>
              <a:lumOff val="80000"/>
            </a:schemeClr>
          </a:solidFill>
          <a:ln>
            <a:solidFill>
              <a:srgbClr val="0071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b="1" dirty="0">
                <a:solidFill>
                  <a:srgbClr val="0071C6"/>
                </a:solidFill>
              </a:rPr>
              <a:t>Windows Aufgabenplanung: </a:t>
            </a:r>
            <a:r>
              <a:rPr lang="de-CH" dirty="0">
                <a:solidFill>
                  <a:srgbClr val="0071C6"/>
                </a:solidFill>
              </a:rPr>
              <a:t>Startet jeden Tag zu einer bestimmten Zeit die Python Scripts.</a:t>
            </a:r>
          </a:p>
        </p:txBody>
      </p:sp>
      <p:sp>
        <p:nvSpPr>
          <p:cNvPr id="6" name="Rechteck 5">
            <a:extLst>
              <a:ext uri="{FF2B5EF4-FFF2-40B4-BE49-F238E27FC236}">
                <a16:creationId xmlns:a16="http://schemas.microsoft.com/office/drawing/2014/main" id="{81FAF663-CBDD-5F6E-2FB6-65D953575878}"/>
              </a:ext>
            </a:extLst>
          </p:cNvPr>
          <p:cNvSpPr/>
          <p:nvPr/>
        </p:nvSpPr>
        <p:spPr>
          <a:xfrm>
            <a:off x="933694" y="3124562"/>
            <a:ext cx="10264612" cy="1490875"/>
          </a:xfrm>
          <a:prstGeom prst="rect">
            <a:avLst/>
          </a:prstGeom>
          <a:solidFill>
            <a:schemeClr val="tx2">
              <a:lumMod val="20000"/>
              <a:lumOff val="80000"/>
            </a:schemeClr>
          </a:solidFill>
          <a:ln>
            <a:solidFill>
              <a:srgbClr val="0071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b="1" dirty="0">
                <a:solidFill>
                  <a:srgbClr val="0071C6"/>
                </a:solidFill>
              </a:rPr>
              <a:t>Python </a:t>
            </a:r>
            <a:r>
              <a:rPr lang="de-CH" b="1" dirty="0" err="1">
                <a:solidFill>
                  <a:srgbClr val="0071C6"/>
                </a:solidFill>
              </a:rPr>
              <a:t>Script</a:t>
            </a:r>
            <a:r>
              <a:rPr lang="de-CH" b="1" dirty="0">
                <a:solidFill>
                  <a:srgbClr val="0071C6"/>
                </a:solidFill>
              </a:rPr>
              <a:t> 1:</a:t>
            </a:r>
          </a:p>
          <a:p>
            <a:pPr marL="285750" indent="-285750">
              <a:buFont typeface="Arial" panose="020B0604020202020204" pitchFamily="34" charset="0"/>
              <a:buChar char="•"/>
            </a:pPr>
            <a:r>
              <a:rPr lang="de-CH" dirty="0">
                <a:solidFill>
                  <a:srgbClr val="0071C6"/>
                </a:solidFill>
              </a:rPr>
              <a:t>Greift auf den SFTP-Server der Transparency </a:t>
            </a:r>
            <a:r>
              <a:rPr lang="de-CH" dirty="0" err="1">
                <a:solidFill>
                  <a:srgbClr val="0071C6"/>
                </a:solidFill>
              </a:rPr>
              <a:t>Platform</a:t>
            </a:r>
            <a:r>
              <a:rPr lang="de-CH" dirty="0">
                <a:solidFill>
                  <a:srgbClr val="0071C6"/>
                </a:solidFill>
              </a:rPr>
              <a:t> zu und lädt die nötigen Dateien herunter.</a:t>
            </a:r>
          </a:p>
          <a:p>
            <a:pPr marL="285750" indent="-285750">
              <a:buFont typeface="Arial" panose="020B0604020202020204" pitchFamily="34" charset="0"/>
              <a:buChar char="•"/>
            </a:pPr>
            <a:r>
              <a:rPr lang="de-CH" dirty="0">
                <a:solidFill>
                  <a:srgbClr val="0071C6"/>
                </a:solidFill>
              </a:rPr>
              <a:t>Extrahiert und sortiert die Daten und speichert sie in neuen monatlichen (bzw. jährlichen) Dateien ab.</a:t>
            </a:r>
          </a:p>
          <a:p>
            <a:pPr marL="285750" indent="-285750">
              <a:buFont typeface="Arial" panose="020B0604020202020204" pitchFamily="34" charset="0"/>
              <a:buChar char="•"/>
            </a:pPr>
            <a:r>
              <a:rPr lang="de-CH" dirty="0">
                <a:solidFill>
                  <a:srgbClr val="0071C6"/>
                </a:solidFill>
              </a:rPr>
              <a:t>Löscht die originalen Dateien.</a:t>
            </a:r>
          </a:p>
        </p:txBody>
      </p:sp>
      <p:sp>
        <p:nvSpPr>
          <p:cNvPr id="9" name="Rechteck 8">
            <a:extLst>
              <a:ext uri="{FF2B5EF4-FFF2-40B4-BE49-F238E27FC236}">
                <a16:creationId xmlns:a16="http://schemas.microsoft.com/office/drawing/2014/main" id="{573D62E5-E5D2-3FB2-3A9E-52C5ABA37F29}"/>
              </a:ext>
            </a:extLst>
          </p:cNvPr>
          <p:cNvSpPr/>
          <p:nvPr/>
        </p:nvSpPr>
        <p:spPr>
          <a:xfrm>
            <a:off x="933694" y="4815824"/>
            <a:ext cx="10264612" cy="1481151"/>
          </a:xfrm>
          <a:prstGeom prst="rect">
            <a:avLst/>
          </a:prstGeom>
          <a:solidFill>
            <a:schemeClr val="tx2">
              <a:lumMod val="20000"/>
              <a:lumOff val="80000"/>
            </a:schemeClr>
          </a:solidFill>
          <a:ln>
            <a:solidFill>
              <a:srgbClr val="0071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b="1" dirty="0">
                <a:solidFill>
                  <a:srgbClr val="0071C6"/>
                </a:solidFill>
              </a:rPr>
              <a:t>Python </a:t>
            </a:r>
            <a:r>
              <a:rPr lang="de-CH" b="1" dirty="0" err="1">
                <a:solidFill>
                  <a:srgbClr val="0071C6"/>
                </a:solidFill>
              </a:rPr>
              <a:t>Script</a:t>
            </a:r>
            <a:r>
              <a:rPr lang="de-CH" b="1" dirty="0">
                <a:solidFill>
                  <a:srgbClr val="0071C6"/>
                </a:solidFill>
              </a:rPr>
              <a:t> 2:</a:t>
            </a:r>
          </a:p>
          <a:p>
            <a:pPr marL="285750" indent="-285750">
              <a:buFont typeface="Arial" panose="020B0604020202020204" pitchFamily="34" charset="0"/>
              <a:buChar char="•"/>
            </a:pPr>
            <a:r>
              <a:rPr lang="de-CH" dirty="0">
                <a:solidFill>
                  <a:srgbClr val="0071C6"/>
                </a:solidFill>
              </a:rPr>
              <a:t>Erstellt </a:t>
            </a:r>
            <a:r>
              <a:rPr lang="de-CH" i="1" dirty="0">
                <a:solidFill>
                  <a:srgbClr val="0071C6"/>
                </a:solidFill>
              </a:rPr>
              <a:t>täglich</a:t>
            </a:r>
            <a:r>
              <a:rPr lang="de-CH" dirty="0">
                <a:solidFill>
                  <a:srgbClr val="0071C6"/>
                </a:solidFill>
              </a:rPr>
              <a:t> eine grafische Übersicht der letzten 30 Tage und eine Datei mit den verwendeten Daten (mit einem Tag Verzögerung).</a:t>
            </a:r>
          </a:p>
          <a:p>
            <a:pPr marL="285750" indent="-285750">
              <a:buFont typeface="Arial" panose="020B0604020202020204" pitchFamily="34" charset="0"/>
              <a:buChar char="•"/>
            </a:pPr>
            <a:r>
              <a:rPr lang="de-CH" dirty="0">
                <a:solidFill>
                  <a:srgbClr val="0071C6"/>
                </a:solidFill>
              </a:rPr>
              <a:t>Erstellt </a:t>
            </a:r>
            <a:r>
              <a:rPr lang="de-CH" i="1" dirty="0">
                <a:solidFill>
                  <a:srgbClr val="0071C6"/>
                </a:solidFill>
              </a:rPr>
              <a:t>monatlich </a:t>
            </a:r>
            <a:r>
              <a:rPr lang="de-CH" dirty="0">
                <a:solidFill>
                  <a:srgbClr val="0071C6"/>
                </a:solidFill>
              </a:rPr>
              <a:t>(jeweils am 6.) eine blockscharfe Übersicht des letzten Monats</a:t>
            </a:r>
          </a:p>
          <a:p>
            <a:pPr marL="285750" indent="-285750">
              <a:buFont typeface="Arial" panose="020B0604020202020204" pitchFamily="34" charset="0"/>
              <a:buChar char="•"/>
            </a:pPr>
            <a:r>
              <a:rPr lang="de-CH" dirty="0">
                <a:solidFill>
                  <a:srgbClr val="0071C6"/>
                </a:solidFill>
              </a:rPr>
              <a:t>Erstellt </a:t>
            </a:r>
            <a:r>
              <a:rPr lang="de-CH" i="1" dirty="0">
                <a:solidFill>
                  <a:srgbClr val="0071C6"/>
                </a:solidFill>
              </a:rPr>
              <a:t>jährlich </a:t>
            </a:r>
            <a:r>
              <a:rPr lang="de-CH" dirty="0">
                <a:solidFill>
                  <a:srgbClr val="0071C6"/>
                </a:solidFill>
              </a:rPr>
              <a:t>(am 6. Jan.) eine blockscharfe Übersicht des letzten Jahres.</a:t>
            </a:r>
          </a:p>
        </p:txBody>
      </p:sp>
      <p:sp>
        <p:nvSpPr>
          <p:cNvPr id="15" name="Pfeil: nach oben gebogen 14">
            <a:extLst>
              <a:ext uri="{FF2B5EF4-FFF2-40B4-BE49-F238E27FC236}">
                <a16:creationId xmlns:a16="http://schemas.microsoft.com/office/drawing/2014/main" id="{D0C4F2B3-58AD-D3C7-64BB-39F3E405EBED}"/>
              </a:ext>
            </a:extLst>
          </p:cNvPr>
          <p:cNvSpPr/>
          <p:nvPr/>
        </p:nvSpPr>
        <p:spPr>
          <a:xfrm rot="5400000">
            <a:off x="561615" y="3013850"/>
            <a:ext cx="461751" cy="282406"/>
          </a:xfrm>
          <a:prstGeom prst="bentUpArrow">
            <a:avLst/>
          </a:prstGeom>
          <a:solidFill>
            <a:srgbClr val="0071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Pfeil: nach oben gebogen 15">
            <a:extLst>
              <a:ext uri="{FF2B5EF4-FFF2-40B4-BE49-F238E27FC236}">
                <a16:creationId xmlns:a16="http://schemas.microsoft.com/office/drawing/2014/main" id="{A22C2E66-EB65-15DF-847F-A26BE26FDD47}"/>
              </a:ext>
            </a:extLst>
          </p:cNvPr>
          <p:cNvSpPr/>
          <p:nvPr/>
        </p:nvSpPr>
        <p:spPr>
          <a:xfrm rot="5400000">
            <a:off x="-77593" y="4056017"/>
            <a:ext cx="1740168" cy="282406"/>
          </a:xfrm>
          <a:prstGeom prst="bentUpArrow">
            <a:avLst/>
          </a:prstGeom>
          <a:solidFill>
            <a:srgbClr val="0071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424638265"/>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up)">
                                      <p:cBhvr>
                                        <p:cTn id="10" dur="25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up)">
                                      <p:cBhvr>
                                        <p:cTn id="15" dur="250"/>
                                        <p:tgtEl>
                                          <p:spTgt spid="16"/>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CEC522-0D75-2235-AF2F-4B05CA0B7325}"/>
              </a:ext>
            </a:extLst>
          </p:cNvPr>
          <p:cNvSpPr>
            <a:spLocks noGrp="1"/>
          </p:cNvSpPr>
          <p:nvPr>
            <p:ph type="title"/>
          </p:nvPr>
        </p:nvSpPr>
        <p:spPr/>
        <p:txBody>
          <a:bodyPr/>
          <a:lstStyle/>
          <a:p>
            <a:r>
              <a:rPr lang="de-CH" dirty="0"/>
              <a:t>Ordnerstruktur</a:t>
            </a:r>
          </a:p>
        </p:txBody>
      </p:sp>
      <p:sp>
        <p:nvSpPr>
          <p:cNvPr id="4" name="Foliennummernplatzhalter 3">
            <a:extLst>
              <a:ext uri="{FF2B5EF4-FFF2-40B4-BE49-F238E27FC236}">
                <a16:creationId xmlns:a16="http://schemas.microsoft.com/office/drawing/2014/main" id="{6F65EC79-7C35-37BC-2CB7-AB019D3F0280}"/>
              </a:ext>
            </a:extLst>
          </p:cNvPr>
          <p:cNvSpPr>
            <a:spLocks noGrp="1"/>
          </p:cNvSpPr>
          <p:nvPr>
            <p:ph type="sldNum" sz="quarter" idx="4"/>
          </p:nvPr>
        </p:nvSpPr>
        <p:spPr/>
        <p:txBody>
          <a:bodyPr/>
          <a:lstStyle/>
          <a:p>
            <a:fld id="{32CA92EE-FD40-458C-AD31-8F736C691440}" type="slidenum">
              <a:rPr lang="de-CH" smtClean="0"/>
              <a:t>7</a:t>
            </a:fld>
            <a:endParaRPr lang="de-CH"/>
          </a:p>
        </p:txBody>
      </p:sp>
      <p:sp>
        <p:nvSpPr>
          <p:cNvPr id="5" name="Rechteck 4">
            <a:extLst>
              <a:ext uri="{FF2B5EF4-FFF2-40B4-BE49-F238E27FC236}">
                <a16:creationId xmlns:a16="http://schemas.microsoft.com/office/drawing/2014/main" id="{ED27AD00-BD32-64A4-C50D-289FB84F1CF6}"/>
              </a:ext>
            </a:extLst>
          </p:cNvPr>
          <p:cNvSpPr/>
          <p:nvPr/>
        </p:nvSpPr>
        <p:spPr>
          <a:xfrm>
            <a:off x="576000" y="1398605"/>
            <a:ext cx="8299774" cy="526093"/>
          </a:xfrm>
          <a:prstGeom prst="rect">
            <a:avLst/>
          </a:prstGeom>
          <a:solidFill>
            <a:schemeClr val="tx2">
              <a:lumMod val="20000"/>
              <a:lumOff val="80000"/>
            </a:schemeClr>
          </a:solidFill>
          <a:ln>
            <a:solidFill>
              <a:srgbClr val="0071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b="1" dirty="0">
                <a:solidFill>
                  <a:srgbClr val="0071C6"/>
                </a:solidFill>
                <a:effectLst/>
              </a:rPr>
              <a:t>H:\KKW Unterstützung\Kernanlagen (CH)\Produktionsdaten </a:t>
            </a:r>
            <a:r>
              <a:rPr lang="de-CH" sz="1800" b="1" dirty="0" err="1">
                <a:solidFill>
                  <a:srgbClr val="0071C6"/>
                </a:solidFill>
                <a:effectLst/>
              </a:rPr>
              <a:t>Entso-E</a:t>
            </a:r>
            <a:r>
              <a:rPr lang="de-CH" sz="1800" b="1" dirty="0">
                <a:solidFill>
                  <a:srgbClr val="0071C6"/>
                </a:solidFill>
                <a:effectLst/>
              </a:rPr>
              <a:t> CH</a:t>
            </a:r>
            <a:endParaRPr lang="de-CH" b="1" dirty="0">
              <a:solidFill>
                <a:srgbClr val="0071C6"/>
              </a:solidFill>
            </a:endParaRPr>
          </a:p>
        </p:txBody>
      </p:sp>
      <p:sp>
        <p:nvSpPr>
          <p:cNvPr id="6" name="Pfeil: nach oben gebogen 5">
            <a:extLst>
              <a:ext uri="{FF2B5EF4-FFF2-40B4-BE49-F238E27FC236}">
                <a16:creationId xmlns:a16="http://schemas.microsoft.com/office/drawing/2014/main" id="{DFC93174-E20F-29F6-207B-45F96794880D}"/>
              </a:ext>
            </a:extLst>
          </p:cNvPr>
          <p:cNvSpPr/>
          <p:nvPr/>
        </p:nvSpPr>
        <p:spPr>
          <a:xfrm rot="5400000">
            <a:off x="708948" y="1979839"/>
            <a:ext cx="380093" cy="269814"/>
          </a:xfrm>
          <a:prstGeom prst="bentUpArrow">
            <a:avLst/>
          </a:prstGeom>
          <a:solidFill>
            <a:srgbClr val="0071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Pfeil: nach oben gebogen 6">
            <a:extLst>
              <a:ext uri="{FF2B5EF4-FFF2-40B4-BE49-F238E27FC236}">
                <a16:creationId xmlns:a16="http://schemas.microsoft.com/office/drawing/2014/main" id="{620AB1C1-2EFE-E934-749C-01E92CB501CB}"/>
              </a:ext>
            </a:extLst>
          </p:cNvPr>
          <p:cNvSpPr/>
          <p:nvPr/>
        </p:nvSpPr>
        <p:spPr>
          <a:xfrm rot="5400000">
            <a:off x="558370" y="2401975"/>
            <a:ext cx="681247" cy="269815"/>
          </a:xfrm>
          <a:prstGeom prst="bentUpArrow">
            <a:avLst/>
          </a:prstGeom>
          <a:solidFill>
            <a:srgbClr val="0071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Rechteck 9">
            <a:extLst>
              <a:ext uri="{FF2B5EF4-FFF2-40B4-BE49-F238E27FC236}">
                <a16:creationId xmlns:a16="http://schemas.microsoft.com/office/drawing/2014/main" id="{7730BC28-768F-838E-3B3A-61C903F01A6D}"/>
              </a:ext>
            </a:extLst>
          </p:cNvPr>
          <p:cNvSpPr/>
          <p:nvPr/>
        </p:nvSpPr>
        <p:spPr>
          <a:xfrm>
            <a:off x="1094099" y="2023978"/>
            <a:ext cx="2651183" cy="344557"/>
          </a:xfrm>
          <a:prstGeom prst="rect">
            <a:avLst/>
          </a:prstGeom>
          <a:solidFill>
            <a:schemeClr val="tx2">
              <a:lumMod val="20000"/>
              <a:lumOff val="80000"/>
            </a:schemeClr>
          </a:solidFill>
          <a:ln>
            <a:solidFill>
              <a:srgbClr val="0071C6"/>
            </a:solidFill>
          </a:ln>
        </p:spPr>
        <p:style>
          <a:lnRef idx="2">
            <a:schemeClr val="dk1"/>
          </a:lnRef>
          <a:fillRef idx="1">
            <a:schemeClr val="lt1"/>
          </a:fillRef>
          <a:effectRef idx="0">
            <a:schemeClr val="dk1"/>
          </a:effectRef>
          <a:fontRef idx="minor">
            <a:schemeClr val="dk1"/>
          </a:fontRef>
        </p:style>
        <p:txBody>
          <a:bodyPr rtlCol="0" anchor="ctr"/>
          <a:lstStyle/>
          <a:p>
            <a:pPr algn="ctr"/>
            <a:r>
              <a:rPr lang="de-CH" sz="1800" i="1" dirty="0">
                <a:solidFill>
                  <a:srgbClr val="0071C6"/>
                </a:solidFill>
                <a:effectLst/>
              </a:rPr>
              <a:t>README.txt, log.txt</a:t>
            </a:r>
            <a:endParaRPr lang="de-CH" i="1" dirty="0">
              <a:solidFill>
                <a:srgbClr val="0071C6"/>
              </a:solidFill>
            </a:endParaRPr>
          </a:p>
        </p:txBody>
      </p:sp>
      <p:sp>
        <p:nvSpPr>
          <p:cNvPr id="11" name="Rechteck 10">
            <a:extLst>
              <a:ext uri="{FF2B5EF4-FFF2-40B4-BE49-F238E27FC236}">
                <a16:creationId xmlns:a16="http://schemas.microsoft.com/office/drawing/2014/main" id="{97A36EB8-534D-8BA4-3A63-0117E7F4BC16}"/>
              </a:ext>
            </a:extLst>
          </p:cNvPr>
          <p:cNvSpPr/>
          <p:nvPr/>
        </p:nvSpPr>
        <p:spPr>
          <a:xfrm>
            <a:off x="1094099" y="2646054"/>
            <a:ext cx="997747" cy="344557"/>
          </a:xfrm>
          <a:prstGeom prst="rect">
            <a:avLst/>
          </a:prstGeom>
          <a:solidFill>
            <a:schemeClr val="tx2">
              <a:lumMod val="20000"/>
              <a:lumOff val="80000"/>
            </a:schemeClr>
          </a:solidFill>
          <a:ln>
            <a:solidFill>
              <a:srgbClr val="0071C6"/>
            </a:solidFill>
          </a:ln>
        </p:spPr>
        <p:style>
          <a:lnRef idx="2">
            <a:schemeClr val="dk1"/>
          </a:lnRef>
          <a:fillRef idx="1">
            <a:schemeClr val="lt1"/>
          </a:fillRef>
          <a:effectRef idx="0">
            <a:schemeClr val="dk1"/>
          </a:effectRef>
          <a:fontRef idx="minor">
            <a:schemeClr val="dk1"/>
          </a:fontRef>
        </p:style>
        <p:txBody>
          <a:bodyPr rtlCol="0" anchor="ctr"/>
          <a:lstStyle/>
          <a:p>
            <a:pPr algn="ctr"/>
            <a:r>
              <a:rPr lang="de-CH" b="1" dirty="0" err="1">
                <a:solidFill>
                  <a:srgbClr val="0071C6"/>
                </a:solidFill>
              </a:rPr>
              <a:t>core</a:t>
            </a:r>
            <a:endParaRPr lang="de-CH" b="1" dirty="0">
              <a:solidFill>
                <a:srgbClr val="0071C6"/>
              </a:solidFill>
            </a:endParaRPr>
          </a:p>
        </p:txBody>
      </p:sp>
      <p:sp>
        <p:nvSpPr>
          <p:cNvPr id="12" name="Rechteck 11">
            <a:extLst>
              <a:ext uri="{FF2B5EF4-FFF2-40B4-BE49-F238E27FC236}">
                <a16:creationId xmlns:a16="http://schemas.microsoft.com/office/drawing/2014/main" id="{754F090A-FCF1-BFC2-8420-ED50519EC103}"/>
              </a:ext>
            </a:extLst>
          </p:cNvPr>
          <p:cNvSpPr/>
          <p:nvPr/>
        </p:nvSpPr>
        <p:spPr>
          <a:xfrm>
            <a:off x="3745282" y="2023978"/>
            <a:ext cx="7810718" cy="344557"/>
          </a:xfrm>
          <a:prstGeom prst="rect">
            <a:avLst/>
          </a:prstGeom>
          <a:noFill/>
          <a:ln>
            <a:solidFill>
              <a:srgbClr val="0071C6"/>
            </a:solidFill>
          </a:ln>
        </p:spPr>
        <p:style>
          <a:lnRef idx="2">
            <a:schemeClr val="dk1"/>
          </a:lnRef>
          <a:fillRef idx="1">
            <a:schemeClr val="lt1"/>
          </a:fillRef>
          <a:effectRef idx="0">
            <a:schemeClr val="dk1"/>
          </a:effectRef>
          <a:fontRef idx="minor">
            <a:schemeClr val="dk1"/>
          </a:fontRef>
        </p:style>
        <p:txBody>
          <a:bodyPr rtlCol="0" anchor="ctr"/>
          <a:lstStyle/>
          <a:p>
            <a:pPr algn="ctr"/>
            <a:r>
              <a:rPr lang="de-CH" dirty="0">
                <a:solidFill>
                  <a:srgbClr val="0071C6"/>
                </a:solidFill>
              </a:rPr>
              <a:t>Informationen und Log-Datei</a:t>
            </a:r>
          </a:p>
        </p:txBody>
      </p:sp>
      <p:sp>
        <p:nvSpPr>
          <p:cNvPr id="13" name="Rechteck 12">
            <a:extLst>
              <a:ext uri="{FF2B5EF4-FFF2-40B4-BE49-F238E27FC236}">
                <a16:creationId xmlns:a16="http://schemas.microsoft.com/office/drawing/2014/main" id="{215762F5-5D14-B783-6DF7-520D605CE80C}"/>
              </a:ext>
            </a:extLst>
          </p:cNvPr>
          <p:cNvSpPr/>
          <p:nvPr/>
        </p:nvSpPr>
        <p:spPr>
          <a:xfrm>
            <a:off x="2091846" y="2647216"/>
            <a:ext cx="9464154" cy="344557"/>
          </a:xfrm>
          <a:prstGeom prst="rect">
            <a:avLst/>
          </a:prstGeom>
          <a:noFill/>
          <a:ln>
            <a:solidFill>
              <a:srgbClr val="0071C6"/>
            </a:solidFill>
          </a:ln>
        </p:spPr>
        <p:style>
          <a:lnRef idx="2">
            <a:schemeClr val="dk1"/>
          </a:lnRef>
          <a:fillRef idx="1">
            <a:schemeClr val="lt1"/>
          </a:fillRef>
          <a:effectRef idx="0">
            <a:schemeClr val="dk1"/>
          </a:effectRef>
          <a:fontRef idx="minor">
            <a:schemeClr val="dk1"/>
          </a:fontRef>
        </p:style>
        <p:txBody>
          <a:bodyPr rtlCol="0" anchor="ctr"/>
          <a:lstStyle/>
          <a:p>
            <a:pPr algn="ctr"/>
            <a:r>
              <a:rPr lang="de-CH" dirty="0">
                <a:solidFill>
                  <a:srgbClr val="0071C6"/>
                </a:solidFill>
              </a:rPr>
              <a:t>Enthält u.a. die beiden </a:t>
            </a:r>
            <a:r>
              <a:rPr lang="de-CH" dirty="0" err="1">
                <a:solidFill>
                  <a:srgbClr val="0071C6"/>
                </a:solidFill>
              </a:rPr>
              <a:t>Hauptscripts</a:t>
            </a:r>
            <a:r>
              <a:rPr lang="de-CH" dirty="0">
                <a:solidFill>
                  <a:srgbClr val="0071C6"/>
                </a:solidFill>
              </a:rPr>
              <a:t> (</a:t>
            </a:r>
            <a:r>
              <a:rPr lang="de-CH" i="1" dirty="0">
                <a:solidFill>
                  <a:srgbClr val="0071C6"/>
                </a:solidFill>
              </a:rPr>
              <a:t>import_data_entsoe.py </a:t>
            </a:r>
            <a:r>
              <a:rPr lang="de-CH" dirty="0">
                <a:solidFill>
                  <a:srgbClr val="0071C6"/>
                </a:solidFill>
              </a:rPr>
              <a:t>&amp; </a:t>
            </a:r>
            <a:r>
              <a:rPr lang="de-CH" i="1" dirty="0">
                <a:solidFill>
                  <a:srgbClr val="0071C6"/>
                </a:solidFill>
              </a:rPr>
              <a:t>generate_files.py</a:t>
            </a:r>
            <a:r>
              <a:rPr lang="de-CH" dirty="0">
                <a:solidFill>
                  <a:srgbClr val="0071C6"/>
                </a:solidFill>
              </a:rPr>
              <a:t>)</a:t>
            </a:r>
          </a:p>
        </p:txBody>
      </p:sp>
      <p:sp>
        <p:nvSpPr>
          <p:cNvPr id="17" name="Pfeil: nach oben gebogen 16">
            <a:extLst>
              <a:ext uri="{FF2B5EF4-FFF2-40B4-BE49-F238E27FC236}">
                <a16:creationId xmlns:a16="http://schemas.microsoft.com/office/drawing/2014/main" id="{4F843E0C-F22F-68C8-2F24-27A1D915BF70}"/>
              </a:ext>
            </a:extLst>
          </p:cNvPr>
          <p:cNvSpPr/>
          <p:nvPr/>
        </p:nvSpPr>
        <p:spPr>
          <a:xfrm rot="5400000">
            <a:off x="558370" y="3034743"/>
            <a:ext cx="681247" cy="269815"/>
          </a:xfrm>
          <a:prstGeom prst="bentUpArrow">
            <a:avLst/>
          </a:prstGeom>
          <a:solidFill>
            <a:srgbClr val="0071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8" name="Rechteck 17">
            <a:extLst>
              <a:ext uri="{FF2B5EF4-FFF2-40B4-BE49-F238E27FC236}">
                <a16:creationId xmlns:a16="http://schemas.microsoft.com/office/drawing/2014/main" id="{6D47ACBE-C2D1-481E-D81F-FEE81D2E61EB}"/>
              </a:ext>
            </a:extLst>
          </p:cNvPr>
          <p:cNvSpPr/>
          <p:nvPr/>
        </p:nvSpPr>
        <p:spPr>
          <a:xfrm>
            <a:off x="1094100" y="3278822"/>
            <a:ext cx="997746" cy="344557"/>
          </a:xfrm>
          <a:prstGeom prst="rect">
            <a:avLst/>
          </a:prstGeom>
          <a:solidFill>
            <a:schemeClr val="tx2">
              <a:lumMod val="20000"/>
              <a:lumOff val="80000"/>
            </a:schemeClr>
          </a:solidFill>
          <a:ln>
            <a:solidFill>
              <a:srgbClr val="0071C6"/>
            </a:solidFill>
          </a:ln>
        </p:spPr>
        <p:style>
          <a:lnRef idx="2">
            <a:schemeClr val="dk1"/>
          </a:lnRef>
          <a:fillRef idx="1">
            <a:schemeClr val="lt1"/>
          </a:fillRef>
          <a:effectRef idx="0">
            <a:schemeClr val="dk1"/>
          </a:effectRef>
          <a:fontRef idx="minor">
            <a:schemeClr val="dk1"/>
          </a:fontRef>
        </p:style>
        <p:txBody>
          <a:bodyPr rtlCol="0" anchor="ctr"/>
          <a:lstStyle/>
          <a:p>
            <a:pPr algn="ctr"/>
            <a:r>
              <a:rPr lang="de-CH" b="1" dirty="0" err="1">
                <a:solidFill>
                  <a:srgbClr val="0071C6"/>
                </a:solidFill>
              </a:rPr>
              <a:t>dep</a:t>
            </a:r>
            <a:endParaRPr lang="de-CH" b="1" dirty="0">
              <a:solidFill>
                <a:srgbClr val="0071C6"/>
              </a:solidFill>
            </a:endParaRPr>
          </a:p>
        </p:txBody>
      </p:sp>
      <p:sp>
        <p:nvSpPr>
          <p:cNvPr id="19" name="Rechteck 18">
            <a:extLst>
              <a:ext uri="{FF2B5EF4-FFF2-40B4-BE49-F238E27FC236}">
                <a16:creationId xmlns:a16="http://schemas.microsoft.com/office/drawing/2014/main" id="{BD2462E4-BD75-E829-6429-066754C870F6}"/>
              </a:ext>
            </a:extLst>
          </p:cNvPr>
          <p:cNvSpPr/>
          <p:nvPr/>
        </p:nvSpPr>
        <p:spPr>
          <a:xfrm>
            <a:off x="2091846" y="3279984"/>
            <a:ext cx="9464154" cy="344557"/>
          </a:xfrm>
          <a:prstGeom prst="rect">
            <a:avLst/>
          </a:prstGeom>
          <a:noFill/>
          <a:ln>
            <a:solidFill>
              <a:srgbClr val="0071C6"/>
            </a:solidFill>
          </a:ln>
        </p:spPr>
        <p:style>
          <a:lnRef idx="2">
            <a:schemeClr val="dk1"/>
          </a:lnRef>
          <a:fillRef idx="1">
            <a:schemeClr val="lt1"/>
          </a:fillRef>
          <a:effectRef idx="0">
            <a:schemeClr val="dk1"/>
          </a:effectRef>
          <a:fontRef idx="minor">
            <a:schemeClr val="dk1"/>
          </a:fontRef>
        </p:style>
        <p:txBody>
          <a:bodyPr rtlCol="0" anchor="ctr"/>
          <a:lstStyle/>
          <a:p>
            <a:pPr algn="ctr"/>
            <a:r>
              <a:rPr lang="de-CH" dirty="0">
                <a:solidFill>
                  <a:srgbClr val="0071C6"/>
                </a:solidFill>
              </a:rPr>
              <a:t>Enthält zusätzlichen Code, welcher von den </a:t>
            </a:r>
            <a:r>
              <a:rPr lang="de-CH" dirty="0" err="1">
                <a:solidFill>
                  <a:srgbClr val="0071C6"/>
                </a:solidFill>
              </a:rPr>
              <a:t>core</a:t>
            </a:r>
            <a:r>
              <a:rPr lang="de-CH" dirty="0">
                <a:solidFill>
                  <a:srgbClr val="0071C6"/>
                </a:solidFill>
              </a:rPr>
              <a:t>-Scripts verwendet wird («</a:t>
            </a:r>
            <a:r>
              <a:rPr lang="de-CH" dirty="0" err="1">
                <a:solidFill>
                  <a:srgbClr val="0071C6"/>
                </a:solidFill>
              </a:rPr>
              <a:t>dependencies</a:t>
            </a:r>
            <a:r>
              <a:rPr lang="de-CH" dirty="0">
                <a:solidFill>
                  <a:srgbClr val="0071C6"/>
                </a:solidFill>
              </a:rPr>
              <a:t>»)</a:t>
            </a:r>
          </a:p>
        </p:txBody>
      </p:sp>
      <p:sp>
        <p:nvSpPr>
          <p:cNvPr id="20" name="Pfeil: nach oben gebogen 19">
            <a:extLst>
              <a:ext uri="{FF2B5EF4-FFF2-40B4-BE49-F238E27FC236}">
                <a16:creationId xmlns:a16="http://schemas.microsoft.com/office/drawing/2014/main" id="{A82C7905-3B53-5CA6-F16E-BE52F36C2177}"/>
              </a:ext>
            </a:extLst>
          </p:cNvPr>
          <p:cNvSpPr/>
          <p:nvPr/>
        </p:nvSpPr>
        <p:spPr>
          <a:xfrm rot="5400000">
            <a:off x="558370" y="3665187"/>
            <a:ext cx="681247" cy="269815"/>
          </a:xfrm>
          <a:prstGeom prst="bentUpArrow">
            <a:avLst/>
          </a:prstGeom>
          <a:solidFill>
            <a:srgbClr val="0071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1" name="Rechteck 20">
            <a:extLst>
              <a:ext uri="{FF2B5EF4-FFF2-40B4-BE49-F238E27FC236}">
                <a16:creationId xmlns:a16="http://schemas.microsoft.com/office/drawing/2014/main" id="{26485BC1-196E-C40F-AA0E-65FB5A3FDDE9}"/>
              </a:ext>
            </a:extLst>
          </p:cNvPr>
          <p:cNvSpPr/>
          <p:nvPr/>
        </p:nvSpPr>
        <p:spPr>
          <a:xfrm>
            <a:off x="1094100" y="3909266"/>
            <a:ext cx="997744" cy="344557"/>
          </a:xfrm>
          <a:prstGeom prst="rect">
            <a:avLst/>
          </a:prstGeom>
          <a:solidFill>
            <a:schemeClr val="tx2">
              <a:lumMod val="20000"/>
              <a:lumOff val="80000"/>
            </a:schemeClr>
          </a:solidFill>
          <a:ln>
            <a:solidFill>
              <a:srgbClr val="0071C6"/>
            </a:solidFill>
          </a:ln>
        </p:spPr>
        <p:style>
          <a:lnRef idx="2">
            <a:schemeClr val="dk1"/>
          </a:lnRef>
          <a:fillRef idx="1">
            <a:schemeClr val="lt1"/>
          </a:fillRef>
          <a:effectRef idx="0">
            <a:schemeClr val="dk1"/>
          </a:effectRef>
          <a:fontRef idx="minor">
            <a:schemeClr val="dk1"/>
          </a:fontRef>
        </p:style>
        <p:txBody>
          <a:bodyPr rtlCol="0" anchor="ctr"/>
          <a:lstStyle/>
          <a:p>
            <a:pPr algn="ctr"/>
            <a:r>
              <a:rPr lang="de-CH" b="1" dirty="0" err="1">
                <a:solidFill>
                  <a:srgbClr val="0071C6"/>
                </a:solidFill>
              </a:rPr>
              <a:t>tools</a:t>
            </a:r>
            <a:endParaRPr lang="de-CH" b="1" dirty="0">
              <a:solidFill>
                <a:srgbClr val="0071C6"/>
              </a:solidFill>
            </a:endParaRPr>
          </a:p>
        </p:txBody>
      </p:sp>
      <p:sp>
        <p:nvSpPr>
          <p:cNvPr id="22" name="Rechteck 21">
            <a:extLst>
              <a:ext uri="{FF2B5EF4-FFF2-40B4-BE49-F238E27FC236}">
                <a16:creationId xmlns:a16="http://schemas.microsoft.com/office/drawing/2014/main" id="{5E7C3FCE-6B79-1C4B-1D2A-AB6D12992378}"/>
              </a:ext>
            </a:extLst>
          </p:cNvPr>
          <p:cNvSpPr/>
          <p:nvPr/>
        </p:nvSpPr>
        <p:spPr>
          <a:xfrm>
            <a:off x="2091844" y="3910428"/>
            <a:ext cx="9464155" cy="344557"/>
          </a:xfrm>
          <a:prstGeom prst="rect">
            <a:avLst/>
          </a:prstGeom>
          <a:noFill/>
          <a:ln>
            <a:solidFill>
              <a:srgbClr val="0071C6"/>
            </a:solidFill>
          </a:ln>
        </p:spPr>
        <p:style>
          <a:lnRef idx="2">
            <a:schemeClr val="dk1"/>
          </a:lnRef>
          <a:fillRef idx="1">
            <a:schemeClr val="lt1"/>
          </a:fillRef>
          <a:effectRef idx="0">
            <a:schemeClr val="dk1"/>
          </a:effectRef>
          <a:fontRef idx="minor">
            <a:schemeClr val="dk1"/>
          </a:fontRef>
        </p:style>
        <p:txBody>
          <a:bodyPr rtlCol="0" anchor="ctr"/>
          <a:lstStyle/>
          <a:p>
            <a:pPr algn="ctr"/>
            <a:r>
              <a:rPr lang="de-CH" dirty="0">
                <a:solidFill>
                  <a:srgbClr val="0071C6"/>
                </a:solidFill>
              </a:rPr>
              <a:t>Enthält die Batch-Datei </a:t>
            </a:r>
            <a:r>
              <a:rPr lang="de-CH" i="1" dirty="0">
                <a:solidFill>
                  <a:srgbClr val="0071C6"/>
                </a:solidFill>
              </a:rPr>
              <a:t>scheduler.py</a:t>
            </a:r>
            <a:r>
              <a:rPr lang="de-CH" dirty="0">
                <a:solidFill>
                  <a:srgbClr val="0071C6"/>
                </a:solidFill>
              </a:rPr>
              <a:t>, welche täglich vom Aufgabenplaner ausgeführt wird</a:t>
            </a:r>
          </a:p>
        </p:txBody>
      </p:sp>
      <p:sp>
        <p:nvSpPr>
          <p:cNvPr id="23" name="Pfeil: nach oben gebogen 22">
            <a:extLst>
              <a:ext uri="{FF2B5EF4-FFF2-40B4-BE49-F238E27FC236}">
                <a16:creationId xmlns:a16="http://schemas.microsoft.com/office/drawing/2014/main" id="{02EBC7F6-F746-240A-F90B-EEA6A6BEBB94}"/>
              </a:ext>
            </a:extLst>
          </p:cNvPr>
          <p:cNvSpPr/>
          <p:nvPr/>
        </p:nvSpPr>
        <p:spPr>
          <a:xfrm rot="5400000">
            <a:off x="558370" y="4307967"/>
            <a:ext cx="681247" cy="269815"/>
          </a:xfrm>
          <a:prstGeom prst="bentUpArrow">
            <a:avLst/>
          </a:prstGeom>
          <a:solidFill>
            <a:srgbClr val="0071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4" name="Rechteck 23">
            <a:extLst>
              <a:ext uri="{FF2B5EF4-FFF2-40B4-BE49-F238E27FC236}">
                <a16:creationId xmlns:a16="http://schemas.microsoft.com/office/drawing/2014/main" id="{EDD6C13E-7AE4-E0E3-C062-9222570F8C07}"/>
              </a:ext>
            </a:extLst>
          </p:cNvPr>
          <p:cNvSpPr/>
          <p:nvPr/>
        </p:nvSpPr>
        <p:spPr>
          <a:xfrm>
            <a:off x="1094100" y="4552046"/>
            <a:ext cx="997744" cy="344557"/>
          </a:xfrm>
          <a:prstGeom prst="rect">
            <a:avLst/>
          </a:prstGeom>
          <a:solidFill>
            <a:schemeClr val="tx2">
              <a:lumMod val="20000"/>
              <a:lumOff val="80000"/>
            </a:schemeClr>
          </a:solidFill>
          <a:ln>
            <a:solidFill>
              <a:srgbClr val="0071C6"/>
            </a:solidFill>
          </a:ln>
        </p:spPr>
        <p:style>
          <a:lnRef idx="2">
            <a:schemeClr val="dk1"/>
          </a:lnRef>
          <a:fillRef idx="1">
            <a:schemeClr val="lt1"/>
          </a:fillRef>
          <a:effectRef idx="0">
            <a:schemeClr val="dk1"/>
          </a:effectRef>
          <a:fontRef idx="minor">
            <a:schemeClr val="dk1"/>
          </a:fontRef>
        </p:style>
        <p:txBody>
          <a:bodyPr rtlCol="0" anchor="ctr"/>
          <a:lstStyle/>
          <a:p>
            <a:pPr algn="ctr"/>
            <a:r>
              <a:rPr lang="de-CH" b="1" dirty="0" err="1">
                <a:solidFill>
                  <a:srgbClr val="0071C6"/>
                </a:solidFill>
              </a:rPr>
              <a:t>res</a:t>
            </a:r>
            <a:endParaRPr lang="de-CH" b="1" dirty="0">
              <a:solidFill>
                <a:srgbClr val="0071C6"/>
              </a:solidFill>
            </a:endParaRPr>
          </a:p>
        </p:txBody>
      </p:sp>
      <p:sp>
        <p:nvSpPr>
          <p:cNvPr id="25" name="Rechteck 24">
            <a:extLst>
              <a:ext uri="{FF2B5EF4-FFF2-40B4-BE49-F238E27FC236}">
                <a16:creationId xmlns:a16="http://schemas.microsoft.com/office/drawing/2014/main" id="{377DED3C-36C0-38DA-B190-A59F710138D8}"/>
              </a:ext>
            </a:extLst>
          </p:cNvPr>
          <p:cNvSpPr/>
          <p:nvPr/>
        </p:nvSpPr>
        <p:spPr>
          <a:xfrm>
            <a:off x="2091844" y="4553208"/>
            <a:ext cx="9464156" cy="344557"/>
          </a:xfrm>
          <a:prstGeom prst="rect">
            <a:avLst/>
          </a:prstGeom>
          <a:noFill/>
          <a:ln>
            <a:solidFill>
              <a:srgbClr val="0071C6"/>
            </a:solidFill>
          </a:ln>
        </p:spPr>
        <p:style>
          <a:lnRef idx="2">
            <a:schemeClr val="dk1"/>
          </a:lnRef>
          <a:fillRef idx="1">
            <a:schemeClr val="lt1"/>
          </a:fillRef>
          <a:effectRef idx="0">
            <a:schemeClr val="dk1"/>
          </a:effectRef>
          <a:fontRef idx="minor">
            <a:schemeClr val="dk1"/>
          </a:fontRef>
        </p:style>
        <p:txBody>
          <a:bodyPr rtlCol="0" anchor="ctr"/>
          <a:lstStyle/>
          <a:p>
            <a:pPr algn="ctr"/>
            <a:r>
              <a:rPr lang="de-CH" dirty="0">
                <a:solidFill>
                  <a:srgbClr val="0071C6"/>
                </a:solidFill>
              </a:rPr>
              <a:t>Enthält statische Elemente (z.B. das </a:t>
            </a:r>
            <a:r>
              <a:rPr lang="de-CH" dirty="0" err="1">
                <a:solidFill>
                  <a:srgbClr val="0071C6"/>
                </a:solidFill>
              </a:rPr>
              <a:t>swissnuclear</a:t>
            </a:r>
            <a:r>
              <a:rPr lang="de-CH" dirty="0">
                <a:solidFill>
                  <a:srgbClr val="0071C6"/>
                </a:solidFill>
              </a:rPr>
              <a:t> Logo)  </a:t>
            </a:r>
          </a:p>
        </p:txBody>
      </p:sp>
      <p:sp>
        <p:nvSpPr>
          <p:cNvPr id="30" name="Pfeil: nach oben gebogen 29">
            <a:extLst>
              <a:ext uri="{FF2B5EF4-FFF2-40B4-BE49-F238E27FC236}">
                <a16:creationId xmlns:a16="http://schemas.microsoft.com/office/drawing/2014/main" id="{9E9D8501-54B5-68E9-8E0F-580EA590D226}"/>
              </a:ext>
            </a:extLst>
          </p:cNvPr>
          <p:cNvSpPr/>
          <p:nvPr/>
        </p:nvSpPr>
        <p:spPr>
          <a:xfrm rot="5400000">
            <a:off x="558370" y="4937256"/>
            <a:ext cx="681247" cy="269815"/>
          </a:xfrm>
          <a:prstGeom prst="bentUpArrow">
            <a:avLst/>
          </a:prstGeom>
          <a:solidFill>
            <a:srgbClr val="0071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1" name="Rechteck 30">
            <a:extLst>
              <a:ext uri="{FF2B5EF4-FFF2-40B4-BE49-F238E27FC236}">
                <a16:creationId xmlns:a16="http://schemas.microsoft.com/office/drawing/2014/main" id="{2AD9CA11-C317-CD52-B939-DA78928C8D21}"/>
              </a:ext>
            </a:extLst>
          </p:cNvPr>
          <p:cNvSpPr/>
          <p:nvPr/>
        </p:nvSpPr>
        <p:spPr>
          <a:xfrm>
            <a:off x="1094100" y="5181335"/>
            <a:ext cx="997744" cy="344557"/>
          </a:xfrm>
          <a:prstGeom prst="rect">
            <a:avLst/>
          </a:prstGeom>
          <a:solidFill>
            <a:schemeClr val="tx2">
              <a:lumMod val="20000"/>
              <a:lumOff val="80000"/>
            </a:schemeClr>
          </a:solidFill>
          <a:ln>
            <a:solidFill>
              <a:srgbClr val="0071C6"/>
            </a:solidFill>
          </a:ln>
        </p:spPr>
        <p:style>
          <a:lnRef idx="2">
            <a:schemeClr val="dk1"/>
          </a:lnRef>
          <a:fillRef idx="1">
            <a:schemeClr val="lt1"/>
          </a:fillRef>
          <a:effectRef idx="0">
            <a:schemeClr val="dk1"/>
          </a:effectRef>
          <a:fontRef idx="minor">
            <a:schemeClr val="dk1"/>
          </a:fontRef>
        </p:style>
        <p:txBody>
          <a:bodyPr rtlCol="0" anchor="ctr"/>
          <a:lstStyle/>
          <a:p>
            <a:pPr algn="ctr"/>
            <a:r>
              <a:rPr lang="de-CH" b="1" dirty="0" err="1">
                <a:solidFill>
                  <a:srgbClr val="0071C6"/>
                </a:solidFill>
              </a:rPr>
              <a:t>misc</a:t>
            </a:r>
            <a:endParaRPr lang="de-CH" b="1" dirty="0">
              <a:solidFill>
                <a:srgbClr val="0071C6"/>
              </a:solidFill>
            </a:endParaRPr>
          </a:p>
        </p:txBody>
      </p:sp>
      <p:sp>
        <p:nvSpPr>
          <p:cNvPr id="32" name="Rechteck 31">
            <a:extLst>
              <a:ext uri="{FF2B5EF4-FFF2-40B4-BE49-F238E27FC236}">
                <a16:creationId xmlns:a16="http://schemas.microsoft.com/office/drawing/2014/main" id="{34854363-39D7-31FF-27B0-C1FE0DE35ADE}"/>
              </a:ext>
            </a:extLst>
          </p:cNvPr>
          <p:cNvSpPr/>
          <p:nvPr/>
        </p:nvSpPr>
        <p:spPr>
          <a:xfrm>
            <a:off x="2091844" y="5182497"/>
            <a:ext cx="9464156" cy="344557"/>
          </a:xfrm>
          <a:prstGeom prst="rect">
            <a:avLst/>
          </a:prstGeom>
          <a:noFill/>
          <a:ln>
            <a:solidFill>
              <a:srgbClr val="0071C6"/>
            </a:solidFill>
          </a:ln>
        </p:spPr>
        <p:style>
          <a:lnRef idx="2">
            <a:schemeClr val="dk1"/>
          </a:lnRef>
          <a:fillRef idx="1">
            <a:schemeClr val="lt1"/>
          </a:fillRef>
          <a:effectRef idx="0">
            <a:schemeClr val="dk1"/>
          </a:effectRef>
          <a:fontRef idx="minor">
            <a:schemeClr val="dk1"/>
          </a:fontRef>
        </p:style>
        <p:txBody>
          <a:bodyPr rtlCol="0" anchor="ctr"/>
          <a:lstStyle/>
          <a:p>
            <a:pPr algn="ctr"/>
            <a:r>
              <a:rPr lang="de-CH" dirty="0">
                <a:solidFill>
                  <a:srgbClr val="0071C6"/>
                </a:solidFill>
              </a:rPr>
              <a:t>Enthält verschiedene Dateien, welche nicht (mehr) verwendet werden  </a:t>
            </a:r>
          </a:p>
        </p:txBody>
      </p:sp>
      <p:sp>
        <p:nvSpPr>
          <p:cNvPr id="33" name="Pfeil: nach oben gebogen 32">
            <a:extLst>
              <a:ext uri="{FF2B5EF4-FFF2-40B4-BE49-F238E27FC236}">
                <a16:creationId xmlns:a16="http://schemas.microsoft.com/office/drawing/2014/main" id="{42509938-D535-7041-9745-FB9102E4707F}"/>
              </a:ext>
            </a:extLst>
          </p:cNvPr>
          <p:cNvSpPr/>
          <p:nvPr/>
        </p:nvSpPr>
        <p:spPr>
          <a:xfrm rot="5400000">
            <a:off x="558370" y="5564221"/>
            <a:ext cx="681247" cy="269815"/>
          </a:xfrm>
          <a:prstGeom prst="bentUpArrow">
            <a:avLst/>
          </a:prstGeom>
          <a:solidFill>
            <a:srgbClr val="0071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 name="Rechteck 33">
            <a:extLst>
              <a:ext uri="{FF2B5EF4-FFF2-40B4-BE49-F238E27FC236}">
                <a16:creationId xmlns:a16="http://schemas.microsoft.com/office/drawing/2014/main" id="{34FED481-A6BF-5FE7-8B09-CA5DA725FF02}"/>
              </a:ext>
            </a:extLst>
          </p:cNvPr>
          <p:cNvSpPr/>
          <p:nvPr/>
        </p:nvSpPr>
        <p:spPr>
          <a:xfrm>
            <a:off x="1094100" y="5808300"/>
            <a:ext cx="997742" cy="344557"/>
          </a:xfrm>
          <a:prstGeom prst="rect">
            <a:avLst/>
          </a:prstGeom>
          <a:solidFill>
            <a:schemeClr val="tx2">
              <a:lumMod val="20000"/>
              <a:lumOff val="80000"/>
            </a:schemeClr>
          </a:solidFill>
          <a:ln>
            <a:solidFill>
              <a:srgbClr val="0071C6"/>
            </a:solidFill>
          </a:ln>
        </p:spPr>
        <p:style>
          <a:lnRef idx="2">
            <a:schemeClr val="dk1"/>
          </a:lnRef>
          <a:fillRef idx="1">
            <a:schemeClr val="lt1"/>
          </a:fillRef>
          <a:effectRef idx="0">
            <a:schemeClr val="dk1"/>
          </a:effectRef>
          <a:fontRef idx="minor">
            <a:schemeClr val="dk1"/>
          </a:fontRef>
        </p:style>
        <p:txBody>
          <a:bodyPr rtlCol="0" anchor="ctr"/>
          <a:lstStyle/>
          <a:p>
            <a:pPr algn="ctr"/>
            <a:r>
              <a:rPr lang="de-CH" b="1" dirty="0">
                <a:solidFill>
                  <a:srgbClr val="0071C6"/>
                </a:solidFill>
              </a:rPr>
              <a:t>Export</a:t>
            </a:r>
          </a:p>
        </p:txBody>
      </p:sp>
      <p:sp>
        <p:nvSpPr>
          <p:cNvPr id="35" name="Rechteck 34">
            <a:extLst>
              <a:ext uri="{FF2B5EF4-FFF2-40B4-BE49-F238E27FC236}">
                <a16:creationId xmlns:a16="http://schemas.microsoft.com/office/drawing/2014/main" id="{769A6CF3-FDBD-C07C-4A06-DDD440B19275}"/>
              </a:ext>
            </a:extLst>
          </p:cNvPr>
          <p:cNvSpPr/>
          <p:nvPr/>
        </p:nvSpPr>
        <p:spPr>
          <a:xfrm>
            <a:off x="2091842" y="5809462"/>
            <a:ext cx="9464157" cy="344557"/>
          </a:xfrm>
          <a:prstGeom prst="rect">
            <a:avLst/>
          </a:prstGeom>
          <a:noFill/>
          <a:ln>
            <a:solidFill>
              <a:srgbClr val="0071C6"/>
            </a:solidFill>
          </a:ln>
        </p:spPr>
        <p:style>
          <a:lnRef idx="2">
            <a:schemeClr val="dk1"/>
          </a:lnRef>
          <a:fillRef idx="1">
            <a:schemeClr val="lt1"/>
          </a:fillRef>
          <a:effectRef idx="0">
            <a:schemeClr val="dk1"/>
          </a:effectRef>
          <a:fontRef idx="minor">
            <a:schemeClr val="dk1"/>
          </a:fontRef>
        </p:style>
        <p:txBody>
          <a:bodyPr rtlCol="0" anchor="ctr"/>
          <a:lstStyle/>
          <a:p>
            <a:pPr algn="ctr"/>
            <a:r>
              <a:rPr lang="de-CH" dirty="0">
                <a:solidFill>
                  <a:srgbClr val="0071C6"/>
                </a:solidFill>
              </a:rPr>
              <a:t>In diesen Ordner werden die Grafiken und die CSV-Dateien abgelegt</a:t>
            </a:r>
          </a:p>
        </p:txBody>
      </p:sp>
    </p:spTree>
    <p:extLst>
      <p:ext uri="{BB962C8B-B14F-4D97-AF65-F5344CB8AC3E}">
        <p14:creationId xmlns:p14="http://schemas.microsoft.com/office/powerpoint/2010/main" val="19233885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25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250"/>
                                        <p:tgtEl>
                                          <p:spTgt spid="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up)">
                                      <p:cBhvr>
                                        <p:cTn id="13" dur="250"/>
                                        <p:tgtEl>
                                          <p:spTgt spid="17"/>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up)">
                                      <p:cBhvr>
                                        <p:cTn id="16" dur="250"/>
                                        <p:tgtEl>
                                          <p:spTgt spid="20"/>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up)">
                                      <p:cBhvr>
                                        <p:cTn id="19" dur="250"/>
                                        <p:tgtEl>
                                          <p:spTgt spid="23"/>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up)">
                                      <p:cBhvr>
                                        <p:cTn id="22" dur="250"/>
                                        <p:tgtEl>
                                          <p:spTgt spid="30"/>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up)">
                                      <p:cBhvr>
                                        <p:cTn id="25" dur="25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7" grpId="0" animBg="1"/>
      <p:bldP spid="20" grpId="0" animBg="1"/>
      <p:bldP spid="23" grpId="0" animBg="1"/>
      <p:bldP spid="30" grpId="0" animBg="1"/>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C2779C-C140-B97E-0EB4-D54DFEFE5E7E}"/>
              </a:ext>
            </a:extLst>
          </p:cNvPr>
          <p:cNvSpPr>
            <a:spLocks noGrp="1"/>
          </p:cNvSpPr>
          <p:nvPr>
            <p:ph type="title"/>
          </p:nvPr>
        </p:nvSpPr>
        <p:spPr/>
        <p:txBody>
          <a:bodyPr/>
          <a:lstStyle/>
          <a:p>
            <a:r>
              <a:rPr lang="de-CH" dirty="0"/>
              <a:t>Beispiel – letzte 30 Tage</a:t>
            </a:r>
          </a:p>
        </p:txBody>
      </p:sp>
      <p:sp>
        <p:nvSpPr>
          <p:cNvPr id="4" name="Foliennummernplatzhalter 3">
            <a:extLst>
              <a:ext uri="{FF2B5EF4-FFF2-40B4-BE49-F238E27FC236}">
                <a16:creationId xmlns:a16="http://schemas.microsoft.com/office/drawing/2014/main" id="{420BBD11-1AC7-8244-D7D9-256B6A19D0B8}"/>
              </a:ext>
            </a:extLst>
          </p:cNvPr>
          <p:cNvSpPr>
            <a:spLocks noGrp="1"/>
          </p:cNvSpPr>
          <p:nvPr>
            <p:ph type="sldNum" sz="quarter" idx="4"/>
          </p:nvPr>
        </p:nvSpPr>
        <p:spPr/>
        <p:txBody>
          <a:bodyPr/>
          <a:lstStyle/>
          <a:p>
            <a:fld id="{32CA92EE-FD40-458C-AD31-8F736C691440}" type="slidenum">
              <a:rPr lang="de-CH" smtClean="0"/>
              <a:t>8</a:t>
            </a:fld>
            <a:endParaRPr lang="de-CH"/>
          </a:p>
        </p:txBody>
      </p:sp>
      <p:pic>
        <p:nvPicPr>
          <p:cNvPr id="8" name="Inhaltsplatzhalter 7">
            <a:extLst>
              <a:ext uri="{FF2B5EF4-FFF2-40B4-BE49-F238E27FC236}">
                <a16:creationId xmlns:a16="http://schemas.microsoft.com/office/drawing/2014/main" id="{9A9D6E42-B01F-7D35-F4D9-B2B50E9DDAC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93159" y="1262826"/>
            <a:ext cx="8545681" cy="4860000"/>
          </a:xfrm>
        </p:spPr>
      </p:pic>
    </p:spTree>
    <p:extLst>
      <p:ext uri="{BB962C8B-B14F-4D97-AF65-F5344CB8AC3E}">
        <p14:creationId xmlns:p14="http://schemas.microsoft.com/office/powerpoint/2010/main" val="417229601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C200FF-845D-3C69-7A65-BE64ECB4EA7C}"/>
              </a:ext>
            </a:extLst>
          </p:cNvPr>
          <p:cNvSpPr>
            <a:spLocks noGrp="1"/>
          </p:cNvSpPr>
          <p:nvPr>
            <p:ph type="title"/>
          </p:nvPr>
        </p:nvSpPr>
        <p:spPr/>
        <p:txBody>
          <a:bodyPr>
            <a:normAutofit/>
          </a:bodyPr>
          <a:lstStyle/>
          <a:p>
            <a:r>
              <a:rPr lang="de-CH" dirty="0"/>
              <a:t>Beispiel – monatliche Zeitreihe</a:t>
            </a:r>
          </a:p>
        </p:txBody>
      </p:sp>
      <p:sp>
        <p:nvSpPr>
          <p:cNvPr id="4" name="Foliennummernplatzhalter 3">
            <a:extLst>
              <a:ext uri="{FF2B5EF4-FFF2-40B4-BE49-F238E27FC236}">
                <a16:creationId xmlns:a16="http://schemas.microsoft.com/office/drawing/2014/main" id="{C0EC5D1C-6064-804E-6CDC-1FB10A6F1AFA}"/>
              </a:ext>
            </a:extLst>
          </p:cNvPr>
          <p:cNvSpPr>
            <a:spLocks noGrp="1"/>
          </p:cNvSpPr>
          <p:nvPr>
            <p:ph type="sldNum" sz="quarter" idx="4"/>
          </p:nvPr>
        </p:nvSpPr>
        <p:spPr/>
        <p:txBody>
          <a:bodyPr/>
          <a:lstStyle/>
          <a:p>
            <a:fld id="{32CA92EE-FD40-458C-AD31-8F736C691440}" type="slidenum">
              <a:rPr lang="de-CH" smtClean="0"/>
              <a:t>9</a:t>
            </a:fld>
            <a:endParaRPr lang="de-CH"/>
          </a:p>
        </p:txBody>
      </p:sp>
      <mc:AlternateContent xmlns:mc="http://schemas.openxmlformats.org/markup-compatibility/2006" xmlns:p14="http://schemas.microsoft.com/office/powerpoint/2010/main">
        <mc:Choice Requires="p14">
          <p:contentPart p14:bwMode="auto" r:id="rId2">
            <p14:nvContentPartPr>
              <p14:cNvPr id="7" name="Freihand 6">
                <a:extLst>
                  <a:ext uri="{FF2B5EF4-FFF2-40B4-BE49-F238E27FC236}">
                    <a16:creationId xmlns:a16="http://schemas.microsoft.com/office/drawing/2014/main" id="{0F25A1EC-8507-98A2-9886-01E46D5B86DB}"/>
                  </a:ext>
                </a:extLst>
              </p14:cNvPr>
              <p14:cNvContentPartPr/>
              <p14:nvPr/>
            </p14:nvContentPartPr>
            <p14:xfrm>
              <a:off x="4709722" y="3870104"/>
              <a:ext cx="360" cy="360"/>
            </p14:xfrm>
          </p:contentPart>
        </mc:Choice>
        <mc:Fallback xmlns="">
          <p:pic>
            <p:nvPicPr>
              <p:cNvPr id="7" name="Freihand 6">
                <a:extLst>
                  <a:ext uri="{FF2B5EF4-FFF2-40B4-BE49-F238E27FC236}">
                    <a16:creationId xmlns:a16="http://schemas.microsoft.com/office/drawing/2014/main" id="{0F25A1EC-8507-98A2-9886-01E46D5B86DB}"/>
                  </a:ext>
                </a:extLst>
              </p:cNvPr>
              <p:cNvPicPr/>
              <p:nvPr/>
            </p:nvPicPr>
            <p:blipFill>
              <a:blip r:embed="rId5"/>
              <a:stretch>
                <a:fillRect/>
              </a:stretch>
            </p:blipFill>
            <p:spPr>
              <a:xfrm>
                <a:off x="4700722" y="3861464"/>
                <a:ext cx="18000" cy="18000"/>
              </a:xfrm>
              <a:prstGeom prst="rect">
                <a:avLst/>
              </a:prstGeom>
            </p:spPr>
          </p:pic>
        </mc:Fallback>
      </mc:AlternateContent>
      <p:sp>
        <p:nvSpPr>
          <p:cNvPr id="5" name="Inhaltsplatzhalter 4">
            <a:extLst>
              <a:ext uri="{FF2B5EF4-FFF2-40B4-BE49-F238E27FC236}">
                <a16:creationId xmlns:a16="http://schemas.microsoft.com/office/drawing/2014/main" id="{05B895E7-4C39-48D0-C1DC-4912FCCAE812}"/>
              </a:ext>
            </a:extLst>
          </p:cNvPr>
          <p:cNvSpPr>
            <a:spLocks noGrp="1"/>
          </p:cNvSpPr>
          <p:nvPr>
            <p:ph idx="1"/>
          </p:nvPr>
        </p:nvSpPr>
        <p:spPr/>
        <p:txBody>
          <a:bodyPr/>
          <a:lstStyle/>
          <a:p>
            <a:endParaRPr lang="de-CH"/>
          </a:p>
        </p:txBody>
      </p:sp>
    </p:spTree>
    <p:extLst>
      <p:ext uri="{BB962C8B-B14F-4D97-AF65-F5344CB8AC3E}">
        <p14:creationId xmlns:p14="http://schemas.microsoft.com/office/powerpoint/2010/main" val="4055824088"/>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sld>
</file>

<file path=ppt/theme/theme1.xml><?xml version="1.0" encoding="utf-8"?>
<a:theme xmlns:a="http://schemas.openxmlformats.org/drawingml/2006/main" name="swissnuclear">
  <a:themeElements>
    <a:clrScheme name="swissnuclear">
      <a:dk1>
        <a:srgbClr val="181818"/>
      </a:dk1>
      <a:lt1>
        <a:srgbClr val="FFFFFF"/>
      </a:lt1>
      <a:dk2>
        <a:srgbClr val="0071C6"/>
      </a:dk2>
      <a:lt2>
        <a:srgbClr val="E6E6E6"/>
      </a:lt2>
      <a:accent1>
        <a:srgbClr val="0071C6"/>
      </a:accent1>
      <a:accent2>
        <a:srgbClr val="7BBEF1"/>
      </a:accent2>
      <a:accent3>
        <a:srgbClr val="6FB76F"/>
      </a:accent3>
      <a:accent4>
        <a:srgbClr val="9FCF9F"/>
      </a:accent4>
      <a:accent5>
        <a:srgbClr val="8C8C8C"/>
      </a:accent5>
      <a:accent6>
        <a:srgbClr val="C8C8C8"/>
      </a:accent6>
      <a:hlink>
        <a:srgbClr val="587FAB"/>
      </a:hlink>
      <a:folHlink>
        <a:srgbClr val="27465C"/>
      </a:folHlink>
    </a:clrScheme>
    <a:fontScheme name="swissnuclea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NU_PPT_Vorlage_211201.potx" id="{CD6F97A7-7E6C-4E9C-92C1-84CF51A04E2A}" vid="{DE23741B-3D0E-4757-BC0C-363AB44C9F01}"/>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SN_PPT_Vorlage_20211201_AKTUELL</Template>
  <TotalTime>0</TotalTime>
  <Words>727</Words>
  <Application>Microsoft Office PowerPoint</Application>
  <PresentationFormat>Breitbild</PresentationFormat>
  <Paragraphs>116</Paragraphs>
  <Slides>15</Slides>
  <Notes>7</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15</vt:i4>
      </vt:variant>
    </vt:vector>
  </HeadingPairs>
  <TitlesOfParts>
    <vt:vector size="18" baseType="lpstr">
      <vt:lpstr>Arial</vt:lpstr>
      <vt:lpstr>Calibri</vt:lpstr>
      <vt:lpstr>swissnuclear</vt:lpstr>
      <vt:lpstr>Visualisierung der Schweizer Nettostromproduktion</vt:lpstr>
      <vt:lpstr>Inhalt</vt:lpstr>
      <vt:lpstr>Ziele</vt:lpstr>
      <vt:lpstr>Überlegungen und Vorgehensweise</vt:lpstr>
      <vt:lpstr>DatenQuelle</vt:lpstr>
      <vt:lpstr>Workflow</vt:lpstr>
      <vt:lpstr>Ordnerstruktur</vt:lpstr>
      <vt:lpstr>Beispiel – letzte 30 Tage</vt:lpstr>
      <vt:lpstr>Beispiel – monatliche Zeitreihe</vt:lpstr>
      <vt:lpstr>Beispiel – Monatliche Verteilung</vt:lpstr>
      <vt:lpstr>Beispiel – Jährliche Zeitreihe</vt:lpstr>
      <vt:lpstr>Beispiel – Jährliche Verteilung</vt:lpstr>
      <vt:lpstr>Beispiel – Weitere Darstellungen</vt:lpstr>
      <vt:lpstr>Aktueller Stand und Ausblick</vt:lpstr>
      <vt:lpstr>Herzliche Dank für Ihre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Visualisierung der Schweizer Nettostromproduktion</dc:title>
  <dc:creator>Yanis Schärer</dc:creator>
  <cp:lastModifiedBy>Yanis Schärer</cp:lastModifiedBy>
  <cp:revision>11</cp:revision>
  <dcterms:created xsi:type="dcterms:W3CDTF">2022-08-12T12:45:28Z</dcterms:created>
  <dcterms:modified xsi:type="dcterms:W3CDTF">2022-08-19T10:54:17Z</dcterms:modified>
</cp:coreProperties>
</file>