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18"/>
  </p:notesMasterIdLst>
  <p:handoutMasterIdLst>
    <p:handoutMasterId r:id="rId19"/>
  </p:handoutMasterIdLst>
  <p:sldIdLst>
    <p:sldId id="295" r:id="rId7"/>
    <p:sldId id="296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00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 autoAdjust="0"/>
    <p:restoredTop sz="95289" autoAdjust="0"/>
  </p:normalViewPr>
  <p:slideViewPr>
    <p:cSldViewPr>
      <p:cViewPr>
        <p:scale>
          <a:sx n="136" d="100"/>
          <a:sy n="136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06.12.2022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emf"/><Relationship Id="rId4" Type="http://schemas.openxmlformats.org/officeDocument/2006/relationships/tags" Target="../tags/tag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48D265-F1F9-E940-A479-8D1BB147D4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/>
              <a:t>Tim Graf &amp; Yanis Schärer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1AB1BA-4463-4645-ABB7-6BC935891A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20.12.2022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E82552-B1D6-EB41-9B9E-82F218A2F8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/>
              <a:t>Project: Depression Classification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41952DA-E11D-324E-BDDE-6973532F51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 dirty="0"/>
              <a:t>NLP and Text Mining</a:t>
            </a:r>
          </a:p>
        </p:txBody>
      </p:sp>
    </p:spTree>
    <p:extLst>
      <p:ext uri="{BB962C8B-B14F-4D97-AF65-F5344CB8AC3E}">
        <p14:creationId xmlns:p14="http://schemas.microsoft.com/office/powerpoint/2010/main" val="123688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PLACEHOLDER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86C53-5EE5-DCB5-8A78-302EB65968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PLACEHOLDER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PLACEHOLDER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Project: Depression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4: Sentiment Analysis </a:t>
            </a:r>
            <a:r>
              <a:rPr lang="de-CH" dirty="0" err="1"/>
              <a:t>using</a:t>
            </a:r>
            <a:r>
              <a:rPr lang="de-CH" dirty="0"/>
              <a:t> BERT</a:t>
            </a:r>
          </a:p>
        </p:txBody>
      </p:sp>
    </p:spTree>
    <p:extLst>
      <p:ext uri="{BB962C8B-B14F-4D97-AF65-F5344CB8AC3E}">
        <p14:creationId xmlns:p14="http://schemas.microsoft.com/office/powerpoint/2010/main" val="122617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/>
              <a:t>Thanks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1CEC3-1913-174E-8C92-06ABB4F238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Tim Graf &amp; Yanis Schärer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7EA709-162C-FF46-BA84-7460D3BDD2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/>
              <a:t>20.12.2022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(</a:t>
            </a:r>
            <a:r>
              <a:rPr lang="de-DE" dirty="0" err="1"/>
              <a:t>cross</a:t>
            </a:r>
            <a:r>
              <a:rPr lang="de-DE" dirty="0"/>
              <a:t>-)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839D22-9305-084B-ACA4-BEC3F1D12C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/>
              <a:t>NLP and Text Mining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714233-AEC6-FF45-AC0E-9715865E27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Project: Depression Classification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13975E-25CB-015A-D175-CB08506B5E6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/>
              <a:t> Contents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2926B5A-E1CA-2C6A-7DBA-E7202C181CAB}"/>
              </a:ext>
            </a:extLst>
          </p:cNvPr>
          <p:cNvSpPr txBox="1"/>
          <p:nvPr/>
        </p:nvSpPr>
        <p:spPr>
          <a:xfrm>
            <a:off x="539552" y="2067694"/>
            <a:ext cx="6768752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1: Data Exploration and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2: Sentiment Analysis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TF-IDF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3: 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Task 4: Sentiment Analysis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BERT</a:t>
            </a:r>
          </a:p>
        </p:txBody>
      </p:sp>
    </p:spTree>
    <p:extLst>
      <p:ext uri="{BB962C8B-B14F-4D97-AF65-F5344CB8AC3E}">
        <p14:creationId xmlns:p14="http://schemas.microsoft.com/office/powerpoint/2010/main" val="262305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703810-BA63-10A4-671C-0847984F8D6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Dataset and Basic </a:t>
            </a:r>
            <a:r>
              <a:rPr lang="de-CH" dirty="0" err="1"/>
              <a:t>Statistics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DA32E7-61AA-0B04-15EF-9A8720169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7D3F2E-7CEE-0DEB-9F42-C7F528EA9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9ADF091-0AD8-7D91-9BD4-7CF4157404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Project: Depression Classification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A204235-657C-E4EF-BF7B-33C1E1B3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1: Data Exploration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367990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4439E88-C010-6DBE-1CB9-BFCBD274DE1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Pipeline and TFD </a:t>
            </a:r>
            <a:r>
              <a:rPr lang="de-CH" dirty="0" err="1"/>
              <a:t>for</a:t>
            </a:r>
            <a:r>
              <a:rPr lang="de-CH" dirty="0"/>
              <a:t> different </a:t>
            </a:r>
            <a:r>
              <a:rPr lang="de-CH" dirty="0" err="1"/>
              <a:t>variants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229F9-9229-FA0B-810A-057C83E5F2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9295B-07F4-CC78-961E-70EA030615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26B1EDC-C9ED-2F41-FB87-D276AE915A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Project: Depression Classification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487CCF9-BBDF-B85E-6D03-0BCAED10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1: Data Exploration and Processing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987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0FF81F-2274-8F58-8D2C-AFA78F4705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Improved</a:t>
            </a:r>
            <a:r>
              <a:rPr lang="de-CH" dirty="0"/>
              <a:t> and Extended Pipeline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6A4AC-D26E-B712-8C14-D347C74CFA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BC618D-CA13-144F-E577-AD606DA4EF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E726025-4924-A15E-8C1A-B9B30A6921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Project: Depression Classification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B30D899-5401-FEE6-84EC-AE5231A0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2: Sentiment Analysis </a:t>
            </a:r>
            <a:r>
              <a:rPr lang="de-CH" dirty="0" err="1"/>
              <a:t>using</a:t>
            </a:r>
            <a:r>
              <a:rPr lang="de-CH" dirty="0"/>
              <a:t> TF-IDF</a:t>
            </a:r>
          </a:p>
        </p:txBody>
      </p:sp>
    </p:spTree>
    <p:extLst>
      <p:ext uri="{BB962C8B-B14F-4D97-AF65-F5344CB8AC3E}">
        <p14:creationId xmlns:p14="http://schemas.microsoft.com/office/powerpoint/2010/main" val="2624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8E6BBD-CDF1-D114-3366-C02DC113085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3DD5E-69C4-D5AA-131D-93528AD291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58BE64-C6EB-5A14-7A06-D9C8A633FD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TfidfVectorizer</a:t>
            </a:r>
            <a:r>
              <a:rPr lang="de-CH" dirty="0"/>
              <a:t> + </a:t>
            </a:r>
            <a:r>
              <a:rPr lang="de-CH" dirty="0" err="1"/>
              <a:t>mNB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lemm</a:t>
            </a:r>
            <a:r>
              <a:rPr lang="de-CH" dirty="0"/>
              <a:t>. And </a:t>
            </a:r>
            <a:r>
              <a:rPr lang="de-CH" dirty="0" err="1"/>
              <a:t>stem</a:t>
            </a:r>
            <a:r>
              <a:rPr lang="de-CH" dirty="0"/>
              <a:t>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E9951E-F31F-749C-A0C1-E98544BDC3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Project: Depression Classification</a:t>
            </a:r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EFFAB63-26EA-13F9-3117-50B448A9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2: Sentiment Analysis </a:t>
            </a:r>
            <a:r>
              <a:rPr lang="de-CH" dirty="0" err="1"/>
              <a:t>using</a:t>
            </a:r>
            <a:r>
              <a:rPr lang="de-CH" dirty="0"/>
              <a:t> TF-IDF</a:t>
            </a:r>
          </a:p>
        </p:txBody>
      </p:sp>
    </p:spTree>
    <p:extLst>
      <p:ext uri="{BB962C8B-B14F-4D97-AF65-F5344CB8AC3E}">
        <p14:creationId xmlns:p14="http://schemas.microsoft.com/office/powerpoint/2010/main" val="253372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NER on Raw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86C53-5EE5-DCB5-8A78-302EB65968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Spacy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Project: Depression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3: NER</a:t>
            </a:r>
          </a:p>
        </p:txBody>
      </p:sp>
    </p:spTree>
    <p:extLst>
      <p:ext uri="{BB962C8B-B14F-4D97-AF65-F5344CB8AC3E}">
        <p14:creationId xmlns:p14="http://schemas.microsoft.com/office/powerpoint/2010/main" val="177754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/>
              <a:t>Custom NER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86C53-5EE5-DCB5-8A78-302EB65968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 err="1"/>
              <a:t>Added</a:t>
            </a:r>
            <a:r>
              <a:rPr lang="de-CH" dirty="0"/>
              <a:t> </a:t>
            </a:r>
            <a:r>
              <a:rPr lang="de-CH" dirty="0" err="1"/>
              <a:t>Entities</a:t>
            </a:r>
            <a:r>
              <a:rPr lang="de-CH" dirty="0"/>
              <a:t> and Patterns</a:t>
            </a:r>
          </a:p>
          <a:p>
            <a:endParaRPr lang="de-CH" dirty="0"/>
          </a:p>
          <a:p>
            <a:r>
              <a:rPr lang="de-CH" dirty="0"/>
              <a:t>Show @timgraf!...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Project: Depression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3: NER</a:t>
            </a:r>
          </a:p>
        </p:txBody>
      </p:sp>
    </p:spTree>
    <p:extLst>
      <p:ext uri="{BB962C8B-B14F-4D97-AF65-F5344CB8AC3E}">
        <p14:creationId xmlns:p14="http://schemas.microsoft.com/office/powerpoint/2010/main" val="89262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7029BD-5428-D7B1-5D83-DE00D89542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Comparison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86C53-5EE5-DCB5-8A78-302EB65968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2FE2F-02EE-4AB6-6523-8A6A7F7AF1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Show some </a:t>
            </a:r>
            <a:r>
              <a:rPr lang="de-CH" dirty="0" err="1"/>
              <a:t>tweets</a:t>
            </a:r>
            <a:endParaRPr lang="de-CH" dirty="0"/>
          </a:p>
          <a:p>
            <a:endParaRPr lang="de-CH" dirty="0"/>
          </a:p>
          <a:p>
            <a:r>
              <a:rPr lang="de-CH" dirty="0"/>
              <a:t>Precision, Recall, Counts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5BF60A-EBA9-F462-0E0F-A01DC5D582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NLP and Text Mining – Project: Depression Classification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3F71B8B-765C-4402-C591-BA9E4609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3: NER</a:t>
            </a:r>
          </a:p>
        </p:txBody>
      </p:sp>
    </p:spTree>
    <p:extLst>
      <p:ext uri="{BB962C8B-B14F-4D97-AF65-F5344CB8AC3E}">
        <p14:creationId xmlns:p14="http://schemas.microsoft.com/office/powerpoint/2010/main" val="1002878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234</Words>
  <Application>Microsoft Office PowerPoint</Application>
  <PresentationFormat>Bildschirmpräsentation (16:9)</PresentationFormat>
  <Paragraphs>49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NLP and Text Mining</vt:lpstr>
      <vt:lpstr>Project: Depression Classification</vt:lpstr>
      <vt:lpstr>Task 1: Data Exploration and Processing</vt:lpstr>
      <vt:lpstr>Task 1: Data Exploration and Processing</vt:lpstr>
      <vt:lpstr>Task 2: Sentiment Analysis using TF-IDF</vt:lpstr>
      <vt:lpstr>Task 2: Sentiment Analysis using TF-IDF</vt:lpstr>
      <vt:lpstr>Task 3: NER</vt:lpstr>
      <vt:lpstr>Task 3: NER</vt:lpstr>
      <vt:lpstr>Task 3: NER</vt:lpstr>
      <vt:lpstr>Task 4: Sentiment Analysis using BERT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Yanis Schärer</dc:creator>
  <cp:lastModifiedBy>Yanis Schärer</cp:lastModifiedBy>
  <cp:revision>5</cp:revision>
  <cp:lastPrinted>2018-05-01T08:16:01Z</cp:lastPrinted>
  <dcterms:created xsi:type="dcterms:W3CDTF">2022-05-25T07:28:08Z</dcterms:created>
  <dcterms:modified xsi:type="dcterms:W3CDTF">2022-12-06T14:28:03Z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