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83" r:id="rId12"/>
    <p:sldId id="276" r:id="rId13"/>
    <p:sldId id="278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5A8BF-D2E4-DF17-1912-72A589656AC4}" v="522" dt="2025-10-06T22:30:17.973"/>
    <p1510:client id="{A9A39670-5896-4A97-BA0E-3A697741EA2D}" v="112" dt="2025-10-07T05:40:26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8551762" cy="2387600"/>
          </a:xfrm>
        </p:spPr>
        <p:txBody>
          <a:bodyPr>
            <a:normAutofit/>
          </a:bodyPr>
          <a:lstStyle/>
          <a:p>
            <a:r>
              <a:rPr lang="en-US" dirty="0" err="1"/>
              <a:t>Shadowstride</a:t>
            </a:r>
            <a:endParaRPr lang="en-US" dirty="0" err="1"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Homonnai</a:t>
            </a:r>
            <a:r>
              <a:rPr lang="en-US" dirty="0"/>
              <a:t> Richárd, Balla Milán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96D9F1E-C053-4925-3D24-7AA1448B6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CB0E91A9-3C80-B974-9884-B32CE29566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6A608CC5-4C14-82B0-D675-B3C2CFC1DC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flipV="1">
            <a:off x="630936" y="4074986"/>
            <a:ext cx="4828032" cy="906462"/>
          </a:xfrm>
        </p:spPr>
        <p:txBody>
          <a:bodyPr/>
          <a:lstStyle/>
          <a:p>
            <a:endParaRPr lang="hu-HU"/>
          </a:p>
        </p:txBody>
      </p:sp>
      <p:sp>
        <p:nvSpPr>
          <p:cNvPr id="15" name="Szöveg helye 14">
            <a:extLst>
              <a:ext uri="{FF2B5EF4-FFF2-40B4-BE49-F238E27FC236}">
                <a16:creationId xmlns:a16="http://schemas.microsoft.com/office/drawing/2014/main" id="{BFD656B2-7563-A65C-4DFD-155543840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hu-HU">
                <a:ea typeface="+mn-lt"/>
                <a:cs typeface="+mn-lt"/>
              </a:rPr>
              <a:t>A </a:t>
            </a:r>
            <a:r>
              <a:rPr lang="hu-HU" i="1">
                <a:ea typeface="+mn-lt"/>
                <a:cs typeface="+mn-lt"/>
              </a:rPr>
              <a:t>ShadowStride</a:t>
            </a:r>
            <a:r>
              <a:rPr lang="hu-HU">
                <a:ea typeface="+mn-lt"/>
                <a:cs typeface="+mn-lt"/>
              </a:rPr>
              <a:t> projekt során sikerül ötvözni a játékfejlesztést, a desktop és webes technológiákat.</a:t>
            </a:r>
            <a:endParaRPr lang="hu-HU">
              <a:cs typeface="Arial"/>
            </a:endParaRPr>
          </a:p>
          <a:p>
            <a:pPr marL="283210" indent="-283210"/>
            <a:r>
              <a:rPr lang="hu-HU">
                <a:ea typeface="+mn-lt"/>
                <a:cs typeface="+mn-lt"/>
              </a:rPr>
              <a:t>A fejlesztés során elsajátíthatjuk a csapatmunka, tervezés és hibakeresés fontosságát.</a:t>
            </a:r>
            <a:endParaRPr lang="hu-HU"/>
          </a:p>
          <a:p>
            <a:pPr marL="283210" indent="-283210"/>
            <a:endParaRPr lang="hu-HU" dirty="0">
              <a:cs typeface="Arial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C10B9FB8-8B0B-2EDA-E131-6E2F13C65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977562"/>
            <a:ext cx="7844282" cy="7339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800">
                <a:cs typeface="Arial"/>
              </a:rPr>
              <a:t>KÖSZÖNJÜK A FIGYELMET</a:t>
            </a:r>
            <a:endParaRPr lang="hu-HU" sz="2800"/>
          </a:p>
        </p:txBody>
      </p:sp>
      <p:sp>
        <p:nvSpPr>
          <p:cNvPr id="19" name="Cím 18">
            <a:extLst>
              <a:ext uri="{FF2B5EF4-FFF2-40B4-BE49-F238E27FC236}">
                <a16:creationId xmlns:a16="http://schemas.microsoft.com/office/drawing/2014/main" id="{A7E649C9-81CF-DD46-FEBD-65C684BE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 dirty="0"/>
              <a:t>Mi a shadow-</a:t>
            </a:r>
            <a:br>
              <a:rPr lang="en-US" sz="4000" dirty="0">
                <a:cs typeface="Arial"/>
              </a:rPr>
            </a:br>
            <a:r>
              <a:rPr lang="en-US" sz="4000" dirty="0">
                <a:cs typeface="Arial"/>
              </a:rPr>
              <a:t>stride?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2689184"/>
            <a:ext cx="5638796" cy="24924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Egy 2.5d platformer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játék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,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amely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rendelkezik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egy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launcherrel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és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egy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hozzá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tartozó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weboldallal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amik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egymást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között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adatbázissal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vannak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összekötve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,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így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egy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felhasználó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láthatja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statisztikáit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mint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weboldalon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mint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launcheren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 </a:t>
            </a:r>
            <a:r>
              <a:rPr lang="en-US" sz="2400" dirty="0" err="1">
                <a:solidFill>
                  <a:schemeClr val="tx1">
                    <a:alpha val="55000"/>
                  </a:schemeClr>
                </a:solidFill>
                <a:cs typeface="Arial"/>
              </a:rPr>
              <a:t>keresztül</a:t>
            </a:r>
            <a:r>
              <a:rPr lang="en-US" sz="2400" dirty="0">
                <a:solidFill>
                  <a:schemeClr val="tx1">
                    <a:alpha val="55000"/>
                  </a:schemeClr>
                </a:solidFill>
                <a:cs typeface="Arial"/>
              </a:rPr>
              <a:t>.</a:t>
            </a:r>
          </a:p>
          <a:p>
            <a:endParaRPr lang="en-US" sz="240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70104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solidFill>
                  <a:srgbClr val="000000">
                    <a:alpha val="70000"/>
                  </a:srgbClr>
                </a:solidFill>
              </a:rPr>
              <a:t>Presentation title</a:t>
            </a:r>
            <a:endParaRPr lang="en-PK" sz="900">
              <a:solidFill>
                <a:srgbClr val="000000">
                  <a:alpha val="70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9000" y="6400800"/>
            <a:ext cx="68580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z="1000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000000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nyelvek-eszközök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Weboldal</a:t>
            </a:r>
            <a:r>
              <a:rPr lang="en-US" dirty="0">
                <a:cs typeface="Arial"/>
              </a:rPr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Játék</a:t>
            </a:r>
            <a:r>
              <a:rPr lang="en-US" dirty="0"/>
              <a:t> / Launcher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Html</a:t>
            </a:r>
            <a:br>
              <a:rPr lang="en-US" dirty="0">
                <a:cs typeface="Arial"/>
              </a:rPr>
            </a:br>
            <a:r>
              <a:rPr lang="en-US" dirty="0" err="1">
                <a:cs typeface="Arial"/>
              </a:rPr>
              <a:t>Javascript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React</a:t>
            </a:r>
            <a:br>
              <a:rPr lang="en-US" dirty="0">
                <a:cs typeface="Arial"/>
              </a:rPr>
            </a:br>
            <a:r>
              <a:rPr lang="en-US" dirty="0" err="1">
                <a:cs typeface="Arial"/>
              </a:rPr>
              <a:t>Mysql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Bootstrap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Unity 6.0</a:t>
            </a:r>
            <a:endParaRPr lang="hu-HU" dirty="0"/>
          </a:p>
          <a:p>
            <a:pPr marL="283210" indent="-283210"/>
            <a:r>
              <a:rPr lang="en-US" dirty="0" err="1"/>
              <a:t>Mysql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WPF </a:t>
            </a:r>
            <a:r>
              <a:rPr lang="en-US" dirty="0" err="1">
                <a:cs typeface="Arial"/>
              </a:rPr>
              <a:t>Konzol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alkalmazás</a:t>
            </a:r>
            <a:r>
              <a:rPr lang="en-US" dirty="0">
                <a:cs typeface="Arial"/>
              </a:rPr>
              <a:t> (launcher)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Weboldal</a:t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cs typeface="Arial"/>
              </a:rPr>
              <a:t>Részek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/>
              <a:t>Főoldal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- launcher </a:t>
            </a:r>
            <a:r>
              <a:rPr lang="en-US" dirty="0" err="1"/>
              <a:t>letöltése</a:t>
            </a:r>
            <a:br>
              <a:rPr lang="en-US" dirty="0"/>
            </a:br>
            <a:r>
              <a:rPr lang="en-US" dirty="0">
                <a:cs typeface="Arial"/>
              </a:rPr>
              <a:t>-</a:t>
            </a:r>
            <a:r>
              <a:rPr lang="en-US" dirty="0" err="1">
                <a:cs typeface="Arial"/>
              </a:rPr>
              <a:t>játék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bemutatása</a:t>
            </a:r>
            <a:endParaRPr lang="hu-HU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/>
              <a:t>UCP:</a:t>
            </a:r>
            <a:br>
              <a:rPr lang="en-US" dirty="0"/>
            </a:br>
            <a:r>
              <a:rPr lang="en-US" dirty="0">
                <a:cs typeface="Arial"/>
              </a:rPr>
              <a:t>-</a:t>
            </a:r>
            <a:r>
              <a:rPr lang="en-US" dirty="0" err="1">
                <a:cs typeface="Arial"/>
              </a:rPr>
              <a:t>felhasználó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regisztrálása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bejelentkezése</a:t>
            </a:r>
            <a:br>
              <a:rPr lang="en-US" dirty="0">
                <a:cs typeface="Arial"/>
              </a:rPr>
            </a:br>
            <a:r>
              <a:rPr lang="en-US" dirty="0">
                <a:cs typeface="Arial"/>
              </a:rPr>
              <a:t>-</a:t>
            </a:r>
            <a:r>
              <a:rPr lang="en-US" dirty="0" err="1">
                <a:cs typeface="Arial"/>
              </a:rPr>
              <a:t>statisztikái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megtekintése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Shadowstride</a:t>
            </a:r>
            <a:endParaRPr lang="hu-HU" dirty="0" err="1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Maga a </a:t>
            </a:r>
            <a:r>
              <a:rPr lang="en-US" dirty="0" err="1"/>
              <a:t>játék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cs typeface="Arial"/>
              </a:rPr>
              <a:t>Platformer </a:t>
            </a:r>
            <a:r>
              <a:rPr lang="en-US" dirty="0" err="1">
                <a:cs typeface="Arial"/>
              </a:rPr>
              <a:t>amely</a:t>
            </a:r>
            <a:r>
              <a:rPr lang="en-US" dirty="0">
                <a:cs typeface="Arial"/>
              </a:rPr>
              <a:t> 2.5d, de a </a:t>
            </a:r>
            <a:r>
              <a:rPr lang="en-US" dirty="0" err="1">
                <a:cs typeface="Arial"/>
              </a:rPr>
              <a:t>karakterek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csak</a:t>
            </a:r>
            <a:r>
              <a:rPr lang="en-US" dirty="0">
                <a:cs typeface="Arial"/>
              </a:rPr>
              <a:t> 2d-k</a:t>
            </a:r>
            <a:br>
              <a:rPr lang="en-US" dirty="0">
                <a:cs typeface="Arial"/>
              </a:rPr>
            </a:br>
            <a:r>
              <a:rPr lang="en-US" dirty="0" err="1">
                <a:cs typeface="Arial"/>
              </a:rPr>
              <a:t>Mozgás,Ugrás,Mászás,Kilövés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>
                <a:ea typeface="+mn-lt"/>
                <a:cs typeface="+mn-lt"/>
              </a:rPr>
              <a:t>Egy modern, </a:t>
            </a:r>
            <a:r>
              <a:rPr lang="en-US" dirty="0" err="1">
                <a:ea typeface="+mn-lt"/>
                <a:cs typeface="+mn-lt"/>
              </a:rPr>
              <a:t>látványos</a:t>
            </a:r>
            <a:r>
              <a:rPr lang="en-US" dirty="0">
                <a:ea typeface="+mn-lt"/>
                <a:cs typeface="+mn-lt"/>
              </a:rPr>
              <a:t>, de </a:t>
            </a:r>
            <a:r>
              <a:rPr lang="en-US" dirty="0" err="1">
                <a:ea typeface="+mn-lt"/>
                <a:cs typeface="+mn-lt"/>
              </a:rPr>
              <a:t>technikailag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kezelhető</a:t>
            </a:r>
            <a:r>
              <a:rPr lang="en-US" dirty="0">
                <a:ea typeface="+mn-lt"/>
                <a:cs typeface="+mn-lt"/>
              </a:rPr>
              <a:t> indie </a:t>
            </a:r>
            <a:r>
              <a:rPr lang="en-US" dirty="0" err="1">
                <a:ea typeface="+mn-lt"/>
                <a:cs typeface="+mn-lt"/>
              </a:rPr>
              <a:t>játék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saját</a:t>
            </a:r>
            <a:r>
              <a:rPr lang="en-US" dirty="0">
                <a:ea typeface="+mn-lt"/>
                <a:cs typeface="+mn-lt"/>
              </a:rPr>
              <a:t> launcher </a:t>
            </a:r>
            <a:r>
              <a:rPr lang="en-US" dirty="0" err="1">
                <a:ea typeface="+mn-lt"/>
                <a:cs typeface="+mn-lt"/>
              </a:rPr>
              <a:t>és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webes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háttértámogatással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33DEEB-3296-0AFB-2C98-5D37AC21B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4FA6774E-E9E8-97A4-0A74-03F6C95802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Kép 8" descr="A képen ég, képernyőkép, 3D modellezés látható&#10;&#10;Lehet, hogy az AI által létrehozott tartalom helytelen.">
            <a:extLst>
              <a:ext uri="{FF2B5EF4-FFF2-40B4-BE49-F238E27FC236}">
                <a16:creationId xmlns:a16="http://schemas.microsoft.com/office/drawing/2014/main" id="{CEAE60E5-C23B-D074-5B75-02C3D227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6" y="297807"/>
            <a:ext cx="6046808" cy="3378361"/>
          </a:xfrm>
          <a:prstGeom prst="rect">
            <a:avLst/>
          </a:prstGeom>
        </p:spPr>
      </p:pic>
      <p:pic>
        <p:nvPicPr>
          <p:cNvPr id="10" name="Kép 9" descr="A képen képernyőkép, 3D modellezés, Digitális képszerkesztés, Számítógépes játék látható&#10;&#10;Lehet, hogy az AI által létrehozott tartalom helytelen.">
            <a:extLst>
              <a:ext uri="{FF2B5EF4-FFF2-40B4-BE49-F238E27FC236}">
                <a16:creationId xmlns:a16="http://schemas.microsoft.com/office/drawing/2014/main" id="{27B9845E-A3FF-229D-AE42-CABBEC49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222" y="2777079"/>
            <a:ext cx="6818695" cy="38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32" y="1357279"/>
            <a:ext cx="5222100" cy="1724502"/>
          </a:xfrm>
        </p:spPr>
        <p:txBody>
          <a:bodyPr/>
          <a:lstStyle/>
          <a:p>
            <a:r>
              <a:rPr lang="en-US" dirty="0"/>
              <a:t>Launcher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Bejelentkezés</a:t>
            </a:r>
            <a:endParaRPr lang="hu-HU" dirty="0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cs typeface="Arial"/>
              </a:rPr>
              <a:t>Statisztikák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megtekinthetőek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24886" y="3470837"/>
            <a:ext cx="3648498" cy="5218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/>
              <a:t>Játék</a:t>
            </a:r>
            <a:r>
              <a:rPr lang="en-US" dirty="0"/>
              <a:t> </a:t>
            </a:r>
            <a:r>
              <a:rPr lang="en-US" dirty="0" err="1"/>
              <a:t>elindítása</a:t>
            </a:r>
            <a:endParaRPr lang="hu-HU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77497" y="3993255"/>
            <a:ext cx="3648415" cy="18810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dirty="0" err="1">
                <a:cs typeface="Arial"/>
              </a:rPr>
              <a:t>Játékról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látvány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képek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friss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hírek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frissítések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hírei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Kép 7" descr="A képen szöveg, képernyőkép, képernyő, diagram látható&#10;&#10;Lehet, hogy az AI által létrehozott tartalom helytelen.">
            <a:extLst>
              <a:ext uri="{FF2B5EF4-FFF2-40B4-BE49-F238E27FC236}">
                <a16:creationId xmlns:a16="http://schemas.microsoft.com/office/drawing/2014/main" id="{4A633977-A83E-9E5A-8FD3-844EC5B94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08" y="2721997"/>
            <a:ext cx="6437726" cy="360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C85805-79DB-07ED-6BDE-11B8962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Fejlesztési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folyamat</a:t>
            </a:r>
            <a:endParaRPr lang="hu-HU" dirty="0" err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EA3CB1-AF25-EA4C-A297-4DDC6E0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68DE-3756-7E72-3F5A-34338BB3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C7CBA-BE77-048A-DED3-BCCB5936C5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 err="1">
                <a:ea typeface="+mn-lt"/>
                <a:cs typeface="+mn-lt"/>
              </a:rPr>
              <a:t>Tervezés</a:t>
            </a:r>
            <a:r>
              <a:rPr lang="en-US" b="0" dirty="0">
                <a:ea typeface="+mn-lt"/>
                <a:cs typeface="+mn-lt"/>
              </a:rPr>
              <a:t> (</a:t>
            </a:r>
            <a:r>
              <a:rPr lang="en-US" b="0" dirty="0" err="1">
                <a:ea typeface="+mn-lt"/>
                <a:cs typeface="+mn-lt"/>
              </a:rPr>
              <a:t>karakterek</a:t>
            </a:r>
            <a:r>
              <a:rPr lang="en-US" b="0" dirty="0">
                <a:ea typeface="+mn-lt"/>
                <a:cs typeface="+mn-lt"/>
              </a:rPr>
              <a:t>, </a:t>
            </a:r>
            <a:r>
              <a:rPr lang="en-US" b="0" dirty="0" err="1">
                <a:ea typeface="+mn-lt"/>
                <a:cs typeface="+mn-lt"/>
              </a:rPr>
              <a:t>pályák</a:t>
            </a:r>
            <a:r>
              <a:rPr lang="en-US" b="0" dirty="0">
                <a:ea typeface="+mn-lt"/>
                <a:cs typeface="+mn-lt"/>
              </a:rPr>
              <a:t>, UI)</a:t>
            </a:r>
            <a:endParaRPr lang="hu-HU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49D3A3-A012-454F-EFFD-30D72C9C8A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numCol="1" spcCol="91440" rtlCol="0" anchor="t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Tesztelés</a:t>
            </a:r>
            <a:endParaRPr lang="hu-HU" dirty="0" err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E02B69-8EDA-C137-FEEF-12D4F89D01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 err="1">
                <a:ea typeface="+mn-lt"/>
                <a:cs typeface="+mn-lt"/>
              </a:rPr>
              <a:t>Prototípus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dirty="0" err="1">
                <a:ea typeface="+mn-lt"/>
                <a:cs typeface="+mn-lt"/>
              </a:rPr>
              <a:t>készítése</a:t>
            </a:r>
            <a:endParaRPr lang="hu-HU" dirty="0" err="1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9074EA-C6FF-2A59-04ED-55D899CA3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numCol="1" spcCol="91440" rtlCol="0" anchor="t">
            <a:no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Publikálás</a:t>
            </a:r>
            <a:r>
              <a:rPr lang="en-US" dirty="0">
                <a:ea typeface="+mn-lt"/>
                <a:cs typeface="+mn-lt"/>
              </a:rPr>
              <a:t> (GitHub / </a:t>
            </a:r>
            <a:r>
              <a:rPr lang="en-US" err="1">
                <a:ea typeface="+mn-lt"/>
                <a:cs typeface="+mn-lt"/>
              </a:rPr>
              <a:t>saját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szerver</a:t>
            </a:r>
            <a:r>
              <a:rPr lang="en-US" dirty="0">
                <a:ea typeface="+mn-lt"/>
                <a:cs typeface="+mn-lt"/>
              </a:rPr>
              <a:t>)</a:t>
            </a:r>
            <a:endParaRPr lang="hu-HU" dirty="0">
              <a:ea typeface="+mn-lt"/>
              <a:cs typeface="+mn-lt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6D1492-6808-B064-1F4E-6B49A77CE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 err="1">
                <a:ea typeface="+mn-lt"/>
                <a:cs typeface="+mn-lt"/>
              </a:rPr>
              <a:t>Funkciók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dirty="0" err="1">
                <a:ea typeface="+mn-lt"/>
                <a:cs typeface="+mn-lt"/>
              </a:rPr>
              <a:t>fejlesztése</a:t>
            </a:r>
            <a:r>
              <a:rPr lang="en-US" b="0" dirty="0">
                <a:ea typeface="+mn-lt"/>
                <a:cs typeface="+mn-lt"/>
              </a:rPr>
              <a:t> </a:t>
            </a:r>
            <a:r>
              <a:rPr lang="en-US" b="0" dirty="0" err="1">
                <a:ea typeface="+mn-lt"/>
                <a:cs typeface="+mn-lt"/>
              </a:rPr>
              <a:t>modulonként</a:t>
            </a:r>
            <a:r>
              <a:rPr lang="en-US" b="0" dirty="0">
                <a:ea typeface="+mn-lt"/>
                <a:cs typeface="+mn-lt"/>
              </a:rPr>
              <a:t> (</a:t>
            </a:r>
            <a:r>
              <a:rPr lang="en-US" b="0" dirty="0" err="1">
                <a:ea typeface="+mn-lt"/>
                <a:cs typeface="+mn-lt"/>
              </a:rPr>
              <a:t>játék</a:t>
            </a:r>
            <a:r>
              <a:rPr lang="en-US" b="0" dirty="0">
                <a:ea typeface="+mn-lt"/>
                <a:cs typeface="+mn-lt"/>
              </a:rPr>
              <a:t>, launcher, web)</a:t>
            </a:r>
            <a:endParaRPr lang="hu-HU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B14CB4-1193-ED18-7BAA-87DF524040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vert="horz" lIns="91440" tIns="45720" rIns="91440" bIns="45720" numCol="1" spcCol="91440" rtlCol="0" anchor="t">
            <a:noAutofit/>
          </a:bodyPr>
          <a:lstStyle/>
          <a:p>
            <a:pPr marL="283210" indent="-283210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61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További fejlesztési lehetőségek</a:t>
            </a:r>
            <a:endParaRPr lang="hu-HU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68C84-B182-4E7D-56FB-01EE4B11D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>
                <a:ea typeface="+mn-lt"/>
                <a:cs typeface="+mn-lt"/>
              </a:rPr>
              <a:t>Több pálya / boss fight</a:t>
            </a:r>
            <a:endParaRPr lang="hu-HU"/>
          </a:p>
          <a:p>
            <a:pPr marL="283210" indent="-283210"/>
            <a:r>
              <a:rPr lang="en-US">
                <a:ea typeface="+mn-lt"/>
                <a:cs typeface="+mn-lt"/>
              </a:rPr>
              <a:t>Launcher automatikus frissítő rendszer</a:t>
            </a:r>
            <a:endParaRPr lang="en-US"/>
          </a:p>
          <a:p>
            <a:pPr marL="283210" indent="-283210"/>
            <a:r>
              <a:rPr lang="en-US">
                <a:ea typeface="+mn-lt"/>
                <a:cs typeface="+mn-lt"/>
              </a:rPr>
              <a:t>Mentési rendszer / cloud sync</a:t>
            </a:r>
            <a:endParaRPr lang="en-US"/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80BD75-0796-C71E-07C4-224B63C0CE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/>
              <a:t>Multiplayer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Szélesvásznú</PresentationFormat>
  <Paragraphs>95</Paragraphs>
  <Slides>10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 Theme</vt:lpstr>
      <vt:lpstr>Shadowstride</vt:lpstr>
      <vt:lpstr>Mi a shadow- stride?</vt:lpstr>
      <vt:lpstr>Használt nyelvek-eszközök</vt:lpstr>
      <vt:lpstr>Weboldal </vt:lpstr>
      <vt:lpstr>Shadowstride</vt:lpstr>
      <vt:lpstr>PowerPoint-bemutató</vt:lpstr>
      <vt:lpstr>Launcher</vt:lpstr>
      <vt:lpstr>Fejlesztési folyamat</vt:lpstr>
      <vt:lpstr>További fejlesztési lehetőségek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127</cp:revision>
  <dcterms:created xsi:type="dcterms:W3CDTF">2025-10-06T21:55:12Z</dcterms:created>
  <dcterms:modified xsi:type="dcterms:W3CDTF">2025-10-07T05:41:40Z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