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23C6F-D340-D546-9F61-279C0C6F4B4B}" v="1" dt="2021-08-08T20:08:57.631"/>
    <p1510:client id="{9EFC71CD-23BD-6084-A6E5-918E79B1888B}" v="2" dt="2021-08-08T20:07:30.993"/>
    <p1510:client id="{C8AA2197-FE9B-5AE6-9BFC-736C2A91C8D9}" v="1" dt="2021-08-08T20:09:51.018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53"/>
  </p:normalViewPr>
  <p:slideViewPr>
    <p:cSldViewPr snapToGrid="0" snapToObjects="1">
      <p:cViewPr varScale="1">
        <p:scale>
          <a:sx n="81" d="100"/>
          <a:sy n="81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es-CO" sz="3600" dirty="0" err="1"/>
              <a:t>Compression</a:t>
            </a:r>
            <a:r>
              <a:rPr lang="es-CO" sz="3600" dirty="0"/>
              <a:t> </a:t>
            </a:r>
            <a:r>
              <a:rPr lang="es-CO" sz="3600" dirty="0" err="1"/>
              <a:t>algorithms</a:t>
            </a:r>
            <a:r>
              <a:rPr lang="es-CO" sz="3600" dirty="0"/>
              <a:t> to </a:t>
            </a:r>
            <a:r>
              <a:rPr lang="es-CO" sz="3600" dirty="0" err="1"/>
              <a:t>optimize</a:t>
            </a:r>
            <a:r>
              <a:rPr lang="es-CO" sz="3600" dirty="0"/>
              <a:t> </a:t>
            </a:r>
            <a:r>
              <a:rPr lang="es-CO" sz="3600" dirty="0" err="1"/>
              <a:t>battery</a:t>
            </a:r>
            <a:r>
              <a:rPr lang="es-CO" sz="3600" dirty="0"/>
              <a:t> </a:t>
            </a:r>
            <a:r>
              <a:rPr lang="es-CO" sz="3600" dirty="0" err="1"/>
              <a:t>consumption</a:t>
            </a:r>
            <a:r>
              <a:rPr lang="es-CO" sz="3600" dirty="0"/>
              <a:t> in </a:t>
            </a:r>
            <a:r>
              <a:rPr lang="es-CO" sz="3600" dirty="0" err="1"/>
              <a:t>precision</a:t>
            </a:r>
            <a:r>
              <a:rPr lang="es-CO" sz="3600" dirty="0"/>
              <a:t> </a:t>
            </a:r>
            <a:r>
              <a:rPr lang="es-CO" sz="3600" dirty="0" err="1"/>
              <a:t>livestock</a:t>
            </a:r>
            <a:r>
              <a:rPr lang="es-CO" sz="3600" dirty="0"/>
              <a:t> </a:t>
            </a:r>
            <a:r>
              <a:rPr lang="es-CO" sz="3600" dirty="0" err="1"/>
              <a:t>farming</a:t>
            </a:r>
            <a:endParaRPr lang="es-CO"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Mariana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Yepes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Hernan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Moreno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54330" y="6064808"/>
            <a:ext cx="9921277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homorenom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/ST0245-003/tree/master/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informe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/entrega1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626666-3611-E14B-99B8-1646CA1B75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0642" t="6614" r="-14151" b="29983"/>
          <a:stretch/>
        </p:blipFill>
        <p:spPr>
          <a:xfrm>
            <a:off x="3562200" y="1903002"/>
            <a:ext cx="2193480" cy="2193480"/>
          </a:xfrm>
          <a:prstGeom prst="ellipse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3A77EC9-FE88-6C40-B412-FAD8936539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500" b="12500"/>
          <a:stretch/>
        </p:blipFill>
        <p:spPr>
          <a:xfrm>
            <a:off x="683460" y="1840750"/>
            <a:ext cx="2259242" cy="225924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365</Words>
  <Application>Microsoft Macintosh PowerPoint</Application>
  <PresentationFormat>Panorámica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Mariana Yepes Alvarez</cp:lastModifiedBy>
  <cp:revision>8</cp:revision>
  <dcterms:created xsi:type="dcterms:W3CDTF">2020-06-26T14:36:07Z</dcterms:created>
  <dcterms:modified xsi:type="dcterms:W3CDTF">2021-08-14T15:34:35Z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