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2" r:id="rId1"/>
  </p:sldMasterIdLst>
  <p:sldIdLst>
    <p:sldId id="265" r:id="rId2"/>
    <p:sldId id="260" r:id="rId3"/>
    <p:sldId id="269" r:id="rId4"/>
    <p:sldId id="259" r:id="rId5"/>
    <p:sldId id="266" r:id="rId6"/>
    <p:sldId id="267" r:id="rId7"/>
    <p:sldId id="268" r:id="rId8"/>
    <p:sldId id="264" r:id="rId9"/>
    <p:sldId id="263" r:id="rId10"/>
    <p:sldId id="270" r:id="rId11"/>
  </p:sldIdLst>
  <p:sldSz cx="12192000" cy="6858000"/>
  <p:notesSz cx="6858000" cy="9144000"/>
  <p:defaultTextStyle>
    <a:defPPr>
      <a:defRPr lang="ar-S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6E6E6"/>
    <a:srgbClr val="EDEDEE"/>
    <a:srgbClr val="F9D20B"/>
    <a:srgbClr val="D0AC24"/>
    <a:srgbClr val="C5A224"/>
    <a:srgbClr val="4472C4"/>
    <a:srgbClr val="2B2B2B"/>
    <a:srgbClr val="6483B6"/>
    <a:srgbClr val="F8BB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9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083B-0803-4F79-A6BF-8CA06CA87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61A4A-21E6-4CAB-9B8D-051EC9393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05310-D53E-46D3-AA60-D031DAE8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08E1-61EC-46B0-81DD-D721547CF38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93F9-3F9E-4A4F-876E-732DCF17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069F3-1354-4274-9853-41A21CB3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42AA-C2D5-4C04-8479-34DFE9EA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9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3903-9A9A-4B60-9656-6F1494CB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0DC0C-C917-4BE4-A736-90145142B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8E134-4009-44A0-A1B7-2AC34FBA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08E1-61EC-46B0-81DD-D721547CF38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80DA5-6682-4E2B-8631-49D04E6D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FA805-88DC-4083-87BC-3B84C369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42AA-C2D5-4C04-8479-34DFE9EA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7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EA81C-2115-40C3-B60C-346729B53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0055D-29F2-442F-BE71-3B00B8276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66E5F-A55C-4991-B877-6975DC60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08E1-61EC-46B0-81DD-D721547CF38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3AFBD-0EF5-4A05-97FD-7EA2AF2C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8AEE4-D08C-472B-B34C-81CEF9C9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42AA-C2D5-4C04-8479-34DFE9EA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3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7CF2-4B9C-4932-93CC-A5066953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CC2A-3DBF-428B-9D27-E5844E3BC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DC46-140B-4490-A8A9-DD829847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08E1-61EC-46B0-81DD-D721547CF38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44EC8-1C34-40DF-9A6F-D450DE9E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1D3AA-C284-4E1E-AC48-C374F992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42AA-C2D5-4C04-8479-34DFE9EA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7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9A5D-2FDF-4F15-96FC-87C2C72D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3C025-092C-4538-9854-147901AED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17F95-3583-4F9E-997F-448EDACD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08E1-61EC-46B0-81DD-D721547CF38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6F215-4DE4-4B4D-96A8-1EAA16E6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26BA8-DE7C-4814-9D5E-F4B915DE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42AA-C2D5-4C04-8479-34DFE9EA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6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FCE7-FD67-4F6E-9E1C-A4CEC7D9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6E9DC-B1A7-4CD7-B247-3788F4876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DD03D-0DA9-4001-B1AD-76FA78946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3E093-5361-4D99-834C-CA8AB5A1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08E1-61EC-46B0-81DD-D721547CF38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FAC2F-6271-4A7B-8663-49126D9D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12062-2D90-4F85-BB41-488BF13A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42AA-C2D5-4C04-8479-34DFE9EA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6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FB7B-1F96-4BE6-8660-BBA7193C2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872CD-40EB-4F37-B3DC-300F28245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7D8-5771-472A-BE67-14E9DB1E0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2ECA3-A8CD-4D56-9227-4D6077674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35D2C-FEC3-4FBE-96F0-5A117F24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366DE-AAAC-4C01-B93F-ECC12D8C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08E1-61EC-46B0-81DD-D721547CF38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39CA3-1511-4E42-A897-5C7DC0B0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04158-D5E6-41DF-AF9B-8AEA8D6E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42AA-C2D5-4C04-8479-34DFE9EA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8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476-F70C-4876-96B1-D4763063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496ED-E177-4422-BEE7-D6F56AE4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08E1-61EC-46B0-81DD-D721547CF38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20245-AD1E-4434-9F97-60090C42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70340-F515-41A1-857D-415AD94A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42AA-C2D5-4C04-8479-34DFE9EA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3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D72C7-9910-451F-ADF4-D4327D39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08E1-61EC-46B0-81DD-D721547CF38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50245-D9BB-4B74-B996-D3F2AFB4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157BC-01C3-4FB6-85D0-98925796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42AA-C2D5-4C04-8479-34DFE9EA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6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3E6B-D88F-4B0A-AFA2-993BFE05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02315-B4C8-4C72-B149-6A4B6B6C1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D7FC5-1C73-499E-83AB-7AA1CBED0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445A8-7AFB-4929-B879-1D49D04E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08E1-61EC-46B0-81DD-D721547CF38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9BCC5-DE9A-488A-869A-402CD126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85824-C2F9-4409-9018-E23F8E8B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42AA-C2D5-4C04-8479-34DFE9EA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2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9750-253E-42AE-ABBD-5316E9E6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5E651-4BF1-42D7-88F9-461A3AFB8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1F759-0CB1-4719-A329-A8A9E4A58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B871E-BC9D-4294-8419-502359B1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08E1-61EC-46B0-81DD-D721547CF38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A2B92-6F95-406C-B070-54CA6582E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9D7B1-AA2B-41FB-B125-D6760C95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42AA-C2D5-4C04-8479-34DFE9EA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4B805D-77DC-4340-8B84-D0998600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399FB-0A04-419B-A154-F612EA9C4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A42D2-CBA5-4BAD-B186-7A9BAE3B8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408E1-61EC-46B0-81DD-D721547CF38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B9BDB-5848-436C-B174-C94027F38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0A1F0-6E13-4258-9DDD-61DC9B885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42AA-C2D5-4C04-8479-34DFE9EA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5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E3B393-0BB6-445E-A80C-C59909CB3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0"/>
          <a:stretch/>
        </p:blipFill>
        <p:spPr>
          <a:xfrm>
            <a:off x="-76202" y="303610"/>
            <a:ext cx="12268202" cy="658025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18F5F8-5D87-45DF-B1CB-C12654C54C03}"/>
              </a:ext>
            </a:extLst>
          </p:cNvPr>
          <p:cNvSpPr txBox="1"/>
          <p:nvPr/>
        </p:nvSpPr>
        <p:spPr>
          <a:xfrm>
            <a:off x="4611757" y="576643"/>
            <a:ext cx="2544417" cy="318052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endParaRPr lang="ar-S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EF903-8121-4209-A765-B87E05EA67AC}"/>
              </a:ext>
            </a:extLst>
          </p:cNvPr>
          <p:cNvSpPr txBox="1"/>
          <p:nvPr/>
        </p:nvSpPr>
        <p:spPr>
          <a:xfrm>
            <a:off x="4810537" y="3757164"/>
            <a:ext cx="2239617" cy="273571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endParaRPr lang="ar-S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10B476-3B32-4AF1-AE93-CD8A90A03CDA}"/>
              </a:ext>
            </a:extLst>
          </p:cNvPr>
          <p:cNvSpPr txBox="1"/>
          <p:nvPr/>
        </p:nvSpPr>
        <p:spPr>
          <a:xfrm>
            <a:off x="11741426" y="6280564"/>
            <a:ext cx="450574" cy="42462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endParaRPr lang="ar-S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D892D2-604B-4288-BA9F-697CF5D21C4C}"/>
              </a:ext>
            </a:extLst>
          </p:cNvPr>
          <p:cNvSpPr/>
          <p:nvPr/>
        </p:nvSpPr>
        <p:spPr>
          <a:xfrm>
            <a:off x="9435548" y="5632173"/>
            <a:ext cx="1994453" cy="30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1A86F8-A916-451D-B925-E9DC8732B74A}"/>
              </a:ext>
            </a:extLst>
          </p:cNvPr>
          <p:cNvSpPr txBox="1"/>
          <p:nvPr/>
        </p:nvSpPr>
        <p:spPr>
          <a:xfrm>
            <a:off x="4611757" y="1119365"/>
            <a:ext cx="3485322" cy="280076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Fast Order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3A5C1F-ACC0-4DB7-865F-BE436A5E7920}"/>
              </a:ext>
            </a:extLst>
          </p:cNvPr>
          <p:cNvSpPr/>
          <p:nvPr/>
        </p:nvSpPr>
        <p:spPr>
          <a:xfrm>
            <a:off x="9372598" y="1384841"/>
            <a:ext cx="1881809" cy="30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2143325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707709-3338-4CEE-8286-532940D54C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2" r="3898"/>
          <a:stretch/>
        </p:blipFill>
        <p:spPr>
          <a:xfrm>
            <a:off x="0" y="549963"/>
            <a:ext cx="12192000" cy="65001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A8F5D3-ED93-426F-B8A7-BA6A340C68B7}"/>
              </a:ext>
            </a:extLst>
          </p:cNvPr>
          <p:cNvSpPr txBox="1"/>
          <p:nvPr/>
        </p:nvSpPr>
        <p:spPr>
          <a:xfrm>
            <a:off x="4843668" y="2291763"/>
            <a:ext cx="2332383" cy="3539430"/>
          </a:xfrm>
          <a:prstGeom prst="rect">
            <a:avLst/>
          </a:prstGeom>
          <a:solidFill>
            <a:srgbClr val="F2F2F2"/>
          </a:solidFill>
        </p:spPr>
        <p:txBody>
          <a:bodyPr wrap="square" rtlCol="1">
            <a:spAutoFit/>
          </a:bodyPr>
          <a:lstStyle/>
          <a:p>
            <a:pPr algn="ctr" rtl="1"/>
            <a:endParaRPr lang="ar-SA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ctr" rtl="1"/>
            <a:r>
              <a:rPr lang="ar-SA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تقديم: </a:t>
            </a:r>
          </a:p>
          <a:p>
            <a:pPr algn="ctr" rtl="1"/>
            <a:r>
              <a:rPr lang="ar-SA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لانا غالي </a:t>
            </a:r>
          </a:p>
          <a:p>
            <a:pPr algn="ctr" rtl="1"/>
            <a:r>
              <a:rPr lang="ar-SA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رزان الحميد </a:t>
            </a:r>
          </a:p>
          <a:p>
            <a:pPr algn="ctr" rtl="1"/>
            <a:r>
              <a:rPr lang="ar-SA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وعد أحمد </a:t>
            </a:r>
          </a:p>
          <a:p>
            <a:pPr algn="ctr" rtl="1"/>
            <a:r>
              <a:rPr lang="ar-SA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ليلى الحافظ </a:t>
            </a:r>
          </a:p>
          <a:p>
            <a:pPr algn="ctr" rtl="1"/>
            <a:r>
              <a:rPr lang="ar-SA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راما الحافظ</a:t>
            </a:r>
          </a:p>
          <a:p>
            <a:pPr algn="ctr" rtl="1"/>
            <a:endParaRPr lang="ar-SA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A32974-73A9-4B31-9CDD-D58C8EAD8D43}"/>
              </a:ext>
            </a:extLst>
          </p:cNvPr>
          <p:cNvSpPr/>
          <p:nvPr/>
        </p:nvSpPr>
        <p:spPr>
          <a:xfrm>
            <a:off x="212035" y="1311966"/>
            <a:ext cx="3299791" cy="1550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AF49E-31F8-41B0-B6CF-04FB412EC1AB}"/>
              </a:ext>
            </a:extLst>
          </p:cNvPr>
          <p:cNvSpPr/>
          <p:nvPr/>
        </p:nvSpPr>
        <p:spPr>
          <a:xfrm>
            <a:off x="5751443" y="5771631"/>
            <a:ext cx="516835" cy="39756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50AF4-78C2-4C59-8F15-958659FCCC5B}"/>
              </a:ext>
            </a:extLst>
          </p:cNvPr>
          <p:cNvSpPr txBox="1"/>
          <p:nvPr/>
        </p:nvSpPr>
        <p:spPr>
          <a:xfrm>
            <a:off x="4793972" y="1525007"/>
            <a:ext cx="2431773" cy="830997"/>
          </a:xfrm>
          <a:prstGeom prst="rect">
            <a:avLst/>
          </a:prstGeom>
          <a:solidFill>
            <a:srgbClr val="F2F2F2"/>
          </a:solidFill>
        </p:spPr>
        <p:txBody>
          <a:bodyPr wrap="square" rtlCol="1">
            <a:spAutoFit/>
          </a:bodyPr>
          <a:lstStyle/>
          <a:p>
            <a:r>
              <a:rPr lang="ar-SA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الدكتور المشرف:مهند الرجب</a:t>
            </a:r>
          </a:p>
          <a:p>
            <a:pPr algn="ctr" rtl="1"/>
            <a:r>
              <a:rPr lang="ar-SA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المهندسة: بشرى غزالة</a:t>
            </a:r>
            <a:endParaRPr lang="ar-SY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5431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BEBF00-0CB1-481E-981A-2437F25116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8" b="1"/>
          <a:stretch/>
        </p:blipFill>
        <p:spPr>
          <a:xfrm>
            <a:off x="0" y="-13935"/>
            <a:ext cx="12192000" cy="6889794"/>
          </a:xfrm>
          <a:prstGeom prst="rect">
            <a:avLst/>
          </a:prstGeom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id="{7F239415-CA7A-4EE2-861D-22C20979C3CD}"/>
              </a:ext>
            </a:extLst>
          </p:cNvPr>
          <p:cNvSpPr txBox="1"/>
          <p:nvPr/>
        </p:nvSpPr>
        <p:spPr>
          <a:xfrm>
            <a:off x="973558" y="-13936"/>
            <a:ext cx="5122442" cy="6001643"/>
          </a:xfrm>
          <a:prstGeom prst="rect">
            <a:avLst/>
          </a:prstGeom>
          <a:solidFill>
            <a:srgbClr val="F9D20B"/>
          </a:solidFill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endParaRPr lang="ar-SY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Y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يهدف تطبيقنا لتسهيل خدمة طلب الأطعمة بشكل منظم و سلس و الربط بين الزبون و شركة التوصيل مباشرة بدون تدخل المطعم.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Y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تقوم شركة التوصيل بإرسال الطلب الى المطعم واستلامه منهم و تتكفل شركة التوصيل بتوصيل الطلبية الى العنوان المحدد.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Y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حيث يقدم التطبيق واجهات سهلة التفاعل و منسقة بشكل جميل.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ar-SY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EFB3D6-BFC8-48F2-9FCF-57541B24ACA8}"/>
              </a:ext>
            </a:extLst>
          </p:cNvPr>
          <p:cNvSpPr/>
          <p:nvPr/>
        </p:nvSpPr>
        <p:spPr>
          <a:xfrm>
            <a:off x="6096001" y="0"/>
            <a:ext cx="2902226" cy="901148"/>
          </a:xfrm>
          <a:prstGeom prst="rect">
            <a:avLst/>
          </a:prstGeom>
          <a:solidFill>
            <a:srgbClr val="F9D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>
              <a:highlight>
                <a:srgbClr val="FF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E30785-0433-441C-9000-B53616F7B77C}"/>
              </a:ext>
            </a:extLst>
          </p:cNvPr>
          <p:cNvSpPr/>
          <p:nvPr/>
        </p:nvSpPr>
        <p:spPr>
          <a:xfrm>
            <a:off x="8030818" y="2643807"/>
            <a:ext cx="3352799" cy="4245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6C11B-DF9E-4F2D-91E1-E381D51AA55E}"/>
              </a:ext>
            </a:extLst>
          </p:cNvPr>
          <p:cNvSpPr txBox="1"/>
          <p:nvPr/>
        </p:nvSpPr>
        <p:spPr>
          <a:xfrm>
            <a:off x="8719928" y="3260033"/>
            <a:ext cx="2027583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لمحة عن التطبيق:</a:t>
            </a:r>
            <a:endParaRPr lang="ar-SY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11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5EDF1AA-6503-4808-8EB8-D1DAAF018A19}"/>
              </a:ext>
            </a:extLst>
          </p:cNvPr>
          <p:cNvSpPr/>
          <p:nvPr/>
        </p:nvSpPr>
        <p:spPr>
          <a:xfrm>
            <a:off x="6420679" y="4641578"/>
            <a:ext cx="2676939" cy="2216426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39BEA-10EA-4DEC-A28B-4A4FD268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Y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8233C74-01C4-44CC-9508-3DF024009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38" r="2362"/>
          <a:stretch/>
        </p:blipFill>
        <p:spPr>
          <a:xfrm>
            <a:off x="8083826" y="1961322"/>
            <a:ext cx="4108174" cy="4909929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CAEE99E-AA05-4749-975A-0E525634B2EF}"/>
              </a:ext>
            </a:extLst>
          </p:cNvPr>
          <p:cNvSpPr/>
          <p:nvPr/>
        </p:nvSpPr>
        <p:spPr>
          <a:xfrm>
            <a:off x="9515065" y="911090"/>
            <a:ext cx="2676939" cy="2216426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4D921BC-02EF-455A-995E-1FD77BD3AF06}"/>
              </a:ext>
            </a:extLst>
          </p:cNvPr>
          <p:cNvSpPr/>
          <p:nvPr/>
        </p:nvSpPr>
        <p:spPr>
          <a:xfrm rot="5400000">
            <a:off x="6346133" y="1025391"/>
            <a:ext cx="5940287" cy="5698431"/>
          </a:xfrm>
          <a:prstGeom prst="triangle">
            <a:avLst>
              <a:gd name="adj" fmla="val 0"/>
            </a:avLst>
          </a:prstGeom>
          <a:solidFill>
            <a:srgbClr val="F9D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FB451B-FFC1-4B56-9EA6-5859483B47CA}"/>
              </a:ext>
            </a:extLst>
          </p:cNvPr>
          <p:cNvSpPr/>
          <p:nvPr/>
        </p:nvSpPr>
        <p:spPr>
          <a:xfrm>
            <a:off x="-261735" y="0"/>
            <a:ext cx="6728788" cy="6858000"/>
          </a:xfrm>
          <a:prstGeom prst="rect">
            <a:avLst/>
          </a:prstGeom>
          <a:solidFill>
            <a:srgbClr val="F9D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AC9D26-4932-43C4-9EC4-7EAEF4999467}"/>
              </a:ext>
            </a:extLst>
          </p:cNvPr>
          <p:cNvSpPr/>
          <p:nvPr/>
        </p:nvSpPr>
        <p:spPr>
          <a:xfrm>
            <a:off x="5469836" y="-19879"/>
            <a:ext cx="6728788" cy="930965"/>
          </a:xfrm>
          <a:prstGeom prst="rect">
            <a:avLst/>
          </a:prstGeom>
          <a:solidFill>
            <a:srgbClr val="F9D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7" name="عنصر نائب للمحتوى 2">
            <a:extLst>
              <a:ext uri="{FF2B5EF4-FFF2-40B4-BE49-F238E27FC236}">
                <a16:creationId xmlns:a16="http://schemas.microsoft.com/office/drawing/2014/main" id="{8F249417-D863-4026-8A14-3E919F376C5E}"/>
              </a:ext>
            </a:extLst>
          </p:cNvPr>
          <p:cNvSpPr txBox="1">
            <a:spLocks/>
          </p:cNvSpPr>
          <p:nvPr/>
        </p:nvSpPr>
        <p:spPr>
          <a:xfrm>
            <a:off x="4382452" y="879019"/>
            <a:ext cx="1639001" cy="2053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S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لتصميم الواجهات وبرمجة التطبيق: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62B7E8-83D4-48A0-B911-72742682AA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4" t="23393" r="9524" b="9799"/>
          <a:stretch/>
        </p:blipFill>
        <p:spPr>
          <a:xfrm>
            <a:off x="2524420" y="865767"/>
            <a:ext cx="1853764" cy="21150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5A0DBC-4628-43E4-AB4E-41DAD72E65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9" t="23356" r="5627" b="25339"/>
          <a:stretch/>
        </p:blipFill>
        <p:spPr>
          <a:xfrm>
            <a:off x="644098" y="3500265"/>
            <a:ext cx="3734086" cy="21346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0F3016-DAAC-427B-97D1-793EF766F1AE}"/>
              </a:ext>
            </a:extLst>
          </p:cNvPr>
          <p:cNvSpPr txBox="1"/>
          <p:nvPr/>
        </p:nvSpPr>
        <p:spPr>
          <a:xfrm>
            <a:off x="4527044" y="3302750"/>
            <a:ext cx="1639002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ctr" rtl="1">
              <a:buFont typeface="Arial" panose="020B0604020202020204" pitchFamily="34" charset="0"/>
              <a:buChar char="•"/>
            </a:pPr>
            <a:r>
              <a:rPr lang="ar-S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سيرفر محلي لتخزين قاعدة البيانات باستخدام :</a:t>
            </a:r>
            <a:endParaRPr lang="ar-SY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A130ED-7EE8-4BF3-AC60-5FDC4AF2BF60}"/>
              </a:ext>
            </a:extLst>
          </p:cNvPr>
          <p:cNvSpPr txBox="1"/>
          <p:nvPr/>
        </p:nvSpPr>
        <p:spPr>
          <a:xfrm>
            <a:off x="5713774" y="404102"/>
            <a:ext cx="5698431" cy="923330"/>
          </a:xfrm>
          <a:prstGeom prst="rect">
            <a:avLst/>
          </a:prstGeom>
          <a:solidFill>
            <a:srgbClr val="F9D20B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الأدوات المستخدمة: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9896CDB-3046-4262-B904-FCF345A8DC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69" t="15781" r="35522" b="23201"/>
          <a:stretch/>
        </p:blipFill>
        <p:spPr>
          <a:xfrm>
            <a:off x="634194" y="851018"/>
            <a:ext cx="1764946" cy="214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2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450FE6-7073-471E-8E55-061621FB4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5"/>
          <a:stretch/>
        </p:blipFill>
        <p:spPr>
          <a:xfrm>
            <a:off x="102568" y="467002"/>
            <a:ext cx="12089432" cy="62319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45ED6-9F8A-4EE1-B5F3-6AEFBB9BBA60}"/>
              </a:ext>
            </a:extLst>
          </p:cNvPr>
          <p:cNvSpPr txBox="1"/>
          <p:nvPr/>
        </p:nvSpPr>
        <p:spPr>
          <a:xfrm>
            <a:off x="463826" y="728869"/>
            <a:ext cx="5910469" cy="6001643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endParaRPr lang="ar-SA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ar-SA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ar-SA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واجهات التطبيق:    </a:t>
            </a:r>
          </a:p>
          <a:p>
            <a:pPr algn="ctr"/>
            <a:endParaRPr lang="ar-SA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ar-SA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ar-SA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ar-SA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ar-SY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762C85-3C46-4556-9BDC-43D859CCB952}"/>
              </a:ext>
            </a:extLst>
          </p:cNvPr>
          <p:cNvSpPr/>
          <p:nvPr/>
        </p:nvSpPr>
        <p:spPr>
          <a:xfrm>
            <a:off x="11270974" y="5875747"/>
            <a:ext cx="914400" cy="8547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5C636-6187-49B5-BA46-0AD132F4972D}"/>
              </a:ext>
            </a:extLst>
          </p:cNvPr>
          <p:cNvSpPr txBox="1"/>
          <p:nvPr/>
        </p:nvSpPr>
        <p:spPr>
          <a:xfrm>
            <a:off x="8526255" y="1497500"/>
            <a:ext cx="2261013" cy="243143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6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Fast </a:t>
            </a:r>
          </a:p>
          <a:p>
            <a:r>
              <a:rPr lang="en-US" sz="6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Order</a:t>
            </a:r>
          </a:p>
          <a:p>
            <a:endParaRPr lang="en-US" sz="28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74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BEBF00-0CB1-481E-981A-2437F25116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0"/>
          <a:stretch/>
        </p:blipFill>
        <p:spPr>
          <a:xfrm>
            <a:off x="0" y="0"/>
            <a:ext cx="12192000" cy="6875858"/>
          </a:xfrm>
          <a:prstGeom prst="rect">
            <a:avLst/>
          </a:prstGeom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id="{7F239415-CA7A-4EE2-861D-22C20979C3CD}"/>
              </a:ext>
            </a:extLst>
          </p:cNvPr>
          <p:cNvSpPr txBox="1"/>
          <p:nvPr/>
        </p:nvSpPr>
        <p:spPr>
          <a:xfrm>
            <a:off x="973558" y="25820"/>
            <a:ext cx="5122442" cy="6494085"/>
          </a:xfrm>
          <a:prstGeom prst="rect">
            <a:avLst/>
          </a:prstGeom>
          <a:solidFill>
            <a:srgbClr val="F9D20B"/>
          </a:solidFill>
        </p:spPr>
        <p:txBody>
          <a:bodyPr wrap="square" rtlCol="0">
            <a:spAutoFit/>
          </a:bodyPr>
          <a:lstStyle/>
          <a:p>
            <a:pPr algn="ctr" rtl="1"/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ctr" rtl="1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Start : </a:t>
            </a:r>
          </a:p>
          <a:p>
            <a:pPr algn="ctr" rtl="1"/>
            <a:r>
              <a:rPr lang="ar-SY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صورة للوغو التطبيق تظهر لمدة ثانيتين ثم تختفي لتظهر الواجهة التالية.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ctr" rtl="1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Log in :</a:t>
            </a:r>
          </a:p>
          <a:p>
            <a:pPr algn="ctr" rtl="1"/>
            <a:r>
              <a:rPr lang="ar-SY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في حال وجود حساب مسبق يتم ادخال كلمة السر و رقم الهاتف ثم يتم الضغط على زر الدخول, هنا يتم التمييز بين نوعين من الحسابات </a:t>
            </a:r>
            <a:r>
              <a:rPr lang="ar-SY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(الزبون- مطعم) </a:t>
            </a:r>
            <a:r>
              <a:rPr lang="ar-SY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حيث لكل نوع واجهات مختلفة. </a:t>
            </a:r>
            <a:r>
              <a:rPr lang="ar-S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</a:p>
          <a:p>
            <a:pPr algn="ctr" rtl="1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Sign up : </a:t>
            </a:r>
          </a:p>
          <a:p>
            <a:pPr algn="ctr" rtl="1"/>
            <a:r>
              <a:rPr lang="ar-SY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في حال عدم وجود حساب يتم التسجيل لواحد هنا.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EFB3D6-BFC8-48F2-9FCF-57541B24ACA8}"/>
              </a:ext>
            </a:extLst>
          </p:cNvPr>
          <p:cNvSpPr/>
          <p:nvPr/>
        </p:nvSpPr>
        <p:spPr>
          <a:xfrm>
            <a:off x="6096001" y="0"/>
            <a:ext cx="2902226" cy="901148"/>
          </a:xfrm>
          <a:prstGeom prst="rect">
            <a:avLst/>
          </a:prstGeom>
          <a:solidFill>
            <a:srgbClr val="F9D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>
              <a:highlight>
                <a:srgbClr val="FF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E30785-0433-441C-9000-B53616F7B77C}"/>
              </a:ext>
            </a:extLst>
          </p:cNvPr>
          <p:cNvSpPr/>
          <p:nvPr/>
        </p:nvSpPr>
        <p:spPr>
          <a:xfrm>
            <a:off x="8030818" y="2643807"/>
            <a:ext cx="3352799" cy="4245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6C11B-DF9E-4F2D-91E1-E381D51AA55E}"/>
              </a:ext>
            </a:extLst>
          </p:cNvPr>
          <p:cNvSpPr txBox="1"/>
          <p:nvPr/>
        </p:nvSpPr>
        <p:spPr>
          <a:xfrm>
            <a:off x="8719928" y="3260033"/>
            <a:ext cx="2027583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واجهات التطبيق:    </a:t>
            </a:r>
          </a:p>
        </p:txBody>
      </p:sp>
    </p:spTree>
    <p:extLst>
      <p:ext uri="{BB962C8B-B14F-4D97-AF65-F5344CB8AC3E}">
        <p14:creationId xmlns:p14="http://schemas.microsoft.com/office/powerpoint/2010/main" val="243734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BEBF00-0CB1-481E-981A-2437F25116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5"/>
          <a:stretch/>
        </p:blipFill>
        <p:spPr>
          <a:xfrm>
            <a:off x="0" y="14085"/>
            <a:ext cx="12192000" cy="6861774"/>
          </a:xfrm>
          <a:prstGeom prst="rect">
            <a:avLst/>
          </a:prstGeom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id="{7F239415-CA7A-4EE2-861D-22C20979C3CD}"/>
              </a:ext>
            </a:extLst>
          </p:cNvPr>
          <p:cNvSpPr txBox="1"/>
          <p:nvPr/>
        </p:nvSpPr>
        <p:spPr>
          <a:xfrm>
            <a:off x="973558" y="0"/>
            <a:ext cx="5122442" cy="6740307"/>
          </a:xfrm>
          <a:prstGeom prst="rect">
            <a:avLst/>
          </a:prstGeom>
          <a:solidFill>
            <a:srgbClr val="F9D20B"/>
          </a:solidFill>
        </p:spPr>
        <p:txBody>
          <a:bodyPr wrap="square" rtlCol="0">
            <a:spAutoFit/>
          </a:bodyPr>
          <a:lstStyle/>
          <a:p>
            <a:pPr algn="ctr" rtl="1"/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ctr" rtl="1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Main:</a:t>
            </a:r>
            <a:r>
              <a:rPr lang="ar-SY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ctr" rtl="1"/>
            <a:r>
              <a:rPr lang="ar-SY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تتضمن المطاعم المشتركة مع التطبيق و تتيح للمستخدم تصفح هذه المطاعم. </a:t>
            </a:r>
          </a:p>
          <a:p>
            <a:pPr algn="ctr" rtl="1"/>
            <a:r>
              <a:rPr lang="ar-SY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عند الضغط على احد المطاعم تظهر الواجهة التالية: </a:t>
            </a:r>
          </a:p>
          <a:p>
            <a:pPr algn="ctr" rtl="1"/>
            <a:r>
              <a:rPr lang="ar-S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: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Restaurant</a:t>
            </a:r>
            <a:endParaRPr lang="ar-SY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ctr" rtl="1"/>
            <a:r>
              <a:rPr lang="ar-SY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تضم الأصناف التي يقدمها هذا المطعم و التي يتم تصنيف كل نوع على حدا مع تفاصيل عنها و أسعارها و إمكانية اختيارها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</a:p>
          <a:p>
            <a:pPr algn="ctr" rtl="1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Basket:</a:t>
            </a:r>
          </a:p>
          <a:p>
            <a:pPr algn="ctr" rtl="1"/>
            <a:r>
              <a:rPr lang="ar-SY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تظهر عند الضغط على كل صنف و تحوي معلومات عن كل وجبة و ملاحظات حولها.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ctr" rtl="1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Order: </a:t>
            </a:r>
          </a:p>
          <a:p>
            <a:pPr algn="ctr" rtl="1"/>
            <a:r>
              <a:rPr lang="ar-SY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تضم العناصر التي تم طلبها و معلومات عنها و سعر الفاتورة الإجمالي مع إمكانية إضافة عنصر جديد.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Check :</a:t>
            </a:r>
          </a:p>
          <a:p>
            <a:pPr algn="ctr"/>
            <a:r>
              <a:rPr lang="ar-SY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يتم تحديد وقت ارسال الطلبية و عنوان الطلب مع زر ارسال </a:t>
            </a: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Address: </a:t>
            </a:r>
          </a:p>
          <a:p>
            <a:pPr algn="ctr"/>
            <a:r>
              <a:rPr lang="ar-SY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ادخال تفاصيل العنوان الزبون</a:t>
            </a:r>
            <a:r>
              <a:rPr lang="ar-S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  <a:endParaRPr lang="ar-SY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EFB3D6-BFC8-48F2-9FCF-57541B24ACA8}"/>
              </a:ext>
            </a:extLst>
          </p:cNvPr>
          <p:cNvSpPr/>
          <p:nvPr/>
        </p:nvSpPr>
        <p:spPr>
          <a:xfrm>
            <a:off x="6096000" y="0"/>
            <a:ext cx="6096000" cy="901148"/>
          </a:xfrm>
          <a:prstGeom prst="rect">
            <a:avLst/>
          </a:prstGeom>
          <a:solidFill>
            <a:srgbClr val="F9D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>
              <a:highlight>
                <a:srgbClr val="FF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E30785-0433-441C-9000-B53616F7B77C}"/>
              </a:ext>
            </a:extLst>
          </p:cNvPr>
          <p:cNvSpPr/>
          <p:nvPr/>
        </p:nvSpPr>
        <p:spPr>
          <a:xfrm>
            <a:off x="8030818" y="2643807"/>
            <a:ext cx="3352799" cy="4245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6C11B-DF9E-4F2D-91E1-E381D51AA55E}"/>
              </a:ext>
            </a:extLst>
          </p:cNvPr>
          <p:cNvSpPr txBox="1"/>
          <p:nvPr/>
        </p:nvSpPr>
        <p:spPr>
          <a:xfrm>
            <a:off x="8719928" y="3260033"/>
            <a:ext cx="2027583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واجهات التطبيق:   (حساب الزبون)</a:t>
            </a:r>
          </a:p>
        </p:txBody>
      </p:sp>
    </p:spTree>
    <p:extLst>
      <p:ext uri="{BB962C8B-B14F-4D97-AF65-F5344CB8AC3E}">
        <p14:creationId xmlns:p14="http://schemas.microsoft.com/office/powerpoint/2010/main" val="286908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BEBF00-0CB1-481E-981A-2437F25116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1"/>
          <a:stretch/>
        </p:blipFill>
        <p:spPr>
          <a:xfrm>
            <a:off x="0" y="-1"/>
            <a:ext cx="12192000" cy="6875859"/>
          </a:xfrm>
          <a:prstGeom prst="rect">
            <a:avLst/>
          </a:prstGeom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id="{7F239415-CA7A-4EE2-861D-22C20979C3CD}"/>
              </a:ext>
            </a:extLst>
          </p:cNvPr>
          <p:cNvSpPr txBox="1"/>
          <p:nvPr/>
        </p:nvSpPr>
        <p:spPr>
          <a:xfrm>
            <a:off x="973558" y="198105"/>
            <a:ext cx="5122442" cy="5632311"/>
          </a:xfrm>
          <a:prstGeom prst="rect">
            <a:avLst/>
          </a:prstGeom>
          <a:solidFill>
            <a:srgbClr val="F9D20B"/>
          </a:solidFill>
        </p:spPr>
        <p:txBody>
          <a:bodyPr wrap="square" rtlCol="0">
            <a:spAutoFit/>
          </a:bodyPr>
          <a:lstStyle/>
          <a:p>
            <a:pPr algn="ctr"/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Orders:</a:t>
            </a:r>
          </a:p>
          <a:p>
            <a:pPr algn="ctr"/>
            <a:r>
              <a:rPr lang="ar-SY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يحوي الطلبات الجديدة الخاصة بالمطعم</a:t>
            </a:r>
            <a:r>
              <a:rPr lang="ar-S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Edit:</a:t>
            </a:r>
          </a:p>
          <a:p>
            <a:pPr algn="ctr"/>
            <a:r>
              <a:rPr lang="ar-SY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تمكن المطعم من تعديل أصنافه وأوقات الدوام</a:t>
            </a:r>
            <a:r>
              <a:rPr lang="ar-S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  <a:endParaRPr lang="ar-SY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Information:</a:t>
            </a:r>
          </a:p>
          <a:p>
            <a:pPr algn="ctr"/>
            <a:r>
              <a:rPr lang="ar-SY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معلومات عن الصنف الجديد المضاف</a:t>
            </a:r>
            <a:r>
              <a:rPr lang="ar-S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  <a:endParaRPr lang="ar-SY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EFB3D6-BFC8-48F2-9FCF-57541B24ACA8}"/>
              </a:ext>
            </a:extLst>
          </p:cNvPr>
          <p:cNvSpPr/>
          <p:nvPr/>
        </p:nvSpPr>
        <p:spPr>
          <a:xfrm>
            <a:off x="6096001" y="0"/>
            <a:ext cx="2902226" cy="901148"/>
          </a:xfrm>
          <a:prstGeom prst="rect">
            <a:avLst/>
          </a:prstGeom>
          <a:solidFill>
            <a:srgbClr val="F9D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>
              <a:highlight>
                <a:srgbClr val="FF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E30785-0433-441C-9000-B53616F7B77C}"/>
              </a:ext>
            </a:extLst>
          </p:cNvPr>
          <p:cNvSpPr/>
          <p:nvPr/>
        </p:nvSpPr>
        <p:spPr>
          <a:xfrm>
            <a:off x="8030818" y="2643807"/>
            <a:ext cx="3352799" cy="4245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6C11B-DF9E-4F2D-91E1-E381D51AA55E}"/>
              </a:ext>
            </a:extLst>
          </p:cNvPr>
          <p:cNvSpPr txBox="1"/>
          <p:nvPr/>
        </p:nvSpPr>
        <p:spPr>
          <a:xfrm>
            <a:off x="8719928" y="3260033"/>
            <a:ext cx="2027583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واجهات التطبيق:   (حساب المطعم)</a:t>
            </a:r>
          </a:p>
        </p:txBody>
      </p:sp>
    </p:spTree>
    <p:extLst>
      <p:ext uri="{BB962C8B-B14F-4D97-AF65-F5344CB8AC3E}">
        <p14:creationId xmlns:p14="http://schemas.microsoft.com/office/powerpoint/2010/main" val="24390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76CD8130-9B1B-4D9D-9969-33A37FA26907}"/>
              </a:ext>
            </a:extLst>
          </p:cNvPr>
          <p:cNvSpPr txBox="1"/>
          <p:nvPr/>
        </p:nvSpPr>
        <p:spPr>
          <a:xfrm>
            <a:off x="1272619" y="782425"/>
            <a:ext cx="1000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CBD67-ABCF-4878-B29C-2318A77F1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039" y="0"/>
            <a:ext cx="12404036" cy="6855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6D6E30-B7D9-4B64-A836-73397ED10672}"/>
              </a:ext>
            </a:extLst>
          </p:cNvPr>
          <p:cNvSpPr/>
          <p:nvPr/>
        </p:nvSpPr>
        <p:spPr>
          <a:xfrm>
            <a:off x="9130746" y="782425"/>
            <a:ext cx="2716695" cy="4571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1FADD3-33DD-48AA-B702-793084C0A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903" y="2859158"/>
            <a:ext cx="2057400" cy="2057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BBEB5B-9B48-4440-8812-BA6479DFDCD1}"/>
              </a:ext>
            </a:extLst>
          </p:cNvPr>
          <p:cNvSpPr txBox="1"/>
          <p:nvPr/>
        </p:nvSpPr>
        <p:spPr>
          <a:xfrm>
            <a:off x="9422293" y="1151757"/>
            <a:ext cx="2027583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قاعدة البيانات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B72BE-A2B0-4EC6-A943-5E96E9AB0CC6}"/>
              </a:ext>
            </a:extLst>
          </p:cNvPr>
          <p:cNvSpPr/>
          <p:nvPr/>
        </p:nvSpPr>
        <p:spPr>
          <a:xfrm>
            <a:off x="9163878" y="6075575"/>
            <a:ext cx="2716695" cy="769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A2E25-20A0-4ED6-9D4C-72FBD0A51E68}"/>
              </a:ext>
            </a:extLst>
          </p:cNvPr>
          <p:cNvSpPr/>
          <p:nvPr/>
        </p:nvSpPr>
        <p:spPr>
          <a:xfrm>
            <a:off x="5208105" y="4585251"/>
            <a:ext cx="795130" cy="490331"/>
          </a:xfrm>
          <a:prstGeom prst="rect">
            <a:avLst/>
          </a:prstGeom>
          <a:solidFill>
            <a:srgbClr val="F8BB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sz="14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1F915E-30F6-4F3C-AED3-D680C56FF3CF}"/>
              </a:ext>
            </a:extLst>
          </p:cNvPr>
          <p:cNvSpPr txBox="1"/>
          <p:nvPr/>
        </p:nvSpPr>
        <p:spPr>
          <a:xfrm>
            <a:off x="5160199" y="4406349"/>
            <a:ext cx="905157" cy="800219"/>
          </a:xfrm>
          <a:prstGeom prst="rect">
            <a:avLst/>
          </a:prstGeom>
          <a:solidFill>
            <a:srgbClr val="F8BB13"/>
          </a:solidFill>
        </p:spPr>
        <p:txBody>
          <a:bodyPr wrap="square" rtlCol="1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Fast </a:t>
            </a:r>
          </a:p>
          <a:p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Order</a:t>
            </a:r>
          </a:p>
          <a:p>
            <a:endParaRPr lang="en-US" sz="9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61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965BE03F-42E6-410B-AA17-371419E40F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D7B0E-1FF6-42F9-A072-80F224AAB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1" t="8289" r="4131" b="6549"/>
          <a:stretch/>
        </p:blipFill>
        <p:spPr>
          <a:xfrm>
            <a:off x="175316" y="510209"/>
            <a:ext cx="11184834" cy="583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9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320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Arabic</vt:lpstr>
      <vt:lpstr>Adobe Garamond Pro 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order</dc:title>
  <dc:creator>lolo lolo</dc:creator>
  <cp:lastModifiedBy>‏‏مستخدم Windows</cp:lastModifiedBy>
  <cp:revision>34</cp:revision>
  <dcterms:created xsi:type="dcterms:W3CDTF">2020-03-10T08:09:27Z</dcterms:created>
  <dcterms:modified xsi:type="dcterms:W3CDTF">2020-03-10T23:31:10Z</dcterms:modified>
</cp:coreProperties>
</file>