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7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3"/>
    <p:restoredTop sz="94699"/>
  </p:normalViewPr>
  <p:slideViewPr>
    <p:cSldViewPr snapToGrid="0" snapToObjects="1">
      <p:cViewPr>
        <p:scale>
          <a:sx n="151" d="100"/>
          <a:sy n="151" d="100"/>
        </p:scale>
        <p:origin x="3464" y="-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1A45CD-D842-D744-AA06-62885FC3B3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0D29A3D-ECF3-5543-82AC-8E9EDFD806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4962EF-7255-864D-AD40-5C53FA836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62857-B228-3A40-90DD-E9A7B26EE83A}" type="datetimeFigureOut">
              <a:rPr kumimoji="1" lang="ko-Kore-KR" altLang="en-US" smtClean="0"/>
              <a:t>2022. 3. 2.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5FFD81-F36F-5345-B74C-9AA080956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7631C5-6A1F-1540-AA31-3D9196F86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42F1A-EAD2-E749-A5FD-A496D0E9F0E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83118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5620AC-0B9F-8749-A2BD-06DF66EDA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F47D53F-3338-BE45-B9CD-4FF5E841CA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716CC7-B8DC-AE4C-800E-7AB9211F1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62857-B228-3A40-90DD-E9A7B26EE83A}" type="datetimeFigureOut">
              <a:rPr kumimoji="1" lang="ko-Kore-KR" altLang="en-US" smtClean="0"/>
              <a:t>2022. 3. 2.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A2B7B7-B561-9940-AFCF-D691A1B0C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781D91-96BD-194B-88E4-C3790D31E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42F1A-EAD2-E749-A5FD-A496D0E9F0E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17868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94EC582-62DA-8144-A3BD-D633A4F327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AA56DF6-1C21-F44F-BCF9-36CE4AEB73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7FE993-C595-3D49-9EA5-F53F6A763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62857-B228-3A40-90DD-E9A7B26EE83A}" type="datetimeFigureOut">
              <a:rPr kumimoji="1" lang="ko-Kore-KR" altLang="en-US" smtClean="0"/>
              <a:t>2022. 3. 2.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C9B1D2-CB5E-A547-A3C4-E67210C46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978746-4592-4B40-A206-583900F31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42F1A-EAD2-E749-A5FD-A496D0E9F0E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48823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2EA370-4F57-A44A-BB9C-7DC38E066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42BAEF-B04F-E740-A360-21697B4F35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D1E622-1668-CE47-8C3B-FF104CD83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62857-B228-3A40-90DD-E9A7B26EE83A}" type="datetimeFigureOut">
              <a:rPr kumimoji="1" lang="ko-Kore-KR" altLang="en-US" smtClean="0"/>
              <a:t>2022. 3. 2.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03223E-99F9-3344-94A1-6EE972B38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EB3809-B1BE-9942-AF9B-693FDA683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42F1A-EAD2-E749-A5FD-A496D0E9F0E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68263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D7400F-843A-3448-A4C0-7254F301A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2683B9A-3315-C44F-8E57-13EB1BA5C3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7979A7-A462-DA4B-B9C3-26B0740A2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62857-B228-3A40-90DD-E9A7B26EE83A}" type="datetimeFigureOut">
              <a:rPr kumimoji="1" lang="ko-Kore-KR" altLang="en-US" smtClean="0"/>
              <a:t>2022. 3. 2.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600100-53BA-4740-9457-F1FD5F7A8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FDE181-58B0-A248-AA81-5DC8145B0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42F1A-EAD2-E749-A5FD-A496D0E9F0E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89389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D8E80-C9F7-8A4D-8957-E2B29EA33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A8EABF-614E-C647-AE07-CEB049AC13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7E3A795-7D6B-1C49-AB33-852589CAB7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F8A8B64-226B-424C-BF47-2E870A283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62857-B228-3A40-90DD-E9A7B26EE83A}" type="datetimeFigureOut">
              <a:rPr kumimoji="1" lang="ko-Kore-KR" altLang="en-US" smtClean="0"/>
              <a:t>2022. 3. 2.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F27BFE6-051F-3547-8780-331F8D889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61798FB-8005-FA42-A7D3-D73187BB8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42F1A-EAD2-E749-A5FD-A496D0E9F0E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10908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DCFB29-630E-5341-82D5-D42370D17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4845A9C-DF6B-D642-B4D0-2EB9818EA0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C517E23-3522-0F4A-BBC2-C516512C63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3BE82E3-0059-DF45-8340-0ABBF76D75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0697247-4AE0-0549-9E79-DE8B7BF12D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334ABD7-4009-DA4A-8C55-273F20BF3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62857-B228-3A40-90DD-E9A7B26EE83A}" type="datetimeFigureOut">
              <a:rPr kumimoji="1" lang="ko-Kore-KR" altLang="en-US" smtClean="0"/>
              <a:t>2022. 3. 2.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A8142D-4DB6-864D-B094-D21B96FE1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58BE44B-D296-CE43-AE40-470F1970B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42F1A-EAD2-E749-A5FD-A496D0E9F0E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65271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91997B-C949-D648-AE74-F0A69D264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437D4CA-A2DB-B74B-8C5C-DA8CAB104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62857-B228-3A40-90DD-E9A7B26EE83A}" type="datetimeFigureOut">
              <a:rPr kumimoji="1" lang="ko-Kore-KR" altLang="en-US" smtClean="0"/>
              <a:t>2022. 3. 2.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092BD41-556A-6141-A7C1-1A6ED14F4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36CC00B-41CB-1A4F-A108-54C280ABC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42F1A-EAD2-E749-A5FD-A496D0E9F0E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19530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3F65DBF-9981-2D47-9CE3-7651C639F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62857-B228-3A40-90DD-E9A7B26EE83A}" type="datetimeFigureOut">
              <a:rPr kumimoji="1" lang="ko-Kore-KR" altLang="en-US" smtClean="0"/>
              <a:t>2022. 3. 2.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56821D7-59B6-404D-9E86-B5E489E41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FCDBC66-F323-304F-8FF2-769C6F72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42F1A-EAD2-E749-A5FD-A496D0E9F0E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50448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2FFAE0-59FD-884C-8EEC-2C076377E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14AA40-6E31-264F-AA9C-A49A38E801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F3333E1-CA64-954C-9B45-3EBD6CDC76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8109DAD-38E8-A04A-BF03-3A0D8206C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62857-B228-3A40-90DD-E9A7B26EE83A}" type="datetimeFigureOut">
              <a:rPr kumimoji="1" lang="ko-Kore-KR" altLang="en-US" smtClean="0"/>
              <a:t>2022. 3. 2.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2355DFE-E487-3942-9539-6C2434CFA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3D761F4-95C9-2444-9062-98381C2B9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42F1A-EAD2-E749-A5FD-A496D0E9F0E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87410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F660E4-FEAD-4A4F-9395-045F40265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08E656A-50F2-DE45-9880-9B418E491A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9713AFC-4B51-F346-A730-D6617D1175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A014136-7C57-3B4E-A156-DDF3425C1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62857-B228-3A40-90DD-E9A7B26EE83A}" type="datetimeFigureOut">
              <a:rPr kumimoji="1" lang="ko-Kore-KR" altLang="en-US" smtClean="0"/>
              <a:t>2022. 3. 2.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EE0A658-3AF9-9D41-BB89-1BBFBD2B8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2F451-4B1C-2942-95B7-F3130BEBD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42F1A-EAD2-E749-A5FD-A496D0E9F0E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01697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8BF5155-AAE7-BD42-AE57-BAC68FBDB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8F0D15B-CE96-A94C-9AC4-4DDB8C5A2F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0FE0EE-A282-A04B-802C-ED4E7BBA73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F62857-B228-3A40-90DD-E9A7B26EE83A}" type="datetimeFigureOut">
              <a:rPr kumimoji="1" lang="ko-Kore-KR" altLang="en-US" smtClean="0"/>
              <a:t>2022. 3. 2.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9B274E-5267-BF4D-8A79-94C9926817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00C2C6-EFF8-4F45-AC56-EF4C5CA14F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342F1A-EAD2-E749-A5FD-A496D0E9F0E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75559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6B2373-4454-1343-AF68-EDA7FCAE0E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1189" y="212941"/>
            <a:ext cx="2509381" cy="501043"/>
          </a:xfrm>
        </p:spPr>
        <p:txBody>
          <a:bodyPr>
            <a:noAutofit/>
          </a:bodyPr>
          <a:lstStyle/>
          <a:p>
            <a:r>
              <a:rPr kumimoji="1" lang="en-US" altLang="ko-Kore-KR" sz="2800" dirty="0"/>
              <a:t>2 Unity </a:t>
            </a:r>
            <a:r>
              <a:rPr kumimoji="1" lang="en-US" altLang="ko-Kore-KR" sz="2800" dirty="0" err="1"/>
              <a:t>Raycast</a:t>
            </a:r>
            <a:endParaRPr kumimoji="1" lang="ko-Kore-KR" altLang="en-US" sz="2800" dirty="0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FDA036D5-F836-E44B-9FF8-935A4AA82E39}"/>
              </a:ext>
            </a:extLst>
          </p:cNvPr>
          <p:cNvGrpSpPr/>
          <p:nvPr/>
        </p:nvGrpSpPr>
        <p:grpSpPr>
          <a:xfrm>
            <a:off x="803447" y="1422723"/>
            <a:ext cx="4224170" cy="1560731"/>
            <a:chOff x="3249467" y="2428563"/>
            <a:chExt cx="4224170" cy="1560731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26D59649-54D9-0745-9465-3B9F4F6B5EDB}"/>
                </a:ext>
              </a:extLst>
            </p:cNvPr>
            <p:cNvSpPr/>
            <p:nvPr/>
          </p:nvSpPr>
          <p:spPr>
            <a:xfrm>
              <a:off x="6531398" y="3074894"/>
              <a:ext cx="909532" cy="914400"/>
            </a:xfrm>
            <a:prstGeom prst="rect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pic>
          <p:nvPicPr>
            <p:cNvPr id="6" name="그래픽 5" descr="남자 단색으로 채워진">
              <a:extLst>
                <a:ext uri="{FF2B5EF4-FFF2-40B4-BE49-F238E27FC236}">
                  <a16:creationId xmlns:a16="http://schemas.microsoft.com/office/drawing/2014/main" id="{8DEBD939-D64C-674B-8904-F8EDD6F46B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531398" y="3074894"/>
              <a:ext cx="914400" cy="914400"/>
            </a:xfrm>
            <a:prstGeom prst="rect">
              <a:avLst/>
            </a:prstGeom>
          </p:spPr>
        </p:pic>
        <p:pic>
          <p:nvPicPr>
            <p:cNvPr id="8" name="그래픽 7" descr="비디오 카메라 단색으로 채워진">
              <a:extLst>
                <a:ext uri="{FF2B5EF4-FFF2-40B4-BE49-F238E27FC236}">
                  <a16:creationId xmlns:a16="http://schemas.microsoft.com/office/drawing/2014/main" id="{FD374F1A-85C7-1846-ABAE-4A1D5040FD7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271734" y="3074894"/>
              <a:ext cx="914400" cy="914400"/>
            </a:xfrm>
            <a:prstGeom prst="rect">
              <a:avLst/>
            </a:prstGeom>
          </p:spPr>
        </p:pic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7EB12BCB-C185-3A45-87A7-D4DDDA77080B}"/>
                </a:ext>
              </a:extLst>
            </p:cNvPr>
            <p:cNvCxnSpPr>
              <a:stCxn id="8" idx="3"/>
              <a:endCxn id="6" idx="1"/>
            </p:cNvCxnSpPr>
            <p:nvPr/>
          </p:nvCxnSpPr>
          <p:spPr>
            <a:xfrm>
              <a:off x="4186134" y="3532094"/>
              <a:ext cx="2345264" cy="0"/>
            </a:xfrm>
            <a:prstGeom prst="straightConnector1">
              <a:avLst/>
            </a:prstGeom>
            <a:ln w="571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C80E344-0865-2240-9CB6-1D618C7521D5}"/>
                </a:ext>
              </a:extLst>
            </p:cNvPr>
            <p:cNvSpPr txBox="1"/>
            <p:nvPr/>
          </p:nvSpPr>
          <p:spPr>
            <a:xfrm>
              <a:off x="3249467" y="2428563"/>
              <a:ext cx="93666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ore-KR" dirty="0"/>
                <a:t>Position</a:t>
              </a:r>
              <a:br>
                <a:rPr kumimoji="1" lang="en-US" altLang="ko-Kore-KR" dirty="0"/>
              </a:br>
              <a:r>
                <a:rPr kumimoji="1" lang="en-US" altLang="ko-Kore-KR" dirty="0"/>
                <a:t>(</a:t>
              </a:r>
              <a:r>
                <a:rPr kumimoji="1" lang="en-US" altLang="ko-Kore-KR" dirty="0" err="1"/>
                <a:t>x,y,z</a:t>
              </a:r>
              <a:r>
                <a:rPr kumimoji="1" lang="en-US" altLang="ko-Kore-KR" dirty="0"/>
                <a:t>)</a:t>
              </a:r>
              <a:endParaRPr kumimoji="1" lang="ko-Kore-KR" alt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5212901-6C67-D149-B65F-E0287EBF4B59}"/>
                </a:ext>
              </a:extLst>
            </p:cNvPr>
            <p:cNvSpPr txBox="1"/>
            <p:nvPr/>
          </p:nvSpPr>
          <p:spPr>
            <a:xfrm>
              <a:off x="5098662" y="3008325"/>
              <a:ext cx="5202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ore-KR" dirty="0"/>
                <a:t>Ray</a:t>
              </a:r>
              <a:endParaRPr kumimoji="1" lang="ko-Kore-KR" alt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2EE45C5-2C04-AB40-A1A7-586A5AD620F2}"/>
                </a:ext>
              </a:extLst>
            </p:cNvPr>
            <p:cNvSpPr txBox="1"/>
            <p:nvPr/>
          </p:nvSpPr>
          <p:spPr>
            <a:xfrm>
              <a:off x="6498690" y="2638993"/>
              <a:ext cx="974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ore-KR" dirty="0"/>
                <a:t>Collision</a:t>
              </a:r>
              <a:endParaRPr kumimoji="1" lang="ko-Kore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38306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6B2373-4454-1343-AF68-EDA7FCAE0E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1189" y="212941"/>
            <a:ext cx="2509381" cy="501043"/>
          </a:xfrm>
        </p:spPr>
        <p:txBody>
          <a:bodyPr>
            <a:noAutofit/>
          </a:bodyPr>
          <a:lstStyle/>
          <a:p>
            <a:r>
              <a:rPr kumimoji="1" lang="en-US" altLang="ko-Kore-KR" sz="2800" dirty="0"/>
              <a:t>2 Unity </a:t>
            </a:r>
            <a:r>
              <a:rPr kumimoji="1" lang="en-US" altLang="ko-Kore-KR" sz="2800" dirty="0" err="1"/>
              <a:t>Raycast</a:t>
            </a:r>
            <a:endParaRPr kumimoji="1" lang="ko-Kore-KR" altLang="en-US" sz="2800" dirty="0"/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CF6E57FB-DD63-5347-BE16-B48001626347}"/>
              </a:ext>
            </a:extLst>
          </p:cNvPr>
          <p:cNvGrpSpPr/>
          <p:nvPr/>
        </p:nvGrpSpPr>
        <p:grpSpPr>
          <a:xfrm>
            <a:off x="4134870" y="413850"/>
            <a:ext cx="7292280" cy="6858000"/>
            <a:chOff x="4019610" y="406166"/>
            <a:chExt cx="7292280" cy="6858000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F344A6A6-B015-3B45-97CA-438E402AAF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19610" y="406166"/>
              <a:ext cx="7292280" cy="6858000"/>
            </a:xfrm>
            <a:prstGeom prst="rect">
              <a:avLst/>
            </a:prstGeom>
          </p:spPr>
        </p:pic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60341DAB-C8EB-C549-8DA8-226C177806C3}"/>
                </a:ext>
              </a:extLst>
            </p:cNvPr>
            <p:cNvSpPr/>
            <p:nvPr/>
          </p:nvSpPr>
          <p:spPr>
            <a:xfrm>
              <a:off x="7943850" y="1034816"/>
              <a:ext cx="3040380" cy="5760720"/>
            </a:xfrm>
            <a:prstGeom prst="rect">
              <a:avLst/>
            </a:prstGeom>
            <a:noFill/>
            <a:ln w="57150">
              <a:solidFill>
                <a:srgbClr val="FF07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5" name="직선 연결선[R] 4">
              <a:extLst>
                <a:ext uri="{FF2B5EF4-FFF2-40B4-BE49-F238E27FC236}">
                  <a16:creationId xmlns:a16="http://schemas.microsoft.com/office/drawing/2014/main" id="{5457312B-2B47-5A4C-9B6D-91C79CB8D8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92040" y="2299702"/>
              <a:ext cx="1816257" cy="57184"/>
            </a:xfrm>
            <a:prstGeom prst="line">
              <a:avLst/>
            </a:prstGeom>
            <a:ln w="38100" cap="rnd">
              <a:solidFill>
                <a:srgbClr val="FF07A6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[R] 20">
              <a:extLst>
                <a:ext uri="{FF2B5EF4-FFF2-40B4-BE49-F238E27FC236}">
                  <a16:creationId xmlns:a16="http://schemas.microsoft.com/office/drawing/2014/main" id="{22D2D68D-63C9-3141-83D5-E48AAFEDB1F5}"/>
                </a:ext>
              </a:extLst>
            </p:cNvPr>
            <p:cNvCxnSpPr>
              <a:cxnSpLocks/>
            </p:cNvCxnSpPr>
            <p:nvPr/>
          </p:nvCxnSpPr>
          <p:spPr>
            <a:xfrm>
              <a:off x="4892040" y="2356886"/>
              <a:ext cx="105362" cy="3511404"/>
            </a:xfrm>
            <a:prstGeom prst="line">
              <a:avLst/>
            </a:prstGeom>
            <a:ln w="38100" cap="rnd">
              <a:solidFill>
                <a:srgbClr val="FF07A6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[R] 21">
              <a:extLst>
                <a:ext uri="{FF2B5EF4-FFF2-40B4-BE49-F238E27FC236}">
                  <a16:creationId xmlns:a16="http://schemas.microsoft.com/office/drawing/2014/main" id="{BE6E1B9B-E8D6-E14C-8D0F-E618088027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97402" y="5665989"/>
              <a:ext cx="1880828" cy="202301"/>
            </a:xfrm>
            <a:prstGeom prst="line">
              <a:avLst/>
            </a:prstGeom>
            <a:ln w="38100" cap="rnd">
              <a:solidFill>
                <a:srgbClr val="FF07A6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[R] 24">
              <a:extLst>
                <a:ext uri="{FF2B5EF4-FFF2-40B4-BE49-F238E27FC236}">
                  <a16:creationId xmlns:a16="http://schemas.microsoft.com/office/drawing/2014/main" id="{EF43945B-0BDE-6B47-8BE6-E5A2262C4DC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716390" y="2299703"/>
              <a:ext cx="169932" cy="3366286"/>
            </a:xfrm>
            <a:prstGeom prst="line">
              <a:avLst/>
            </a:prstGeom>
            <a:ln w="38100" cap="rnd">
              <a:solidFill>
                <a:srgbClr val="FF07A6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4F65756E-29CA-C24A-80E0-1129CB09915D}"/>
                </a:ext>
              </a:extLst>
            </p:cNvPr>
            <p:cNvSpPr/>
            <p:nvPr/>
          </p:nvSpPr>
          <p:spPr>
            <a:xfrm>
              <a:off x="6886322" y="4446321"/>
              <a:ext cx="120968" cy="1209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A13CC85-FE09-2E45-BC20-0752A7086DBA}"/>
                </a:ext>
              </a:extLst>
            </p:cNvPr>
            <p:cNvSpPr txBox="1"/>
            <p:nvPr/>
          </p:nvSpPr>
          <p:spPr>
            <a:xfrm>
              <a:off x="6942760" y="3347621"/>
              <a:ext cx="936560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chemeClr val="accent4"/>
                  </a:solidFill>
                </a:rPr>
                <a:t>Position</a:t>
              </a:r>
              <a:br>
                <a:rPr kumimoji="1" lang="en-US" altLang="ko-Kore-KR" sz="1400" b="1" dirty="0">
                  <a:solidFill>
                    <a:schemeClr val="accent4"/>
                  </a:solidFill>
                </a:rPr>
              </a:br>
              <a:r>
                <a:rPr kumimoji="1" lang="en-US" altLang="ko-Kore-KR" sz="1400" b="1" dirty="0">
                  <a:solidFill>
                    <a:schemeClr val="accent4"/>
                  </a:solidFill>
                </a:rPr>
                <a:t>(</a:t>
              </a:r>
              <a:r>
                <a:rPr kumimoji="1" lang="en-US" altLang="ko-Kore-KR" sz="1400" b="1" dirty="0" err="1">
                  <a:solidFill>
                    <a:schemeClr val="accent4"/>
                  </a:solidFill>
                </a:rPr>
                <a:t>x,y,z</a:t>
              </a:r>
              <a:r>
                <a:rPr kumimoji="1" lang="en-US" altLang="ko-Kore-KR" sz="1400" b="1" dirty="0">
                  <a:solidFill>
                    <a:schemeClr val="accent4"/>
                  </a:solidFill>
                </a:rPr>
                <a:t>)</a:t>
              </a:r>
              <a:endParaRPr kumimoji="1" lang="ko-Kore-KR" altLang="en-US" sz="1400" b="1" dirty="0">
                <a:solidFill>
                  <a:schemeClr val="accent4"/>
                </a:solidFill>
              </a:endParaRPr>
            </a:p>
          </p:txBody>
        </p: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C65A48E7-184B-3247-8538-A57E5849BAA6}"/>
                </a:ext>
              </a:extLst>
            </p:cNvPr>
            <p:cNvCxnSpPr>
              <a:endCxn id="29" idx="7"/>
            </p:cNvCxnSpPr>
            <p:nvPr/>
          </p:nvCxnSpPr>
          <p:spPr>
            <a:xfrm flipH="1">
              <a:off x="6989575" y="3915176"/>
              <a:ext cx="437592" cy="548860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[R] 33">
              <a:extLst>
                <a:ext uri="{FF2B5EF4-FFF2-40B4-BE49-F238E27FC236}">
                  <a16:creationId xmlns:a16="http://schemas.microsoft.com/office/drawing/2014/main" id="{DD7C8BB7-5B29-A947-97AE-B9D4647F874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00169" y="4259710"/>
              <a:ext cx="1207121" cy="243794"/>
            </a:xfrm>
            <a:prstGeom prst="line">
              <a:avLst/>
            </a:prstGeom>
            <a:ln w="38100" cap="rnd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5463AA7F-A15A-B040-A5E8-D5DC10C6BDA6}"/>
                </a:ext>
              </a:extLst>
            </p:cNvPr>
            <p:cNvCxnSpPr/>
            <p:nvPr/>
          </p:nvCxnSpPr>
          <p:spPr>
            <a:xfrm flipH="1" flipV="1">
              <a:off x="5866108" y="4381007"/>
              <a:ext cx="436015" cy="317241"/>
            </a:xfrm>
            <a:prstGeom prst="straightConnector1">
              <a:avLst/>
            </a:prstGeom>
            <a:ln w="38100">
              <a:solidFill>
                <a:srgbClr val="FF07A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21D03410-4031-F74E-B7D2-4FB6B14F5FC4}"/>
                </a:ext>
              </a:extLst>
            </p:cNvPr>
            <p:cNvSpPr txBox="1"/>
            <p:nvPr/>
          </p:nvSpPr>
          <p:spPr>
            <a:xfrm>
              <a:off x="5921234" y="3951773"/>
              <a:ext cx="936560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chemeClr val="accent4"/>
                  </a:solidFill>
                </a:rPr>
                <a:t>Ray</a:t>
              </a:r>
              <a:endParaRPr kumimoji="1" lang="ko-Kore-KR" altLang="en-US" sz="1400" b="1" dirty="0">
                <a:solidFill>
                  <a:schemeClr val="accent4"/>
                </a:solidFill>
              </a:endParaRP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9AF7898C-2F8E-4E4F-938A-9CEA20A0DA7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492787" y="4274645"/>
              <a:ext cx="709436" cy="516180"/>
            </a:xfrm>
            <a:prstGeom prst="straightConnector1">
              <a:avLst/>
            </a:prstGeom>
            <a:ln w="38100">
              <a:solidFill>
                <a:srgbClr val="FF07A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193998CF-120E-4A4D-9ED1-0483E2DDA48A}"/>
                </a:ext>
              </a:extLst>
            </p:cNvPr>
            <p:cNvSpPr txBox="1"/>
            <p:nvPr/>
          </p:nvSpPr>
          <p:spPr>
            <a:xfrm>
              <a:off x="8238153" y="3797884"/>
              <a:ext cx="936560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chemeClr val="accent4"/>
                  </a:solidFill>
                </a:rPr>
                <a:t>Ray</a:t>
              </a:r>
              <a:endParaRPr kumimoji="1" lang="ko-Kore-KR" altLang="en-US" sz="1400" b="1" dirty="0">
                <a:solidFill>
                  <a:schemeClr val="accent4"/>
                </a:solidFill>
              </a:endParaRPr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0A33D390-795A-0C49-A5E9-2B7D0EBBC803}"/>
                </a:ext>
              </a:extLst>
            </p:cNvPr>
            <p:cNvSpPr/>
            <p:nvPr/>
          </p:nvSpPr>
          <p:spPr>
            <a:xfrm>
              <a:off x="8443633" y="4124178"/>
              <a:ext cx="120968" cy="1209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E3051C19-131A-D043-BEB2-A7652A57BEE4}"/>
                </a:ext>
              </a:extLst>
            </p:cNvPr>
            <p:cNvSpPr/>
            <p:nvPr/>
          </p:nvSpPr>
          <p:spPr>
            <a:xfrm>
              <a:off x="5721440" y="4189606"/>
              <a:ext cx="120968" cy="1209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59047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6B2373-4454-1343-AF68-EDA7FCAE0E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1189" y="212941"/>
            <a:ext cx="2509381" cy="501043"/>
          </a:xfrm>
        </p:spPr>
        <p:txBody>
          <a:bodyPr>
            <a:noAutofit/>
          </a:bodyPr>
          <a:lstStyle/>
          <a:p>
            <a:r>
              <a:rPr kumimoji="1" lang="en-US" altLang="ko-Kore-KR" sz="2800" dirty="0"/>
              <a:t>2 Unity </a:t>
            </a:r>
            <a:r>
              <a:rPr kumimoji="1" lang="en-US" altLang="ko-Kore-KR" sz="2800" dirty="0" err="1"/>
              <a:t>Raycast</a:t>
            </a:r>
            <a:endParaRPr kumimoji="1" lang="ko-Kore-KR" altLang="en-US" sz="2800" dirty="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66FF8815-F5CB-A64F-A889-E3DACE8C6C03}"/>
              </a:ext>
            </a:extLst>
          </p:cNvPr>
          <p:cNvGrpSpPr/>
          <p:nvPr/>
        </p:nvGrpSpPr>
        <p:grpSpPr>
          <a:xfrm>
            <a:off x="6759667" y="1945707"/>
            <a:ext cx="3399142" cy="2395304"/>
            <a:chOff x="6759667" y="1945707"/>
            <a:chExt cx="3399142" cy="2395304"/>
          </a:xfrm>
        </p:grpSpPr>
        <p:pic>
          <p:nvPicPr>
            <p:cNvPr id="24" name="그림 23" descr="텍스트, 컴퓨터, 모니터, 실내이(가) 표시된 사진&#10;&#10;자동 생성된 설명">
              <a:extLst>
                <a:ext uri="{FF2B5EF4-FFF2-40B4-BE49-F238E27FC236}">
                  <a16:creationId xmlns:a16="http://schemas.microsoft.com/office/drawing/2014/main" id="{897C30C2-0AD1-4540-8204-D25E54BC385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66173" t="19877" r="12639" b="44732"/>
            <a:stretch/>
          </p:blipFill>
          <p:spPr>
            <a:xfrm>
              <a:off x="6759667" y="1945707"/>
              <a:ext cx="3399142" cy="2395304"/>
            </a:xfrm>
            <a:prstGeom prst="rect">
              <a:avLst/>
            </a:prstGeom>
          </p:spPr>
        </p:pic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0BC6E422-6361-A847-8819-E2DA48C1FA03}"/>
                </a:ext>
              </a:extLst>
            </p:cNvPr>
            <p:cNvSpPr/>
            <p:nvPr/>
          </p:nvSpPr>
          <p:spPr>
            <a:xfrm>
              <a:off x="7408673" y="2548241"/>
              <a:ext cx="120968" cy="1209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DB54E3D-9B58-B84E-983B-724CBD7F5C4E}"/>
                </a:ext>
              </a:extLst>
            </p:cNvPr>
            <p:cNvSpPr txBox="1"/>
            <p:nvPr/>
          </p:nvSpPr>
          <p:spPr>
            <a:xfrm>
              <a:off x="7000877" y="2170030"/>
              <a:ext cx="936560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chemeClr val="accent4"/>
                  </a:solidFill>
                </a:rPr>
                <a:t>Click!!</a:t>
              </a:r>
              <a:endParaRPr kumimoji="1" lang="ko-Kore-KR" altLang="en-US" sz="1400" b="1" dirty="0">
                <a:solidFill>
                  <a:schemeClr val="accent4"/>
                </a:solidFill>
              </a:endParaRPr>
            </a:p>
          </p:txBody>
        </p:sp>
        <p:cxnSp>
          <p:nvCxnSpPr>
            <p:cNvPr id="43" name="직선 화살표 연결선 42">
              <a:extLst>
                <a:ext uri="{FF2B5EF4-FFF2-40B4-BE49-F238E27FC236}">
                  <a16:creationId xmlns:a16="http://schemas.microsoft.com/office/drawing/2014/main" id="{FE5F93C3-0A20-5B41-8051-C2A3279CA4D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060267" y="3056466"/>
              <a:ext cx="1155789" cy="651934"/>
            </a:xfrm>
            <a:prstGeom prst="straightConnector1">
              <a:avLst/>
            </a:prstGeom>
            <a:ln w="127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374742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33</Words>
  <Application>Microsoft Macintosh PowerPoint</Application>
  <PresentationFormat>와이드스크린</PresentationFormat>
  <Paragraphs>10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테마</vt:lpstr>
      <vt:lpstr>2 Unity Raycast</vt:lpstr>
      <vt:lpstr>2 Unity Raycast</vt:lpstr>
      <vt:lpstr>2 Unity Raycast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최범휘</dc:creator>
  <cp:lastModifiedBy>최범휘</cp:lastModifiedBy>
  <cp:revision>10</cp:revision>
  <dcterms:created xsi:type="dcterms:W3CDTF">2022-03-02T02:40:00Z</dcterms:created>
  <dcterms:modified xsi:type="dcterms:W3CDTF">2022-03-02T05:01:43Z</dcterms:modified>
</cp:coreProperties>
</file>