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8BA"/>
    <a:srgbClr val="FFFFFF"/>
    <a:srgbClr val="FF0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7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A45CD-D842-D744-AA06-62885FC3B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D29A3D-ECF3-5543-82AC-8E9EDFD80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962EF-7255-864D-AD40-5C53FA83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FFD81-F36F-5345-B74C-9AA08095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631C5-6A1F-1540-AA31-3D9196F8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311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620AC-0B9F-8749-A2BD-06DF66E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7D53F-3338-BE45-B9CD-4FF5E841C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16CC7-B8DC-AE4C-800E-7AB9211F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2B7B7-B561-9940-AFCF-D691A1B0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81D91-96BD-194B-88E4-C3790D31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786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4EC582-62DA-8144-A3BD-D633A4F32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56DF6-1C21-F44F-BCF9-36CE4AEB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FE993-C595-3D49-9EA5-F53F6A76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9B1D2-CB5E-A547-A3C4-E67210C4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78746-4592-4B40-A206-583900F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882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EA370-4F57-A44A-BB9C-7DC38E06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2BAEF-B04F-E740-A360-21697B4F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1E622-1668-CE47-8C3B-FF104CD8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223E-99F9-3344-94A1-6EE972B3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B3809-B1BE-9942-AF9B-693FDA68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26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7400F-843A-3448-A4C0-7254F301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83B9A-3315-C44F-8E57-13EB1BA5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979A7-A462-DA4B-B9C3-26B0740A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00100-53BA-4740-9457-F1FD5F7A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DE181-58B0-A248-AA81-5DC8145B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938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8E80-C9F7-8A4D-8957-E2B29EA3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EABF-614E-C647-AE07-CEB049AC1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3A795-7D6B-1C49-AB33-852589CA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A8B64-226B-424C-BF47-2E870A28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7BFE6-051F-3547-8780-331F8D88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798FB-8005-FA42-A7D3-D73187BB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9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FB29-630E-5341-82D5-D42370D1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45A9C-DF6B-D642-B4D0-2EB9818E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17E23-3522-0F4A-BBC2-C516512C6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E82E3-0059-DF45-8340-0ABBF76D7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97247-4AE0-0549-9E79-DE8B7BF12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4ABD7-4009-DA4A-8C55-273F20BF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A8142D-4DB6-864D-B094-D21B96FE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8BE44B-D296-CE43-AE40-470F1970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2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1997B-C949-D648-AE74-F0A69D2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37D4CA-A2DB-B74B-8C5C-DA8CAB10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92BD41-556A-6141-A7C1-1A6ED14F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6CC00B-41CB-1A4F-A108-54C280AB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65DBF-9981-2D47-9CE3-7651C639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6821D7-59B6-404D-9E86-B5E489E4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CDBC66-F323-304F-8FF2-769C6F7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04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FFAE0-59FD-884C-8EEC-2C076377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4AA40-6E31-264F-AA9C-A49A38E8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333E1-CA64-954C-9B45-3EBD6CDC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09DAD-38E8-A04A-BF03-3A0D8206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55DFE-E487-3942-9539-6C2434CF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761F4-95C9-2444-9062-98381C2B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74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60E4-FEAD-4A4F-9395-045F4026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656A-50F2-DE45-9880-9B418E491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13AFC-4B51-F346-A730-D6617D11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014136-7C57-3B4E-A156-DDF3425C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0A658-3AF9-9D41-BB89-1BBFBD2B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2F451-4B1C-2942-95B7-F3130BE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169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BF5155-AAE7-BD42-AE57-BAC68FBD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0D15B-CE96-A94C-9AC4-4DDB8C5A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FE0EE-A282-A04B-802C-ED4E7BBA7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B274E-5267-BF4D-8A79-94C992681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0C2C6-EFF8-4F45-AC56-EF4C5CA14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55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2509381" cy="501043"/>
          </a:xfrm>
        </p:spPr>
        <p:txBody>
          <a:bodyPr>
            <a:noAutofit/>
          </a:bodyPr>
          <a:lstStyle/>
          <a:p>
            <a:r>
              <a:rPr kumimoji="1" lang="en-US" altLang="ko-Kore-KR" sz="2800" dirty="0"/>
              <a:t>2 Unity </a:t>
            </a:r>
            <a:r>
              <a:rPr kumimoji="1" lang="en-US" altLang="ko-Kore-KR" sz="2800" dirty="0" err="1"/>
              <a:t>Raycast</a:t>
            </a:r>
            <a:endParaRPr kumimoji="1" lang="ko-Kore-KR" altLang="en-US" sz="28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DA036D5-F836-E44B-9FF8-935A4AA82E39}"/>
              </a:ext>
            </a:extLst>
          </p:cNvPr>
          <p:cNvGrpSpPr/>
          <p:nvPr/>
        </p:nvGrpSpPr>
        <p:grpSpPr>
          <a:xfrm>
            <a:off x="803447" y="1422723"/>
            <a:ext cx="4224170" cy="1560731"/>
            <a:chOff x="3249467" y="2428563"/>
            <a:chExt cx="4224170" cy="156073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6D59649-54D9-0745-9465-3B9F4F6B5EDB}"/>
                </a:ext>
              </a:extLst>
            </p:cNvPr>
            <p:cNvSpPr/>
            <p:nvPr/>
          </p:nvSpPr>
          <p:spPr>
            <a:xfrm>
              <a:off x="6531398" y="3074894"/>
              <a:ext cx="909532" cy="91440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6" name="그래픽 5" descr="남자 단색으로 채워진">
              <a:extLst>
                <a:ext uri="{FF2B5EF4-FFF2-40B4-BE49-F238E27FC236}">
                  <a16:creationId xmlns:a16="http://schemas.microsoft.com/office/drawing/2014/main" id="{8DEBD939-D64C-674B-8904-F8EDD6F4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1398" y="3074894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비디오 카메라 단색으로 채워진">
              <a:extLst>
                <a:ext uri="{FF2B5EF4-FFF2-40B4-BE49-F238E27FC236}">
                  <a16:creationId xmlns:a16="http://schemas.microsoft.com/office/drawing/2014/main" id="{FD374F1A-85C7-1846-ABAE-4A1D5040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1734" y="3074894"/>
              <a:ext cx="914400" cy="91440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EB12BCB-C185-3A45-87A7-D4DDDA77080B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4186134" y="3532094"/>
              <a:ext cx="2345264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80E344-0865-2240-9CB6-1D618C7521D5}"/>
                </a:ext>
              </a:extLst>
            </p:cNvPr>
            <p:cNvSpPr txBox="1"/>
            <p:nvPr/>
          </p:nvSpPr>
          <p:spPr>
            <a:xfrm>
              <a:off x="3249467" y="2428563"/>
              <a:ext cx="936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Position</a:t>
              </a:r>
              <a:br>
                <a:rPr kumimoji="1" lang="en-US" altLang="ko-Kore-KR" dirty="0"/>
              </a:br>
              <a:r>
                <a:rPr kumimoji="1" lang="en-US" altLang="ko-Kore-KR" dirty="0"/>
                <a:t>(</a:t>
              </a:r>
              <a:r>
                <a:rPr kumimoji="1" lang="en-US" altLang="ko-Kore-KR" dirty="0" err="1"/>
                <a:t>x,y,z</a:t>
              </a:r>
              <a:r>
                <a:rPr kumimoji="1" lang="en-US" altLang="ko-Kore-KR" dirty="0"/>
                <a:t>)</a:t>
              </a:r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212901-6C67-D149-B65F-E0287EBF4B59}"/>
                </a:ext>
              </a:extLst>
            </p:cNvPr>
            <p:cNvSpPr txBox="1"/>
            <p:nvPr/>
          </p:nvSpPr>
          <p:spPr>
            <a:xfrm>
              <a:off x="5098662" y="3008325"/>
              <a:ext cx="520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Ray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E45C5-2C04-AB40-A1A7-586A5AD620F2}"/>
                </a:ext>
              </a:extLst>
            </p:cNvPr>
            <p:cNvSpPr txBox="1"/>
            <p:nvPr/>
          </p:nvSpPr>
          <p:spPr>
            <a:xfrm>
              <a:off x="6498690" y="2638993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Collision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30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2509381" cy="501043"/>
          </a:xfrm>
        </p:spPr>
        <p:txBody>
          <a:bodyPr>
            <a:noAutofit/>
          </a:bodyPr>
          <a:lstStyle/>
          <a:p>
            <a:r>
              <a:rPr kumimoji="1" lang="en-US" altLang="ko-Kore-KR" sz="2800" dirty="0"/>
              <a:t>2 Unity </a:t>
            </a:r>
            <a:r>
              <a:rPr kumimoji="1" lang="en-US" altLang="ko-Kore-KR" sz="2800" dirty="0" err="1"/>
              <a:t>Raycast</a:t>
            </a:r>
            <a:endParaRPr kumimoji="1" lang="ko-Kore-KR" altLang="en-US" sz="2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6E57FB-DD63-5347-BE16-B48001626347}"/>
              </a:ext>
            </a:extLst>
          </p:cNvPr>
          <p:cNvGrpSpPr/>
          <p:nvPr/>
        </p:nvGrpSpPr>
        <p:grpSpPr>
          <a:xfrm>
            <a:off x="4134870" y="413850"/>
            <a:ext cx="7292280" cy="6858000"/>
            <a:chOff x="4019610" y="406166"/>
            <a:chExt cx="7292280" cy="6858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344A6A6-B015-3B45-97CA-438E402AA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9610" y="406166"/>
              <a:ext cx="7292280" cy="6858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341DAB-C8EB-C549-8DA8-226C177806C3}"/>
                </a:ext>
              </a:extLst>
            </p:cNvPr>
            <p:cNvSpPr/>
            <p:nvPr/>
          </p:nvSpPr>
          <p:spPr>
            <a:xfrm>
              <a:off x="7943850" y="1034816"/>
              <a:ext cx="3040380" cy="5760720"/>
            </a:xfrm>
            <a:prstGeom prst="rect">
              <a:avLst/>
            </a:prstGeom>
            <a:noFill/>
            <a:ln w="57150">
              <a:solidFill>
                <a:srgbClr val="FF0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5457312B-2B47-5A4C-9B6D-91C79CB8D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2040" y="2299702"/>
              <a:ext cx="1816257" cy="57184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22D2D68D-63C9-3141-83D5-E48AAFEDB1F5}"/>
                </a:ext>
              </a:extLst>
            </p:cNvPr>
            <p:cNvCxnSpPr>
              <a:cxnSpLocks/>
            </p:cNvCxnSpPr>
            <p:nvPr/>
          </p:nvCxnSpPr>
          <p:spPr>
            <a:xfrm>
              <a:off x="4892040" y="2356886"/>
              <a:ext cx="105362" cy="3511404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BE6E1B9B-E8D6-E14C-8D0F-E61808802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402" y="5665989"/>
              <a:ext cx="1880828" cy="202301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EF43945B-0BDE-6B47-8BE6-E5A2262C4D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390" y="2299703"/>
              <a:ext cx="169932" cy="3366286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F65756E-29CA-C24A-80E0-1129CB09915D}"/>
                </a:ext>
              </a:extLst>
            </p:cNvPr>
            <p:cNvSpPr/>
            <p:nvPr/>
          </p:nvSpPr>
          <p:spPr>
            <a:xfrm>
              <a:off x="6886322" y="4446321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13CC85-FE09-2E45-BC20-0752A7086DBA}"/>
                </a:ext>
              </a:extLst>
            </p:cNvPr>
            <p:cNvSpPr txBox="1"/>
            <p:nvPr/>
          </p:nvSpPr>
          <p:spPr>
            <a:xfrm>
              <a:off x="6942760" y="3347621"/>
              <a:ext cx="9365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Position</a:t>
              </a:r>
              <a:br>
                <a:rPr kumimoji="1" lang="en-US" altLang="ko-Kore-KR" sz="1400" b="1" dirty="0">
                  <a:solidFill>
                    <a:schemeClr val="accent4"/>
                  </a:solidFill>
                </a:rPr>
              </a:br>
              <a:r>
                <a:rPr kumimoji="1" lang="en-US" altLang="ko-Kore-KR" sz="1400" b="1" dirty="0">
                  <a:solidFill>
                    <a:schemeClr val="accent4"/>
                  </a:solidFill>
                </a:rPr>
                <a:t>(</a:t>
              </a:r>
              <a:r>
                <a:rPr kumimoji="1" lang="en-US" altLang="ko-Kore-KR" sz="1400" b="1" dirty="0" err="1">
                  <a:solidFill>
                    <a:schemeClr val="accent4"/>
                  </a:solidFill>
                </a:rPr>
                <a:t>x,y,z</a:t>
              </a:r>
              <a:r>
                <a:rPr kumimoji="1" lang="en-US" altLang="ko-Kore-KR" sz="1400" b="1" dirty="0">
                  <a:solidFill>
                    <a:schemeClr val="accent4"/>
                  </a:solidFill>
                </a:rPr>
                <a:t>)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65A48E7-184B-3247-8538-A57E5849BAA6}"/>
                </a:ext>
              </a:extLst>
            </p:cNvPr>
            <p:cNvCxnSpPr>
              <a:endCxn id="29" idx="7"/>
            </p:cNvCxnSpPr>
            <p:nvPr/>
          </p:nvCxnSpPr>
          <p:spPr>
            <a:xfrm flipH="1">
              <a:off x="6989575" y="3915176"/>
              <a:ext cx="437592" cy="54886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DD7C8BB7-5B29-A947-97AE-B9D4647F8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0169" y="4259710"/>
              <a:ext cx="1207121" cy="243794"/>
            </a:xfrm>
            <a:prstGeom prst="line">
              <a:avLst/>
            </a:prstGeom>
            <a:ln w="381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463AA7F-A15A-B040-A5E8-D5DC10C6BDA6}"/>
                </a:ext>
              </a:extLst>
            </p:cNvPr>
            <p:cNvCxnSpPr/>
            <p:nvPr/>
          </p:nvCxnSpPr>
          <p:spPr>
            <a:xfrm flipH="1" flipV="1">
              <a:off x="5866108" y="4381007"/>
              <a:ext cx="436015" cy="317241"/>
            </a:xfrm>
            <a:prstGeom prst="straightConnector1">
              <a:avLst/>
            </a:prstGeom>
            <a:ln w="38100">
              <a:solidFill>
                <a:srgbClr val="FF07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D03410-4031-F74E-B7D2-4FB6B14F5FC4}"/>
                </a:ext>
              </a:extLst>
            </p:cNvPr>
            <p:cNvSpPr txBox="1"/>
            <p:nvPr/>
          </p:nvSpPr>
          <p:spPr>
            <a:xfrm>
              <a:off x="5921234" y="3951773"/>
              <a:ext cx="9365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Ray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AF7898C-2F8E-4E4F-938A-9CEA20A0DA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92787" y="4274645"/>
              <a:ext cx="709436" cy="516180"/>
            </a:xfrm>
            <a:prstGeom prst="straightConnector1">
              <a:avLst/>
            </a:prstGeom>
            <a:ln w="38100">
              <a:solidFill>
                <a:srgbClr val="FF07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3998CF-120E-4A4D-9ED1-0483E2DDA48A}"/>
                </a:ext>
              </a:extLst>
            </p:cNvPr>
            <p:cNvSpPr txBox="1"/>
            <p:nvPr/>
          </p:nvSpPr>
          <p:spPr>
            <a:xfrm>
              <a:off x="8238153" y="3797884"/>
              <a:ext cx="9365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Ray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A33D390-795A-0C49-A5E9-2B7D0EBBC803}"/>
                </a:ext>
              </a:extLst>
            </p:cNvPr>
            <p:cNvSpPr/>
            <p:nvPr/>
          </p:nvSpPr>
          <p:spPr>
            <a:xfrm>
              <a:off x="8443633" y="4124178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3051C19-131A-D043-BEB2-A7652A57BEE4}"/>
                </a:ext>
              </a:extLst>
            </p:cNvPr>
            <p:cNvSpPr/>
            <p:nvPr/>
          </p:nvSpPr>
          <p:spPr>
            <a:xfrm>
              <a:off x="5721440" y="4189606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90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2509381" cy="501043"/>
          </a:xfrm>
        </p:spPr>
        <p:txBody>
          <a:bodyPr>
            <a:noAutofit/>
          </a:bodyPr>
          <a:lstStyle/>
          <a:p>
            <a:r>
              <a:rPr kumimoji="1" lang="en-US" altLang="ko-Kore-KR" sz="2800" dirty="0"/>
              <a:t>2 Unity </a:t>
            </a:r>
            <a:r>
              <a:rPr kumimoji="1" lang="en-US" altLang="ko-Kore-KR" sz="2800" dirty="0" err="1"/>
              <a:t>Raycast</a:t>
            </a:r>
            <a:endParaRPr kumimoji="1" lang="ko-Kore-KR" altLang="en-US" sz="28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6FF8815-F5CB-A64F-A889-E3DACE8C6C03}"/>
              </a:ext>
            </a:extLst>
          </p:cNvPr>
          <p:cNvGrpSpPr/>
          <p:nvPr/>
        </p:nvGrpSpPr>
        <p:grpSpPr>
          <a:xfrm>
            <a:off x="6759667" y="1945707"/>
            <a:ext cx="3399142" cy="2395304"/>
            <a:chOff x="6759667" y="1945707"/>
            <a:chExt cx="3399142" cy="2395304"/>
          </a:xfrm>
        </p:grpSpPr>
        <p:pic>
          <p:nvPicPr>
            <p:cNvPr id="24" name="그림 23" descr="텍스트, 컴퓨터, 모니터, 실내이(가) 표시된 사진&#10;&#10;자동 생성된 설명">
              <a:extLst>
                <a:ext uri="{FF2B5EF4-FFF2-40B4-BE49-F238E27FC236}">
                  <a16:creationId xmlns:a16="http://schemas.microsoft.com/office/drawing/2014/main" id="{897C30C2-0AD1-4540-8204-D25E54BC3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73" t="19877" r="12639" b="44732"/>
            <a:stretch/>
          </p:blipFill>
          <p:spPr>
            <a:xfrm>
              <a:off x="6759667" y="1945707"/>
              <a:ext cx="3399142" cy="2395304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BC6E422-6361-A847-8819-E2DA48C1FA03}"/>
                </a:ext>
              </a:extLst>
            </p:cNvPr>
            <p:cNvSpPr/>
            <p:nvPr/>
          </p:nvSpPr>
          <p:spPr>
            <a:xfrm>
              <a:off x="7408673" y="2548241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B54E3D-9B58-B84E-983B-724CBD7F5C4E}"/>
                </a:ext>
              </a:extLst>
            </p:cNvPr>
            <p:cNvSpPr txBox="1"/>
            <p:nvPr/>
          </p:nvSpPr>
          <p:spPr>
            <a:xfrm>
              <a:off x="7000877" y="2170030"/>
              <a:ext cx="9365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Click!!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E5F93C3-0A20-5B41-8051-C2A3279CA4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60267" y="3056466"/>
              <a:ext cx="1155789" cy="651934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47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4798376" cy="501043"/>
          </a:xfrm>
        </p:spPr>
        <p:txBody>
          <a:bodyPr>
            <a:noAutofit/>
          </a:bodyPr>
          <a:lstStyle/>
          <a:p>
            <a:r>
              <a:rPr kumimoji="1" lang="en-US" altLang="ko-KR" sz="2800" dirty="0"/>
              <a:t>3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Unity Circular Dependency</a:t>
            </a:r>
            <a:endParaRPr kumimoji="1" lang="ko-Kore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15D2-E84C-C54B-8F82-28F73084FA82}"/>
              </a:ext>
            </a:extLst>
          </p:cNvPr>
          <p:cNvSpPr/>
          <p:nvPr/>
        </p:nvSpPr>
        <p:spPr>
          <a:xfrm>
            <a:off x="1881809" y="2839278"/>
            <a:ext cx="1762539" cy="11794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2539"/>
                      <a:gd name="connsiteY0" fmla="*/ 0 h 1179444"/>
                      <a:gd name="connsiteX1" fmla="*/ 569888 w 1762539"/>
                      <a:gd name="connsiteY1" fmla="*/ 0 h 1179444"/>
                      <a:gd name="connsiteX2" fmla="*/ 1104524 w 1762539"/>
                      <a:gd name="connsiteY2" fmla="*/ 0 h 1179444"/>
                      <a:gd name="connsiteX3" fmla="*/ 1762539 w 1762539"/>
                      <a:gd name="connsiteY3" fmla="*/ 0 h 1179444"/>
                      <a:gd name="connsiteX4" fmla="*/ 1762539 w 1762539"/>
                      <a:gd name="connsiteY4" fmla="*/ 577928 h 1179444"/>
                      <a:gd name="connsiteX5" fmla="*/ 1762539 w 1762539"/>
                      <a:gd name="connsiteY5" fmla="*/ 1179444 h 1179444"/>
                      <a:gd name="connsiteX6" fmla="*/ 1210277 w 1762539"/>
                      <a:gd name="connsiteY6" fmla="*/ 1179444 h 1179444"/>
                      <a:gd name="connsiteX7" fmla="*/ 658015 w 1762539"/>
                      <a:gd name="connsiteY7" fmla="*/ 1179444 h 1179444"/>
                      <a:gd name="connsiteX8" fmla="*/ 0 w 1762539"/>
                      <a:gd name="connsiteY8" fmla="*/ 1179444 h 1179444"/>
                      <a:gd name="connsiteX9" fmla="*/ 0 w 1762539"/>
                      <a:gd name="connsiteY9" fmla="*/ 625105 h 1179444"/>
                      <a:gd name="connsiteX10" fmla="*/ 0 w 1762539"/>
                      <a:gd name="connsiteY10" fmla="*/ 0 h 117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539" h="1179444" extrusionOk="0">
                        <a:moveTo>
                          <a:pt x="0" y="0"/>
                        </a:moveTo>
                        <a:cubicBezTo>
                          <a:pt x="142537" y="-58560"/>
                          <a:pt x="424515" y="2827"/>
                          <a:pt x="569888" y="0"/>
                        </a:cubicBezTo>
                        <a:cubicBezTo>
                          <a:pt x="715261" y="-2827"/>
                          <a:pt x="921988" y="40378"/>
                          <a:pt x="1104524" y="0"/>
                        </a:cubicBezTo>
                        <a:cubicBezTo>
                          <a:pt x="1287060" y="-40378"/>
                          <a:pt x="1466685" y="76792"/>
                          <a:pt x="1762539" y="0"/>
                        </a:cubicBezTo>
                        <a:cubicBezTo>
                          <a:pt x="1822187" y="217155"/>
                          <a:pt x="1722498" y="447933"/>
                          <a:pt x="1762539" y="577928"/>
                        </a:cubicBezTo>
                        <a:cubicBezTo>
                          <a:pt x="1802580" y="707923"/>
                          <a:pt x="1690576" y="1049712"/>
                          <a:pt x="1762539" y="1179444"/>
                        </a:cubicBezTo>
                        <a:cubicBezTo>
                          <a:pt x="1539881" y="1192486"/>
                          <a:pt x="1377429" y="1141117"/>
                          <a:pt x="1210277" y="1179444"/>
                        </a:cubicBezTo>
                        <a:cubicBezTo>
                          <a:pt x="1043125" y="1217771"/>
                          <a:pt x="933825" y="1116395"/>
                          <a:pt x="658015" y="1179444"/>
                        </a:cubicBezTo>
                        <a:cubicBezTo>
                          <a:pt x="382205" y="1242493"/>
                          <a:pt x="191730" y="1137945"/>
                          <a:pt x="0" y="1179444"/>
                        </a:cubicBezTo>
                        <a:cubicBezTo>
                          <a:pt x="-13009" y="990067"/>
                          <a:pt x="64545" y="747068"/>
                          <a:pt x="0" y="625105"/>
                        </a:cubicBezTo>
                        <a:cubicBezTo>
                          <a:pt x="-64545" y="503142"/>
                          <a:pt x="36278" y="20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Movement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E27F4-982B-1949-A9B9-6DAAB6A47ECC}"/>
              </a:ext>
            </a:extLst>
          </p:cNvPr>
          <p:cNvSpPr/>
          <p:nvPr/>
        </p:nvSpPr>
        <p:spPr>
          <a:xfrm>
            <a:off x="4718050" y="2839278"/>
            <a:ext cx="1762539" cy="11794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2539"/>
                      <a:gd name="connsiteY0" fmla="*/ 0 h 1179444"/>
                      <a:gd name="connsiteX1" fmla="*/ 569888 w 1762539"/>
                      <a:gd name="connsiteY1" fmla="*/ 0 h 1179444"/>
                      <a:gd name="connsiteX2" fmla="*/ 1104524 w 1762539"/>
                      <a:gd name="connsiteY2" fmla="*/ 0 h 1179444"/>
                      <a:gd name="connsiteX3" fmla="*/ 1762539 w 1762539"/>
                      <a:gd name="connsiteY3" fmla="*/ 0 h 1179444"/>
                      <a:gd name="connsiteX4" fmla="*/ 1762539 w 1762539"/>
                      <a:gd name="connsiteY4" fmla="*/ 577928 h 1179444"/>
                      <a:gd name="connsiteX5" fmla="*/ 1762539 w 1762539"/>
                      <a:gd name="connsiteY5" fmla="*/ 1179444 h 1179444"/>
                      <a:gd name="connsiteX6" fmla="*/ 1210277 w 1762539"/>
                      <a:gd name="connsiteY6" fmla="*/ 1179444 h 1179444"/>
                      <a:gd name="connsiteX7" fmla="*/ 658015 w 1762539"/>
                      <a:gd name="connsiteY7" fmla="*/ 1179444 h 1179444"/>
                      <a:gd name="connsiteX8" fmla="*/ 0 w 1762539"/>
                      <a:gd name="connsiteY8" fmla="*/ 1179444 h 1179444"/>
                      <a:gd name="connsiteX9" fmla="*/ 0 w 1762539"/>
                      <a:gd name="connsiteY9" fmla="*/ 625105 h 1179444"/>
                      <a:gd name="connsiteX10" fmla="*/ 0 w 1762539"/>
                      <a:gd name="connsiteY10" fmla="*/ 0 h 117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539" h="1179444" extrusionOk="0">
                        <a:moveTo>
                          <a:pt x="0" y="0"/>
                        </a:moveTo>
                        <a:cubicBezTo>
                          <a:pt x="142537" y="-58560"/>
                          <a:pt x="424515" y="2827"/>
                          <a:pt x="569888" y="0"/>
                        </a:cubicBezTo>
                        <a:cubicBezTo>
                          <a:pt x="715261" y="-2827"/>
                          <a:pt x="921988" y="40378"/>
                          <a:pt x="1104524" y="0"/>
                        </a:cubicBezTo>
                        <a:cubicBezTo>
                          <a:pt x="1287060" y="-40378"/>
                          <a:pt x="1466685" y="76792"/>
                          <a:pt x="1762539" y="0"/>
                        </a:cubicBezTo>
                        <a:cubicBezTo>
                          <a:pt x="1822187" y="217155"/>
                          <a:pt x="1722498" y="447933"/>
                          <a:pt x="1762539" y="577928"/>
                        </a:cubicBezTo>
                        <a:cubicBezTo>
                          <a:pt x="1802580" y="707923"/>
                          <a:pt x="1690576" y="1049712"/>
                          <a:pt x="1762539" y="1179444"/>
                        </a:cubicBezTo>
                        <a:cubicBezTo>
                          <a:pt x="1539881" y="1192486"/>
                          <a:pt x="1377429" y="1141117"/>
                          <a:pt x="1210277" y="1179444"/>
                        </a:cubicBezTo>
                        <a:cubicBezTo>
                          <a:pt x="1043125" y="1217771"/>
                          <a:pt x="933825" y="1116395"/>
                          <a:pt x="658015" y="1179444"/>
                        </a:cubicBezTo>
                        <a:cubicBezTo>
                          <a:pt x="382205" y="1242493"/>
                          <a:pt x="191730" y="1137945"/>
                          <a:pt x="0" y="1179444"/>
                        </a:cubicBezTo>
                        <a:cubicBezTo>
                          <a:pt x="-13009" y="990067"/>
                          <a:pt x="64545" y="747068"/>
                          <a:pt x="0" y="625105"/>
                        </a:cubicBezTo>
                        <a:cubicBezTo>
                          <a:pt x="-64545" y="503142"/>
                          <a:pt x="36278" y="20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Combat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32E0E13-8613-B74B-82BB-AF8EEE6245C5}"/>
              </a:ext>
            </a:extLst>
          </p:cNvPr>
          <p:cNvCxnSpPr>
            <a:stCxn id="5" idx="0"/>
            <a:endCxn id="11" idx="0"/>
          </p:cNvCxnSpPr>
          <p:nvPr/>
        </p:nvCxnSpPr>
        <p:spPr>
          <a:xfrm rot="5400000" flipH="1" flipV="1">
            <a:off x="4181199" y="1421158"/>
            <a:ext cx="12700" cy="2836241"/>
          </a:xfrm>
          <a:prstGeom prst="curvedConnector3">
            <a:avLst>
              <a:gd name="adj1" fmla="val 53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6C5DCD7-70DC-2840-B5A1-4B0C40C642BF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>
            <a:off x="4181200" y="2600602"/>
            <a:ext cx="12700" cy="2836241"/>
          </a:xfrm>
          <a:prstGeom prst="curvedConnector3">
            <a:avLst>
              <a:gd name="adj1" fmla="val 58000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32F02D1-2E7B-A741-9124-9F6CDFD7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54" y="713984"/>
            <a:ext cx="110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7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4798376" cy="501043"/>
          </a:xfrm>
        </p:spPr>
        <p:txBody>
          <a:bodyPr>
            <a:noAutofit/>
          </a:bodyPr>
          <a:lstStyle/>
          <a:p>
            <a:r>
              <a:rPr kumimoji="1" lang="en-US" altLang="ko-KR" sz="2800" dirty="0"/>
              <a:t>3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Unity Circular Dependency</a:t>
            </a:r>
            <a:endParaRPr kumimoji="1" lang="ko-Kore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15D2-E84C-C54B-8F82-28F73084FA82}"/>
              </a:ext>
            </a:extLst>
          </p:cNvPr>
          <p:cNvSpPr/>
          <p:nvPr/>
        </p:nvSpPr>
        <p:spPr>
          <a:xfrm>
            <a:off x="1881809" y="2839278"/>
            <a:ext cx="1762539" cy="11794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2539"/>
                      <a:gd name="connsiteY0" fmla="*/ 0 h 1179444"/>
                      <a:gd name="connsiteX1" fmla="*/ 569888 w 1762539"/>
                      <a:gd name="connsiteY1" fmla="*/ 0 h 1179444"/>
                      <a:gd name="connsiteX2" fmla="*/ 1104524 w 1762539"/>
                      <a:gd name="connsiteY2" fmla="*/ 0 h 1179444"/>
                      <a:gd name="connsiteX3" fmla="*/ 1762539 w 1762539"/>
                      <a:gd name="connsiteY3" fmla="*/ 0 h 1179444"/>
                      <a:gd name="connsiteX4" fmla="*/ 1762539 w 1762539"/>
                      <a:gd name="connsiteY4" fmla="*/ 577928 h 1179444"/>
                      <a:gd name="connsiteX5" fmla="*/ 1762539 w 1762539"/>
                      <a:gd name="connsiteY5" fmla="*/ 1179444 h 1179444"/>
                      <a:gd name="connsiteX6" fmla="*/ 1210277 w 1762539"/>
                      <a:gd name="connsiteY6" fmla="*/ 1179444 h 1179444"/>
                      <a:gd name="connsiteX7" fmla="*/ 658015 w 1762539"/>
                      <a:gd name="connsiteY7" fmla="*/ 1179444 h 1179444"/>
                      <a:gd name="connsiteX8" fmla="*/ 0 w 1762539"/>
                      <a:gd name="connsiteY8" fmla="*/ 1179444 h 1179444"/>
                      <a:gd name="connsiteX9" fmla="*/ 0 w 1762539"/>
                      <a:gd name="connsiteY9" fmla="*/ 625105 h 1179444"/>
                      <a:gd name="connsiteX10" fmla="*/ 0 w 1762539"/>
                      <a:gd name="connsiteY10" fmla="*/ 0 h 117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539" h="1179444" extrusionOk="0">
                        <a:moveTo>
                          <a:pt x="0" y="0"/>
                        </a:moveTo>
                        <a:cubicBezTo>
                          <a:pt x="142537" y="-58560"/>
                          <a:pt x="424515" y="2827"/>
                          <a:pt x="569888" y="0"/>
                        </a:cubicBezTo>
                        <a:cubicBezTo>
                          <a:pt x="715261" y="-2827"/>
                          <a:pt x="921988" y="40378"/>
                          <a:pt x="1104524" y="0"/>
                        </a:cubicBezTo>
                        <a:cubicBezTo>
                          <a:pt x="1287060" y="-40378"/>
                          <a:pt x="1466685" y="76792"/>
                          <a:pt x="1762539" y="0"/>
                        </a:cubicBezTo>
                        <a:cubicBezTo>
                          <a:pt x="1822187" y="217155"/>
                          <a:pt x="1722498" y="447933"/>
                          <a:pt x="1762539" y="577928"/>
                        </a:cubicBezTo>
                        <a:cubicBezTo>
                          <a:pt x="1802580" y="707923"/>
                          <a:pt x="1690576" y="1049712"/>
                          <a:pt x="1762539" y="1179444"/>
                        </a:cubicBezTo>
                        <a:cubicBezTo>
                          <a:pt x="1539881" y="1192486"/>
                          <a:pt x="1377429" y="1141117"/>
                          <a:pt x="1210277" y="1179444"/>
                        </a:cubicBezTo>
                        <a:cubicBezTo>
                          <a:pt x="1043125" y="1217771"/>
                          <a:pt x="933825" y="1116395"/>
                          <a:pt x="658015" y="1179444"/>
                        </a:cubicBezTo>
                        <a:cubicBezTo>
                          <a:pt x="382205" y="1242493"/>
                          <a:pt x="191730" y="1137945"/>
                          <a:pt x="0" y="1179444"/>
                        </a:cubicBezTo>
                        <a:cubicBezTo>
                          <a:pt x="-13009" y="990067"/>
                          <a:pt x="64545" y="747068"/>
                          <a:pt x="0" y="625105"/>
                        </a:cubicBezTo>
                        <a:cubicBezTo>
                          <a:pt x="-64545" y="503142"/>
                          <a:pt x="36278" y="20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Movement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E27F4-982B-1949-A9B9-6DAAB6A47ECC}"/>
              </a:ext>
            </a:extLst>
          </p:cNvPr>
          <p:cNvSpPr/>
          <p:nvPr/>
        </p:nvSpPr>
        <p:spPr>
          <a:xfrm>
            <a:off x="4718050" y="2839278"/>
            <a:ext cx="1762539" cy="11794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2539"/>
                      <a:gd name="connsiteY0" fmla="*/ 0 h 1179444"/>
                      <a:gd name="connsiteX1" fmla="*/ 569888 w 1762539"/>
                      <a:gd name="connsiteY1" fmla="*/ 0 h 1179444"/>
                      <a:gd name="connsiteX2" fmla="*/ 1104524 w 1762539"/>
                      <a:gd name="connsiteY2" fmla="*/ 0 h 1179444"/>
                      <a:gd name="connsiteX3" fmla="*/ 1762539 w 1762539"/>
                      <a:gd name="connsiteY3" fmla="*/ 0 h 1179444"/>
                      <a:gd name="connsiteX4" fmla="*/ 1762539 w 1762539"/>
                      <a:gd name="connsiteY4" fmla="*/ 577928 h 1179444"/>
                      <a:gd name="connsiteX5" fmla="*/ 1762539 w 1762539"/>
                      <a:gd name="connsiteY5" fmla="*/ 1179444 h 1179444"/>
                      <a:gd name="connsiteX6" fmla="*/ 1210277 w 1762539"/>
                      <a:gd name="connsiteY6" fmla="*/ 1179444 h 1179444"/>
                      <a:gd name="connsiteX7" fmla="*/ 658015 w 1762539"/>
                      <a:gd name="connsiteY7" fmla="*/ 1179444 h 1179444"/>
                      <a:gd name="connsiteX8" fmla="*/ 0 w 1762539"/>
                      <a:gd name="connsiteY8" fmla="*/ 1179444 h 1179444"/>
                      <a:gd name="connsiteX9" fmla="*/ 0 w 1762539"/>
                      <a:gd name="connsiteY9" fmla="*/ 625105 h 1179444"/>
                      <a:gd name="connsiteX10" fmla="*/ 0 w 1762539"/>
                      <a:gd name="connsiteY10" fmla="*/ 0 h 117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539" h="1179444" extrusionOk="0">
                        <a:moveTo>
                          <a:pt x="0" y="0"/>
                        </a:moveTo>
                        <a:cubicBezTo>
                          <a:pt x="142537" y="-58560"/>
                          <a:pt x="424515" y="2827"/>
                          <a:pt x="569888" y="0"/>
                        </a:cubicBezTo>
                        <a:cubicBezTo>
                          <a:pt x="715261" y="-2827"/>
                          <a:pt x="921988" y="40378"/>
                          <a:pt x="1104524" y="0"/>
                        </a:cubicBezTo>
                        <a:cubicBezTo>
                          <a:pt x="1287060" y="-40378"/>
                          <a:pt x="1466685" y="76792"/>
                          <a:pt x="1762539" y="0"/>
                        </a:cubicBezTo>
                        <a:cubicBezTo>
                          <a:pt x="1822187" y="217155"/>
                          <a:pt x="1722498" y="447933"/>
                          <a:pt x="1762539" y="577928"/>
                        </a:cubicBezTo>
                        <a:cubicBezTo>
                          <a:pt x="1802580" y="707923"/>
                          <a:pt x="1690576" y="1049712"/>
                          <a:pt x="1762539" y="1179444"/>
                        </a:cubicBezTo>
                        <a:cubicBezTo>
                          <a:pt x="1539881" y="1192486"/>
                          <a:pt x="1377429" y="1141117"/>
                          <a:pt x="1210277" y="1179444"/>
                        </a:cubicBezTo>
                        <a:cubicBezTo>
                          <a:pt x="1043125" y="1217771"/>
                          <a:pt x="933825" y="1116395"/>
                          <a:pt x="658015" y="1179444"/>
                        </a:cubicBezTo>
                        <a:cubicBezTo>
                          <a:pt x="382205" y="1242493"/>
                          <a:pt x="191730" y="1137945"/>
                          <a:pt x="0" y="1179444"/>
                        </a:cubicBezTo>
                        <a:cubicBezTo>
                          <a:pt x="-13009" y="990067"/>
                          <a:pt x="64545" y="747068"/>
                          <a:pt x="0" y="625105"/>
                        </a:cubicBezTo>
                        <a:cubicBezTo>
                          <a:pt x="-64545" y="503142"/>
                          <a:pt x="36278" y="20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Combat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32E0E13-8613-B74B-82BB-AF8EEE6245C5}"/>
              </a:ext>
            </a:extLst>
          </p:cNvPr>
          <p:cNvCxnSpPr>
            <a:stCxn id="5" idx="0"/>
            <a:endCxn id="11" idx="0"/>
          </p:cNvCxnSpPr>
          <p:nvPr/>
        </p:nvCxnSpPr>
        <p:spPr>
          <a:xfrm rot="5400000" flipH="1" flipV="1">
            <a:off x="4181199" y="1421158"/>
            <a:ext cx="12700" cy="2836241"/>
          </a:xfrm>
          <a:prstGeom prst="curvedConnector3">
            <a:avLst>
              <a:gd name="adj1" fmla="val 53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6C5DCD7-70DC-2840-B5A1-4B0C40C642BF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>
            <a:off x="4181200" y="2600602"/>
            <a:ext cx="12700" cy="2836241"/>
          </a:xfrm>
          <a:prstGeom prst="curvedConnector3">
            <a:avLst>
              <a:gd name="adj1" fmla="val 58000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32F02D1-2E7B-A741-9124-9F6CDFD7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54" y="713984"/>
            <a:ext cx="110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6BFAA4-1E38-434B-B633-B6A015F9DECD}"/>
              </a:ext>
            </a:extLst>
          </p:cNvPr>
          <p:cNvGrpSpPr/>
          <p:nvPr/>
        </p:nvGrpSpPr>
        <p:grpSpPr>
          <a:xfrm>
            <a:off x="5327308" y="2564205"/>
            <a:ext cx="2432392" cy="2258644"/>
            <a:chOff x="5327308" y="2564205"/>
            <a:chExt cx="2432392" cy="2258644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F756FEC-11D1-43D1-9F91-C4CD584465FA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5327308" y="4582034"/>
              <a:ext cx="1537378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BFE078E-C169-4589-AEA1-637263BD4F3A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4661603" y="3429000"/>
              <a:ext cx="1537378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29EC361-4AFE-4461-93DA-2F2062E64C2E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5327309" y="3813345"/>
              <a:ext cx="1537378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FB7EEBD-0D62-4632-85DF-C2583766CF5A}"/>
                </a:ext>
              </a:extLst>
            </p:cNvPr>
            <p:cNvSpPr/>
            <p:nvPr/>
          </p:nvSpPr>
          <p:spPr>
            <a:xfrm>
              <a:off x="5340350" y="4095750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FA92AA-ADF8-409E-BA5A-0869BE7291FA}"/>
                </a:ext>
              </a:extLst>
            </p:cNvPr>
            <p:cNvSpPr txBox="1"/>
            <p:nvPr/>
          </p:nvSpPr>
          <p:spPr>
            <a:xfrm>
              <a:off x="6711948" y="3444013"/>
              <a:ext cx="1003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C00000"/>
                  </a:solidFill>
                </a:rPr>
                <a:t>X - Roll </a:t>
              </a:r>
              <a:endParaRPr lang="ko-KR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C039DE-B328-480F-8971-96CB07C36935}"/>
                </a:ext>
              </a:extLst>
            </p:cNvPr>
            <p:cNvSpPr txBox="1"/>
            <p:nvPr/>
          </p:nvSpPr>
          <p:spPr>
            <a:xfrm>
              <a:off x="5530849" y="2564205"/>
              <a:ext cx="101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accent5"/>
                  </a:solidFill>
                </a:rPr>
                <a:t>Z - Yaw</a:t>
              </a:r>
              <a:endParaRPr lang="ko-KR" altLang="en-US" sz="1600">
                <a:solidFill>
                  <a:schemeClr val="accent5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CF3748-F8C1-4981-A0DA-7BEBDD623DE2}"/>
                </a:ext>
              </a:extLst>
            </p:cNvPr>
            <p:cNvSpPr txBox="1"/>
            <p:nvPr/>
          </p:nvSpPr>
          <p:spPr>
            <a:xfrm>
              <a:off x="6639445" y="4484295"/>
              <a:ext cx="1120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accent6"/>
                  </a:solidFill>
                </a:rPr>
                <a:t>Y - Pitch</a:t>
              </a:r>
              <a:endParaRPr lang="ko-KR" altLang="en-US" sz="160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66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FEB57E-994F-4B90-B6E4-12A0AF691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64" y="0"/>
            <a:ext cx="9059871" cy="6858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4F6BC17-736B-4B45-8A28-4FD17F9B8567}"/>
              </a:ext>
            </a:extLst>
          </p:cNvPr>
          <p:cNvSpPr/>
          <p:nvPr/>
        </p:nvSpPr>
        <p:spPr>
          <a:xfrm>
            <a:off x="4069080" y="1158241"/>
            <a:ext cx="6446520" cy="822960"/>
          </a:xfrm>
          <a:prstGeom prst="roundRect">
            <a:avLst>
              <a:gd name="adj" fmla="val 1221"/>
            </a:avLst>
          </a:prstGeom>
          <a:noFill/>
          <a:ln w="38100">
            <a:solidFill>
              <a:srgbClr val="6D2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ABAAB-2500-4029-AB5A-B5049626B26A}"/>
              </a:ext>
            </a:extLst>
          </p:cNvPr>
          <p:cNvSpPr/>
          <p:nvPr/>
        </p:nvSpPr>
        <p:spPr>
          <a:xfrm>
            <a:off x="191385" y="85060"/>
            <a:ext cx="574158" cy="380401"/>
          </a:xfrm>
          <a:prstGeom prst="rect">
            <a:avLst/>
          </a:prstGeom>
          <a:solidFill>
            <a:srgbClr val="6D28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26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54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2 Unity Raycast</vt:lpstr>
      <vt:lpstr>2 Unity Raycast</vt:lpstr>
      <vt:lpstr>2 Unity Raycast</vt:lpstr>
      <vt:lpstr>3 Unity Circular Dependency</vt:lpstr>
      <vt:lpstr>3 Unity Circular Dependency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최범휘</dc:creator>
  <cp:lastModifiedBy>최범휘</cp:lastModifiedBy>
  <cp:revision>25</cp:revision>
  <dcterms:created xsi:type="dcterms:W3CDTF">2022-03-02T02:40:00Z</dcterms:created>
  <dcterms:modified xsi:type="dcterms:W3CDTF">2022-03-21T14:23:14Z</dcterms:modified>
</cp:coreProperties>
</file>