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0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7"/>
    <p:restoredTop sz="94692"/>
  </p:normalViewPr>
  <p:slideViewPr>
    <p:cSldViewPr snapToGrid="0" snapToObjects="1">
      <p:cViewPr>
        <p:scale>
          <a:sx n="150" d="100"/>
          <a:sy n="150" d="100"/>
        </p:scale>
        <p:origin x="-2412" y="-14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45CD-D842-D744-AA06-62885FC3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29A3D-ECF3-5543-82AC-8E9EDFD8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962EF-7255-864D-AD40-5C53FA8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FD81-F36F-5345-B74C-9AA08095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631C5-6A1F-1540-AA31-3D9196F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31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20AC-0B9F-8749-A2BD-06DF66E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7D53F-3338-BE45-B9CD-4FF5E841C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6CC7-B8DC-AE4C-800E-7AB9211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B7B7-B561-9940-AFCF-D691A1B0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81D91-96BD-194B-88E4-C3790D3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EC582-62DA-8144-A3BD-D633A4F3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56DF6-1C21-F44F-BCF9-36CE4AEB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E993-C595-3D49-9EA5-F53F6A7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B1D2-CB5E-A547-A3C4-E67210C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8746-4592-4B40-A206-583900F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8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A370-4F57-A44A-BB9C-7DC38E0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BAEF-B04F-E740-A360-21697B4F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1E622-1668-CE47-8C3B-FF104CD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223E-99F9-3344-94A1-6EE972B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3809-B1BE-9942-AF9B-693FDA6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2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400F-843A-3448-A4C0-7254F30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83B9A-3315-C44F-8E57-13EB1BA5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979A7-A462-DA4B-B9C3-26B0740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0100-53BA-4740-9457-F1FD5F7A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E181-58B0-A248-AA81-5DC8145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3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E80-C9F7-8A4D-8957-E2B29EA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EABF-614E-C647-AE07-CEB049AC1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3A795-7D6B-1C49-AB33-852589CA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A8B64-226B-424C-BF47-2E870A2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7BFE6-051F-3547-8780-331F8D88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798FB-8005-FA42-A7D3-D73187B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FB29-630E-5341-82D5-D42370D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45A9C-DF6B-D642-B4D0-2EB9818E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17E23-3522-0F4A-BBC2-C516512C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E82E3-0059-DF45-8340-0ABBF76D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97247-4AE0-0549-9E79-DE8B7BF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4ABD7-4009-DA4A-8C55-273F20B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8142D-4DB6-864D-B094-D21B96F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BE44B-D296-CE43-AE40-470F197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2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997B-C949-D648-AE74-F0A69D2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7D4CA-A2DB-B74B-8C5C-DA8CAB1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92BD41-556A-6141-A7C1-1A6ED14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CC00B-41CB-1A4F-A108-54C280A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5DBF-9981-2D47-9CE3-7651C63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821D7-59B6-404D-9E86-B5E489E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DBC66-F323-304F-8FF2-769C6F7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4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FFAE0-59FD-884C-8EEC-2C076377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4AA40-6E31-264F-AA9C-A49A38E8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333E1-CA64-954C-9B45-3EBD6CDC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09DAD-38E8-A04A-BF03-3A0D820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55DFE-E487-3942-9539-6C2434C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761F4-95C9-2444-9062-98381C2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4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60E4-FEAD-4A4F-9395-045F4026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656A-50F2-DE45-9880-9B418E49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13AFC-4B51-F346-A730-D6617D11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14136-7C57-3B4E-A156-DDF3425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0A658-3AF9-9D41-BB89-1BBFBD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F451-4B1C-2942-95B7-F3130BE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6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F5155-AAE7-BD42-AE57-BAC68FB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D15B-CE96-A94C-9AC4-4DDB8C5A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E0EE-A282-A04B-802C-ED4E7BBA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2857-B228-3A40-90DD-E9A7B26EE83A}" type="datetimeFigureOut">
              <a:rPr kumimoji="1" lang="ko-Kore-KR" altLang="en-US" smtClean="0"/>
              <a:t>03/21/2022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B274E-5267-BF4D-8A79-94C99268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C2C6-EFF8-4F45-AC56-EF4C5CA1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55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A036D5-F836-E44B-9FF8-935A4AA82E39}"/>
              </a:ext>
            </a:extLst>
          </p:cNvPr>
          <p:cNvGrpSpPr/>
          <p:nvPr/>
        </p:nvGrpSpPr>
        <p:grpSpPr>
          <a:xfrm>
            <a:off x="803447" y="1422723"/>
            <a:ext cx="4224170" cy="1560731"/>
            <a:chOff x="3249467" y="2428563"/>
            <a:chExt cx="4224170" cy="156073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D59649-54D9-0745-9465-3B9F4F6B5EDB}"/>
                </a:ext>
              </a:extLst>
            </p:cNvPr>
            <p:cNvSpPr/>
            <p:nvPr/>
          </p:nvSpPr>
          <p:spPr>
            <a:xfrm>
              <a:off x="6531398" y="3074894"/>
              <a:ext cx="909532" cy="9144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래픽 5" descr="남자 단색으로 채워진">
              <a:extLst>
                <a:ext uri="{FF2B5EF4-FFF2-40B4-BE49-F238E27FC236}">
                  <a16:creationId xmlns:a16="http://schemas.microsoft.com/office/drawing/2014/main" id="{8DEBD939-D64C-674B-8904-F8EDD6F4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398" y="3074894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비디오 카메라 단색으로 채워진">
              <a:extLst>
                <a:ext uri="{FF2B5EF4-FFF2-40B4-BE49-F238E27FC236}">
                  <a16:creationId xmlns:a16="http://schemas.microsoft.com/office/drawing/2014/main" id="{FD374F1A-85C7-1846-ABAE-4A1D5040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1734" y="3074894"/>
              <a:ext cx="914400" cy="9144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EB12BCB-C185-3A45-87A7-D4DDDA77080B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4186134" y="3532094"/>
              <a:ext cx="2345264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80E344-0865-2240-9CB6-1D618C7521D5}"/>
                </a:ext>
              </a:extLst>
            </p:cNvPr>
            <p:cNvSpPr txBox="1"/>
            <p:nvPr/>
          </p:nvSpPr>
          <p:spPr>
            <a:xfrm>
              <a:off x="3249467" y="2428563"/>
              <a:ext cx="936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Position</a:t>
              </a:r>
              <a:br>
                <a:rPr kumimoji="1" lang="en-US" altLang="ko-Kore-KR" dirty="0"/>
              </a:br>
              <a:r>
                <a:rPr kumimoji="1" lang="en-US" altLang="ko-Kore-KR" dirty="0"/>
                <a:t>(</a:t>
              </a:r>
              <a:r>
                <a:rPr kumimoji="1" lang="en-US" altLang="ko-Kore-KR" dirty="0" err="1"/>
                <a:t>x,y,z</a:t>
              </a:r>
              <a:r>
                <a:rPr kumimoji="1" lang="en-US" altLang="ko-Kore-KR" dirty="0"/>
                <a:t>)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212901-6C67-D149-B65F-E0287EBF4B59}"/>
                </a:ext>
              </a:extLst>
            </p:cNvPr>
            <p:cNvSpPr txBox="1"/>
            <p:nvPr/>
          </p:nvSpPr>
          <p:spPr>
            <a:xfrm>
              <a:off x="5098662" y="3008325"/>
              <a:ext cx="52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Ray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E45C5-2C04-AB40-A1A7-586A5AD620F2}"/>
                </a:ext>
              </a:extLst>
            </p:cNvPr>
            <p:cNvSpPr txBox="1"/>
            <p:nvPr/>
          </p:nvSpPr>
          <p:spPr>
            <a:xfrm>
              <a:off x="6498690" y="26389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Collision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3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6E57FB-DD63-5347-BE16-B48001626347}"/>
              </a:ext>
            </a:extLst>
          </p:cNvPr>
          <p:cNvGrpSpPr/>
          <p:nvPr/>
        </p:nvGrpSpPr>
        <p:grpSpPr>
          <a:xfrm>
            <a:off x="4134870" y="413850"/>
            <a:ext cx="7292280" cy="6858000"/>
            <a:chOff x="4019610" y="406166"/>
            <a:chExt cx="7292280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44A6A6-B015-3B45-97CA-438E402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610" y="406166"/>
              <a:ext cx="729228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341DAB-C8EB-C549-8DA8-226C177806C3}"/>
                </a:ext>
              </a:extLst>
            </p:cNvPr>
            <p:cNvSpPr/>
            <p:nvPr/>
          </p:nvSpPr>
          <p:spPr>
            <a:xfrm>
              <a:off x="7943850" y="1034816"/>
              <a:ext cx="3040380" cy="5760720"/>
            </a:xfrm>
            <a:prstGeom prst="rect">
              <a:avLst/>
            </a:prstGeom>
            <a:noFill/>
            <a:ln w="57150">
              <a:solidFill>
                <a:srgbClr val="FF0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457312B-2B47-5A4C-9B6D-91C79CB8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2040" y="2299702"/>
              <a:ext cx="1816257" cy="5718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22D2D68D-63C9-3141-83D5-E48AAFEDB1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2356886"/>
              <a:ext cx="105362" cy="351140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E6E1B9B-E8D6-E14C-8D0F-E61808802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402" y="5665989"/>
              <a:ext cx="1880828" cy="202301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F43945B-0BDE-6B47-8BE6-E5A2262C4D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390" y="2299703"/>
              <a:ext cx="169932" cy="3366286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65756E-29CA-C24A-80E0-1129CB09915D}"/>
                </a:ext>
              </a:extLst>
            </p:cNvPr>
            <p:cNvSpPr/>
            <p:nvPr/>
          </p:nvSpPr>
          <p:spPr>
            <a:xfrm>
              <a:off x="6886322" y="444632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3CC85-FE09-2E45-BC20-0752A7086DBA}"/>
                </a:ext>
              </a:extLst>
            </p:cNvPr>
            <p:cNvSpPr txBox="1"/>
            <p:nvPr/>
          </p:nvSpPr>
          <p:spPr>
            <a:xfrm>
              <a:off x="6942760" y="3347621"/>
              <a:ext cx="936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Position</a:t>
              </a:r>
              <a:br>
                <a:rPr kumimoji="1" lang="en-US" altLang="ko-Kore-KR" sz="1400" b="1" dirty="0">
                  <a:solidFill>
                    <a:schemeClr val="accent4"/>
                  </a:solidFill>
                </a:rPr>
              </a:b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(</a:t>
              </a:r>
              <a:r>
                <a:rPr kumimoji="1" lang="en-US" altLang="ko-Kore-KR" sz="1400" b="1" dirty="0" err="1">
                  <a:solidFill>
                    <a:schemeClr val="accent4"/>
                  </a:solidFill>
                </a:rPr>
                <a:t>x,y,z</a:t>
              </a: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)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65A48E7-184B-3247-8538-A57E5849BAA6}"/>
                </a:ext>
              </a:extLst>
            </p:cNvPr>
            <p:cNvCxnSpPr>
              <a:endCxn id="29" idx="7"/>
            </p:cNvCxnSpPr>
            <p:nvPr/>
          </p:nvCxnSpPr>
          <p:spPr>
            <a:xfrm flipH="1">
              <a:off x="6989575" y="3915176"/>
              <a:ext cx="437592" cy="5488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D7C8BB7-5B29-A947-97AE-B9D4647F8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0169" y="4259710"/>
              <a:ext cx="1207121" cy="243794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463AA7F-A15A-B040-A5E8-D5DC10C6BDA6}"/>
                </a:ext>
              </a:extLst>
            </p:cNvPr>
            <p:cNvCxnSpPr/>
            <p:nvPr/>
          </p:nvCxnSpPr>
          <p:spPr>
            <a:xfrm flipH="1" flipV="1">
              <a:off x="5866108" y="4381007"/>
              <a:ext cx="436015" cy="317241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D03410-4031-F74E-B7D2-4FB6B14F5FC4}"/>
                </a:ext>
              </a:extLst>
            </p:cNvPr>
            <p:cNvSpPr txBox="1"/>
            <p:nvPr/>
          </p:nvSpPr>
          <p:spPr>
            <a:xfrm>
              <a:off x="5921234" y="3951773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AF7898C-2F8E-4E4F-938A-9CEA20A0D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2787" y="4274645"/>
              <a:ext cx="709436" cy="516180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3998CF-120E-4A4D-9ED1-0483E2DDA48A}"/>
                </a:ext>
              </a:extLst>
            </p:cNvPr>
            <p:cNvSpPr txBox="1"/>
            <p:nvPr/>
          </p:nvSpPr>
          <p:spPr>
            <a:xfrm>
              <a:off x="8238153" y="3797884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A33D390-795A-0C49-A5E9-2B7D0EBBC803}"/>
                </a:ext>
              </a:extLst>
            </p:cNvPr>
            <p:cNvSpPr/>
            <p:nvPr/>
          </p:nvSpPr>
          <p:spPr>
            <a:xfrm>
              <a:off x="8443633" y="4124178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3051C19-131A-D043-BEB2-A7652A57BEE4}"/>
                </a:ext>
              </a:extLst>
            </p:cNvPr>
            <p:cNvSpPr/>
            <p:nvPr/>
          </p:nvSpPr>
          <p:spPr>
            <a:xfrm>
              <a:off x="5721440" y="4189606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0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FF8815-F5CB-A64F-A889-E3DACE8C6C03}"/>
              </a:ext>
            </a:extLst>
          </p:cNvPr>
          <p:cNvGrpSpPr/>
          <p:nvPr/>
        </p:nvGrpSpPr>
        <p:grpSpPr>
          <a:xfrm>
            <a:off x="6759667" y="1945707"/>
            <a:ext cx="3399142" cy="2395304"/>
            <a:chOff x="6759667" y="1945707"/>
            <a:chExt cx="3399142" cy="2395304"/>
          </a:xfrm>
        </p:grpSpPr>
        <p:pic>
          <p:nvPicPr>
            <p:cNvPr id="24" name="그림 23" descr="텍스트, 컴퓨터, 모니터, 실내이(가) 표시된 사진&#10;&#10;자동 생성된 설명">
              <a:extLst>
                <a:ext uri="{FF2B5EF4-FFF2-40B4-BE49-F238E27FC236}">
                  <a16:creationId xmlns:a16="http://schemas.microsoft.com/office/drawing/2014/main" id="{897C30C2-0AD1-4540-8204-D25E54BC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3" t="19877" r="12639" b="44732"/>
            <a:stretch/>
          </p:blipFill>
          <p:spPr>
            <a:xfrm>
              <a:off x="6759667" y="1945707"/>
              <a:ext cx="3399142" cy="239530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BC6E422-6361-A847-8819-E2DA48C1FA03}"/>
                </a:ext>
              </a:extLst>
            </p:cNvPr>
            <p:cNvSpPr/>
            <p:nvPr/>
          </p:nvSpPr>
          <p:spPr>
            <a:xfrm>
              <a:off x="7408673" y="254824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B54E3D-9B58-B84E-983B-724CBD7F5C4E}"/>
                </a:ext>
              </a:extLst>
            </p:cNvPr>
            <p:cNvSpPr txBox="1"/>
            <p:nvPr/>
          </p:nvSpPr>
          <p:spPr>
            <a:xfrm>
              <a:off x="7000877" y="2170030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Click!!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E5F93C3-0A20-5B41-8051-C2A3279CA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0267" y="3056466"/>
              <a:ext cx="1155789" cy="65193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59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6BFAA4-1E38-434B-B633-B6A015F9DECD}"/>
              </a:ext>
            </a:extLst>
          </p:cNvPr>
          <p:cNvGrpSpPr/>
          <p:nvPr/>
        </p:nvGrpSpPr>
        <p:grpSpPr>
          <a:xfrm>
            <a:off x="5327308" y="2564205"/>
            <a:ext cx="2432392" cy="2258644"/>
            <a:chOff x="5327308" y="2564205"/>
            <a:chExt cx="2432392" cy="2258644"/>
          </a:xfrm>
        </p:grpSpPr>
        <p:cxnSp>
          <p:nvCxnSpPr>
            <p:cNvPr id="8" name="직선 화살표 연결선 7">
              <a:extLst>
                <a:ext uri="{FF2B5EF4-FFF2-40B4-BE49-F238E27FC236}">
                  <a16:creationId xmlns:a16="http://schemas.microsoft.com/office/drawing/2014/main" id="{2F756FEC-11D1-43D1-9F91-C4CD584465FA}"/>
                </a:ext>
              </a:extLst>
            </p:cNvPr>
            <p:cNvCxnSpPr>
              <a:cxnSpLocks/>
            </p:cNvCxnSpPr>
            <p:nvPr/>
          </p:nvCxnSpPr>
          <p:spPr>
            <a:xfrm rot="1800000">
              <a:off x="5327308" y="4582034"/>
              <a:ext cx="1537378" cy="0"/>
            </a:xfrm>
            <a:prstGeom prst="straightConnector1">
              <a:avLst/>
            </a:prstGeom>
            <a:ln w="5715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직선 화살표 연결선 13">
              <a:extLst>
                <a:ext uri="{FF2B5EF4-FFF2-40B4-BE49-F238E27FC236}">
                  <a16:creationId xmlns:a16="http://schemas.microsoft.com/office/drawing/2014/main" id="{1BFE078E-C169-4589-AEA1-637263BD4F3A}"/>
                </a:ext>
              </a:extLst>
            </p:cNvPr>
            <p:cNvCxnSpPr>
              <a:cxnSpLocks/>
            </p:cNvCxnSpPr>
            <p:nvPr/>
          </p:nvCxnSpPr>
          <p:spPr>
            <a:xfrm rot="-5400000">
              <a:off x="4661603" y="3429000"/>
              <a:ext cx="1537378" cy="0"/>
            </a:xfrm>
            <a:prstGeom prst="straightConnector1">
              <a:avLst/>
            </a:prstGeom>
            <a:ln w="571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직선 화살표 연결선 14">
              <a:extLst>
                <a:ext uri="{FF2B5EF4-FFF2-40B4-BE49-F238E27FC236}">
                  <a16:creationId xmlns:a16="http://schemas.microsoft.com/office/drawing/2014/main" id="{129EC361-4AFE-4461-93DA-2F2062E64C2E}"/>
                </a:ext>
              </a:extLst>
            </p:cNvPr>
            <p:cNvCxnSpPr>
              <a:cxnSpLocks/>
            </p:cNvCxnSpPr>
            <p:nvPr/>
          </p:nvCxnSpPr>
          <p:spPr>
            <a:xfrm rot="-1800000">
              <a:off x="5327309" y="3813345"/>
              <a:ext cx="1537378" cy="0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타원 32">
              <a:extLst>
                <a:ext uri="{FF2B5EF4-FFF2-40B4-BE49-F238E27FC236}">
                  <a16:creationId xmlns:a16="http://schemas.microsoft.com/office/drawing/2014/main" id="{BFB7EEBD-0D62-4632-85DF-C2583766CF5A}"/>
                </a:ext>
              </a:extLst>
            </p:cNvPr>
            <p:cNvSpPr/>
            <p:nvPr/>
          </p:nvSpPr>
          <p:spPr>
            <a:xfrm>
              <a:off x="5340350" y="4095750"/>
              <a:ext cx="190500" cy="1905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FA92AA-ADF8-409E-BA5A-0869BE7291FA}"/>
                </a:ext>
              </a:extLst>
            </p:cNvPr>
            <p:cNvSpPr txBox="1"/>
            <p:nvPr/>
          </p:nvSpPr>
          <p:spPr>
            <a:xfrm>
              <a:off x="6711948" y="3444013"/>
              <a:ext cx="10033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rgbClr val="C00000"/>
                  </a:solidFill>
                </a:rPr>
                <a:t>X - Roll </a:t>
              </a:r>
              <a:endParaRPr lang="ko-KR" altLang="en-US" sz="1600">
                <a:solidFill>
                  <a:srgbClr val="C00000"/>
                </a:solidFill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5C039DE-B328-480F-8971-96CB07C36935}"/>
                </a:ext>
              </a:extLst>
            </p:cNvPr>
            <p:cNvSpPr txBox="1"/>
            <p:nvPr/>
          </p:nvSpPr>
          <p:spPr>
            <a:xfrm>
              <a:off x="5530849" y="2564205"/>
              <a:ext cx="101599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5"/>
                  </a:solidFill>
                </a:rPr>
                <a:t>Z - Yaw</a:t>
              </a:r>
              <a:endParaRPr lang="ko-KR" altLang="en-US" sz="1600">
                <a:solidFill>
                  <a:schemeClr val="accent5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3CF3748-F8C1-4981-A0DA-7BEBDD623DE2}"/>
                </a:ext>
              </a:extLst>
            </p:cNvPr>
            <p:cNvSpPr txBox="1"/>
            <p:nvPr/>
          </p:nvSpPr>
          <p:spPr>
            <a:xfrm>
              <a:off x="6639445" y="4484295"/>
              <a:ext cx="1120255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600">
                  <a:solidFill>
                    <a:schemeClr val="accent6"/>
                  </a:solidFill>
                </a:rPr>
                <a:t>Y - Pitch</a:t>
              </a:r>
              <a:endParaRPr lang="ko-KR" altLang="en-US" sz="160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76669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54</Words>
  <Application>Microsoft Office PowerPoint</Application>
  <PresentationFormat>와이드스크린</PresentationFormat>
  <Paragraphs>19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테마</vt:lpstr>
      <vt:lpstr>2 Unity Raycast</vt:lpstr>
      <vt:lpstr>2 Unity Raycast</vt:lpstr>
      <vt:lpstr>2 Unity Raycast</vt:lpstr>
      <vt:lpstr>3 Unity Circular Dependency</vt:lpstr>
      <vt:lpstr>3 Unity Circular Dependency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최범휘</dc:creator>
  <cp:lastModifiedBy>최범휘</cp:lastModifiedBy>
  <cp:revision>24</cp:revision>
  <dcterms:created xsi:type="dcterms:W3CDTF">2022-03-02T02:40:00Z</dcterms:created>
  <dcterms:modified xsi:type="dcterms:W3CDTF">2022-03-21T06:23:53Z</dcterms:modified>
</cp:coreProperties>
</file>