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D027D-D51D-4390-AD7E-7E8219066B86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41CE32-3E2C-46EC-A6A5-F439DB0FBAF9}">
      <dgm:prSet phldrT="[文字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製造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697129-8A4A-4587-B47B-DD07C58A0E60}" type="parTrans" cxnId="{15CE9944-5716-4E51-8338-F9119178F936}">
      <dgm:prSet/>
      <dgm:spPr/>
      <dgm:t>
        <a:bodyPr/>
        <a:lstStyle/>
        <a:p>
          <a:endParaRPr lang="zh-TW" altLang="en-US"/>
        </a:p>
      </dgm:t>
    </dgm:pt>
    <dgm:pt modelId="{6D0E280E-B201-4A91-A59B-ACE88AB3D322}" type="sibTrans" cxnId="{15CE9944-5716-4E51-8338-F9119178F936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汽車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2C8E17-3426-49A9-8C80-21F9D47E49D9}">
      <dgm:prSet phldrT="[文字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金屬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64799-5893-47C3-93A7-F7C088D6E28B}" type="parTrans" cxnId="{FA0231E9-158E-466F-9CAA-DD82D99DAE4F}">
      <dgm:prSet/>
      <dgm:spPr/>
      <dgm:t>
        <a:bodyPr/>
        <a:lstStyle/>
        <a:p>
          <a:endParaRPr lang="zh-TW" altLang="en-US"/>
        </a:p>
      </dgm:t>
    </dgm:pt>
    <dgm:pt modelId="{8D55B1C0-4804-4255-8288-62140DAAFDA9}" type="sibTrans" cxnId="{FA0231E9-158E-466F-9CAA-DD82D99DAE4F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五金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C79478-83A7-42C5-BEDC-2591114A7252}">
      <dgm:prSet phldrT="[文字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零件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78E74-1836-47C8-856B-6C3A314029F1}" type="parTrans" cxnId="{76968595-B8CB-415C-9C9F-8BCD60CD7F62}">
      <dgm:prSet/>
      <dgm:spPr/>
      <dgm:t>
        <a:bodyPr/>
        <a:lstStyle/>
        <a:p>
          <a:endParaRPr lang="zh-TW" altLang="en-US"/>
        </a:p>
      </dgm:t>
    </dgm:pt>
    <dgm:pt modelId="{B07CF64A-346D-4532-88C8-9D45C0B3AD5B}" type="sibTrans" cxnId="{76968595-B8CB-415C-9C9F-8BCD60CD7F62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800" b="1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材料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844367-4029-413D-8455-C1F2EFDBC87E}">
      <dgm:prSet/>
      <dgm:spPr/>
      <dgm:t>
        <a:bodyPr/>
        <a:lstStyle/>
        <a:p>
          <a:endParaRPr lang="zh-TW" altLang="en-US"/>
        </a:p>
      </dgm:t>
    </dgm:pt>
    <dgm:pt modelId="{B37ED5FD-A6A9-4B0F-99E2-7DD39A8228AC}" type="parTrans" cxnId="{B03CEA19-EAB7-4162-8E79-B20A0D45B3FC}">
      <dgm:prSet/>
      <dgm:spPr/>
      <dgm:t>
        <a:bodyPr/>
        <a:lstStyle/>
        <a:p>
          <a:endParaRPr lang="zh-TW" altLang="en-US"/>
        </a:p>
      </dgm:t>
    </dgm:pt>
    <dgm:pt modelId="{C2CADDC2-2936-4637-8391-86615DCC27D5}" type="sibTrans" cxnId="{B03CEA19-EAB7-4162-8E79-B20A0D45B3FC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銷售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B3BB76-14A1-4EBC-AF62-7DD3EDCD2EB2}" type="pres">
      <dgm:prSet presAssocID="{F5CD027D-D51D-4390-AD7E-7E8219066B8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0AE30CA-CAB6-46D5-9DA1-12F62F5EAD6B}" type="pres">
      <dgm:prSet presAssocID="{AD41CE32-3E2C-46EC-A6A5-F439DB0FBAF9}" presName="composite" presStyleCnt="0"/>
      <dgm:spPr/>
    </dgm:pt>
    <dgm:pt modelId="{7E5CC84B-26B5-4DBA-BE2F-71A4D6480C1B}" type="pres">
      <dgm:prSet presAssocID="{AD41CE32-3E2C-46EC-A6A5-F439DB0FBAF9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BDD830-F996-451C-B0F2-666CE305E341}" type="pres">
      <dgm:prSet presAssocID="{AD41CE32-3E2C-46EC-A6A5-F439DB0FBAF9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DE647D-3132-4FAE-AF53-011783B6069B}" type="pres">
      <dgm:prSet presAssocID="{AD41CE32-3E2C-46EC-A6A5-F439DB0FBAF9}" presName="BalanceSpacing" presStyleCnt="0"/>
      <dgm:spPr/>
    </dgm:pt>
    <dgm:pt modelId="{AEE4BFA4-5A33-4BB8-8292-47643012F572}" type="pres">
      <dgm:prSet presAssocID="{AD41CE32-3E2C-46EC-A6A5-F439DB0FBAF9}" presName="BalanceSpacing1" presStyleCnt="0"/>
      <dgm:spPr/>
    </dgm:pt>
    <dgm:pt modelId="{2F07A90A-2DA9-4E2D-880B-3C78BDAC7AD2}" type="pres">
      <dgm:prSet presAssocID="{6D0E280E-B201-4A91-A59B-ACE88AB3D322}" presName="Accent1Text" presStyleLbl="node1" presStyleIdx="1" presStyleCnt="8"/>
      <dgm:spPr/>
      <dgm:t>
        <a:bodyPr/>
        <a:lstStyle/>
        <a:p>
          <a:endParaRPr lang="zh-TW" altLang="en-US"/>
        </a:p>
      </dgm:t>
    </dgm:pt>
    <dgm:pt modelId="{2FE5333B-7C57-43C5-8C4C-1154C9068C76}" type="pres">
      <dgm:prSet presAssocID="{6D0E280E-B201-4A91-A59B-ACE88AB3D322}" presName="spaceBetweenRectangles" presStyleCnt="0"/>
      <dgm:spPr/>
    </dgm:pt>
    <dgm:pt modelId="{952BE567-EFE9-4C3F-AFC8-0FF9E823C159}" type="pres">
      <dgm:prSet presAssocID="{1E2C8E17-3426-49A9-8C80-21F9D47E49D9}" presName="composite" presStyleCnt="0"/>
      <dgm:spPr/>
    </dgm:pt>
    <dgm:pt modelId="{218CDD00-4295-4306-A8B4-7FA5595780F9}" type="pres">
      <dgm:prSet presAssocID="{1E2C8E17-3426-49A9-8C80-21F9D47E49D9}" presName="Parent1" presStyleLbl="node1" presStyleIdx="2" presStyleCnt="8" custLinFactX="-371" custLinFactNeighborX="-100000" custLinFactNeighborY="-24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CB4D12-5244-4C96-AEB9-C9CA6271EFC1}" type="pres">
      <dgm:prSet presAssocID="{1E2C8E17-3426-49A9-8C80-21F9D47E49D9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617DB4-D852-4E7F-875A-062630E23E64}" type="pres">
      <dgm:prSet presAssocID="{1E2C8E17-3426-49A9-8C80-21F9D47E49D9}" presName="BalanceSpacing" presStyleCnt="0"/>
      <dgm:spPr/>
    </dgm:pt>
    <dgm:pt modelId="{66AB088F-53DF-4CF6-9330-AD3A912BA28E}" type="pres">
      <dgm:prSet presAssocID="{1E2C8E17-3426-49A9-8C80-21F9D47E49D9}" presName="BalanceSpacing1" presStyleCnt="0"/>
      <dgm:spPr/>
    </dgm:pt>
    <dgm:pt modelId="{C324F238-8B7C-45C2-8F2E-C55E4B392EFD}" type="pres">
      <dgm:prSet presAssocID="{8D55B1C0-4804-4255-8288-62140DAAFDA9}" presName="Accent1Text" presStyleLbl="node1" presStyleIdx="3" presStyleCnt="8"/>
      <dgm:spPr/>
      <dgm:t>
        <a:bodyPr/>
        <a:lstStyle/>
        <a:p>
          <a:endParaRPr lang="zh-TW" altLang="en-US"/>
        </a:p>
      </dgm:t>
    </dgm:pt>
    <dgm:pt modelId="{31F38A47-B508-4DE4-B33F-CD0F74DBF233}" type="pres">
      <dgm:prSet presAssocID="{8D55B1C0-4804-4255-8288-62140DAAFDA9}" presName="spaceBetweenRectangles" presStyleCnt="0"/>
      <dgm:spPr/>
    </dgm:pt>
    <dgm:pt modelId="{4E708D54-49AD-4A22-AA61-4AB3009931C0}" type="pres">
      <dgm:prSet presAssocID="{CDC79478-83A7-42C5-BEDC-2591114A7252}" presName="composite" presStyleCnt="0"/>
      <dgm:spPr/>
    </dgm:pt>
    <dgm:pt modelId="{50AF82E1-5706-4E37-92F1-BDBDE9DE6B42}" type="pres">
      <dgm:prSet presAssocID="{CDC79478-83A7-42C5-BEDC-2591114A7252}" presName="Parent1" presStyleLbl="node1" presStyleIdx="4" presStyleCnt="8" custLinFactX="-371" custLinFactNeighborX="-100000" custLinFactNeighborY="-24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BBF88A-6524-48B4-9B11-474BA52FF696}" type="pres">
      <dgm:prSet presAssocID="{CDC79478-83A7-42C5-BEDC-2591114A7252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BFDDBA6-69D2-4350-9D3C-53B8E707F346}" type="pres">
      <dgm:prSet presAssocID="{CDC79478-83A7-42C5-BEDC-2591114A7252}" presName="BalanceSpacing" presStyleCnt="0"/>
      <dgm:spPr/>
    </dgm:pt>
    <dgm:pt modelId="{E9D89086-5345-478A-8587-1A0395F4598A}" type="pres">
      <dgm:prSet presAssocID="{CDC79478-83A7-42C5-BEDC-2591114A7252}" presName="BalanceSpacing1" presStyleCnt="0"/>
      <dgm:spPr/>
    </dgm:pt>
    <dgm:pt modelId="{F30939C7-4503-41BC-A028-72300F7D10E5}" type="pres">
      <dgm:prSet presAssocID="{B07CF64A-346D-4532-88C8-9D45C0B3AD5B}" presName="Accent1Text" presStyleLbl="node1" presStyleIdx="5" presStyleCnt="8" custLinFactX="15117" custLinFactNeighborX="100000" custLinFactNeighborY="-3724"/>
      <dgm:spPr/>
      <dgm:t>
        <a:bodyPr/>
        <a:lstStyle/>
        <a:p>
          <a:endParaRPr lang="zh-TW" altLang="en-US"/>
        </a:p>
      </dgm:t>
    </dgm:pt>
    <dgm:pt modelId="{C5207DC2-47E7-4514-91D7-1947D4A2710B}" type="pres">
      <dgm:prSet presAssocID="{B07CF64A-346D-4532-88C8-9D45C0B3AD5B}" presName="spaceBetweenRectangles" presStyleCnt="0"/>
      <dgm:spPr/>
    </dgm:pt>
    <dgm:pt modelId="{34F0E63C-A295-4CA7-94A7-D9B57F0973C6}" type="pres">
      <dgm:prSet presAssocID="{8A844367-4029-413D-8455-C1F2EFDBC87E}" presName="composite" presStyleCnt="0"/>
      <dgm:spPr/>
    </dgm:pt>
    <dgm:pt modelId="{B2E822FE-65BD-46C2-A141-69A65D6F8C22}" type="pres">
      <dgm:prSet presAssocID="{8A844367-4029-413D-8455-C1F2EFDBC87E}" presName="Parent1" presStyleLbl="node1" presStyleIdx="6" presStyleCnt="8" custLinFactX="200000" custLinFactNeighborX="254698" custLinFactNeighborY="-719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F2B26F-453C-4F0D-AE88-405EA0687829}" type="pres">
      <dgm:prSet presAssocID="{8A844367-4029-413D-8455-C1F2EFDBC87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CD02356-C3A6-42CE-A9A3-5741F8F66B66}" type="pres">
      <dgm:prSet presAssocID="{8A844367-4029-413D-8455-C1F2EFDBC87E}" presName="BalanceSpacing" presStyleCnt="0"/>
      <dgm:spPr/>
    </dgm:pt>
    <dgm:pt modelId="{857CB575-8EA0-469E-BB65-00FECE3B2188}" type="pres">
      <dgm:prSet presAssocID="{8A844367-4029-413D-8455-C1F2EFDBC87E}" presName="BalanceSpacing1" presStyleCnt="0"/>
      <dgm:spPr/>
    </dgm:pt>
    <dgm:pt modelId="{9208D20C-4D03-4C48-8231-41E5FAF0D7B7}" type="pres">
      <dgm:prSet presAssocID="{C2CADDC2-2936-4637-8391-86615DCC27D5}" presName="Accent1Text" presStyleLbl="node1" presStyleIdx="7" presStyleCnt="8" custLinFactX="-5318" custLinFactY="-71530" custLinFactNeighborX="-100000" custLinFactNeighborY="-100000"/>
      <dgm:spPr/>
      <dgm:t>
        <a:bodyPr/>
        <a:lstStyle/>
        <a:p>
          <a:endParaRPr lang="zh-TW" altLang="en-US"/>
        </a:p>
      </dgm:t>
    </dgm:pt>
  </dgm:ptLst>
  <dgm:cxnLst>
    <dgm:cxn modelId="{DB04E3D4-2CC3-411E-9FB7-A8C5F24EF0B3}" type="presOf" srcId="{AD41CE32-3E2C-46EC-A6A5-F439DB0FBAF9}" destId="{7E5CC84B-26B5-4DBA-BE2F-71A4D6480C1B}" srcOrd="0" destOrd="0" presId="urn:microsoft.com/office/officeart/2008/layout/AlternatingHexagons"/>
    <dgm:cxn modelId="{57F807EF-E4E7-469F-A97D-BF088D3FA5C8}" type="presOf" srcId="{1E2C8E17-3426-49A9-8C80-21F9D47E49D9}" destId="{218CDD00-4295-4306-A8B4-7FA5595780F9}" srcOrd="0" destOrd="0" presId="urn:microsoft.com/office/officeart/2008/layout/AlternatingHexagons"/>
    <dgm:cxn modelId="{76968595-B8CB-415C-9C9F-8BCD60CD7F62}" srcId="{F5CD027D-D51D-4390-AD7E-7E8219066B86}" destId="{CDC79478-83A7-42C5-BEDC-2591114A7252}" srcOrd="2" destOrd="0" parTransId="{73978E74-1836-47C8-856B-6C3A314029F1}" sibTransId="{B07CF64A-346D-4532-88C8-9D45C0B3AD5B}"/>
    <dgm:cxn modelId="{D55F5C43-7FEA-4B97-A8C3-0076B6E26B66}" type="presOf" srcId="{6D0E280E-B201-4A91-A59B-ACE88AB3D322}" destId="{2F07A90A-2DA9-4E2D-880B-3C78BDAC7AD2}" srcOrd="0" destOrd="0" presId="urn:microsoft.com/office/officeart/2008/layout/AlternatingHexagons"/>
    <dgm:cxn modelId="{F8E3A488-5E79-4DB6-A102-ED04068B2017}" type="presOf" srcId="{B07CF64A-346D-4532-88C8-9D45C0B3AD5B}" destId="{F30939C7-4503-41BC-A028-72300F7D10E5}" srcOrd="0" destOrd="0" presId="urn:microsoft.com/office/officeart/2008/layout/AlternatingHexagons"/>
    <dgm:cxn modelId="{B03CEA19-EAB7-4162-8E79-B20A0D45B3FC}" srcId="{F5CD027D-D51D-4390-AD7E-7E8219066B86}" destId="{8A844367-4029-413D-8455-C1F2EFDBC87E}" srcOrd="3" destOrd="0" parTransId="{B37ED5FD-A6A9-4B0F-99E2-7DD39A8228AC}" sibTransId="{C2CADDC2-2936-4637-8391-86615DCC27D5}"/>
    <dgm:cxn modelId="{E3367E46-63D5-4B6A-84EC-51E57EA6E317}" type="presOf" srcId="{CDC79478-83A7-42C5-BEDC-2591114A7252}" destId="{50AF82E1-5706-4E37-92F1-BDBDE9DE6B42}" srcOrd="0" destOrd="0" presId="urn:microsoft.com/office/officeart/2008/layout/AlternatingHexagons"/>
    <dgm:cxn modelId="{1477EC0D-9786-4533-8B37-CF37C39D083F}" type="presOf" srcId="{8A844367-4029-413D-8455-C1F2EFDBC87E}" destId="{B2E822FE-65BD-46C2-A141-69A65D6F8C22}" srcOrd="0" destOrd="0" presId="urn:microsoft.com/office/officeart/2008/layout/AlternatingHexagons"/>
    <dgm:cxn modelId="{15CE9944-5716-4E51-8338-F9119178F936}" srcId="{F5CD027D-D51D-4390-AD7E-7E8219066B86}" destId="{AD41CE32-3E2C-46EC-A6A5-F439DB0FBAF9}" srcOrd="0" destOrd="0" parTransId="{F2697129-8A4A-4587-B47B-DD07C58A0E60}" sibTransId="{6D0E280E-B201-4A91-A59B-ACE88AB3D322}"/>
    <dgm:cxn modelId="{3F004E5B-5B1F-4BDD-85ED-5B07C6EED01B}" type="presOf" srcId="{C2CADDC2-2936-4637-8391-86615DCC27D5}" destId="{9208D20C-4D03-4C48-8231-41E5FAF0D7B7}" srcOrd="0" destOrd="0" presId="urn:microsoft.com/office/officeart/2008/layout/AlternatingHexagons"/>
    <dgm:cxn modelId="{4C03C77C-2CDD-4EB0-9936-F00E3E88B83F}" type="presOf" srcId="{8D55B1C0-4804-4255-8288-62140DAAFDA9}" destId="{C324F238-8B7C-45C2-8F2E-C55E4B392EFD}" srcOrd="0" destOrd="0" presId="urn:microsoft.com/office/officeart/2008/layout/AlternatingHexagons"/>
    <dgm:cxn modelId="{FA0231E9-158E-466F-9CAA-DD82D99DAE4F}" srcId="{F5CD027D-D51D-4390-AD7E-7E8219066B86}" destId="{1E2C8E17-3426-49A9-8C80-21F9D47E49D9}" srcOrd="1" destOrd="0" parTransId="{2E764799-5893-47C3-93A7-F7C088D6E28B}" sibTransId="{8D55B1C0-4804-4255-8288-62140DAAFDA9}"/>
    <dgm:cxn modelId="{1A8956D6-4D74-4181-AD55-A5B7EFA5F9F3}" type="presOf" srcId="{F5CD027D-D51D-4390-AD7E-7E8219066B86}" destId="{26B3BB76-14A1-4EBC-AF62-7DD3EDCD2EB2}" srcOrd="0" destOrd="0" presId="urn:microsoft.com/office/officeart/2008/layout/AlternatingHexagons"/>
    <dgm:cxn modelId="{76E6BAC3-BBE6-48B8-884A-C4AF996684CE}" type="presParOf" srcId="{26B3BB76-14A1-4EBC-AF62-7DD3EDCD2EB2}" destId="{F0AE30CA-CAB6-46D5-9DA1-12F62F5EAD6B}" srcOrd="0" destOrd="0" presId="urn:microsoft.com/office/officeart/2008/layout/AlternatingHexagons"/>
    <dgm:cxn modelId="{2A006B62-5F91-421F-8BBF-01AC1868CD6C}" type="presParOf" srcId="{F0AE30CA-CAB6-46D5-9DA1-12F62F5EAD6B}" destId="{7E5CC84B-26B5-4DBA-BE2F-71A4D6480C1B}" srcOrd="0" destOrd="0" presId="urn:microsoft.com/office/officeart/2008/layout/AlternatingHexagons"/>
    <dgm:cxn modelId="{41E89AF8-19FF-4505-8EF7-E335476C441E}" type="presParOf" srcId="{F0AE30CA-CAB6-46D5-9DA1-12F62F5EAD6B}" destId="{DEBDD830-F996-451C-B0F2-666CE305E341}" srcOrd="1" destOrd="0" presId="urn:microsoft.com/office/officeart/2008/layout/AlternatingHexagons"/>
    <dgm:cxn modelId="{836BDD01-A6D8-4628-A414-B40B3C14E56E}" type="presParOf" srcId="{F0AE30CA-CAB6-46D5-9DA1-12F62F5EAD6B}" destId="{A0DE647D-3132-4FAE-AF53-011783B6069B}" srcOrd="2" destOrd="0" presId="urn:microsoft.com/office/officeart/2008/layout/AlternatingHexagons"/>
    <dgm:cxn modelId="{DAD93D88-3B96-4E8B-894E-C26F64CC8BAB}" type="presParOf" srcId="{F0AE30CA-CAB6-46D5-9DA1-12F62F5EAD6B}" destId="{AEE4BFA4-5A33-4BB8-8292-47643012F572}" srcOrd="3" destOrd="0" presId="urn:microsoft.com/office/officeart/2008/layout/AlternatingHexagons"/>
    <dgm:cxn modelId="{FA8DB72C-6901-46FA-BE93-B21B252C00AC}" type="presParOf" srcId="{F0AE30CA-CAB6-46D5-9DA1-12F62F5EAD6B}" destId="{2F07A90A-2DA9-4E2D-880B-3C78BDAC7AD2}" srcOrd="4" destOrd="0" presId="urn:microsoft.com/office/officeart/2008/layout/AlternatingHexagons"/>
    <dgm:cxn modelId="{0BF08274-7C90-4F7F-BB82-39E726DAA3F8}" type="presParOf" srcId="{26B3BB76-14A1-4EBC-AF62-7DD3EDCD2EB2}" destId="{2FE5333B-7C57-43C5-8C4C-1154C9068C76}" srcOrd="1" destOrd="0" presId="urn:microsoft.com/office/officeart/2008/layout/AlternatingHexagons"/>
    <dgm:cxn modelId="{59B9DF3D-1B7B-41AA-B78D-AA9CD3FCEF77}" type="presParOf" srcId="{26B3BB76-14A1-4EBC-AF62-7DD3EDCD2EB2}" destId="{952BE567-EFE9-4C3F-AFC8-0FF9E823C159}" srcOrd="2" destOrd="0" presId="urn:microsoft.com/office/officeart/2008/layout/AlternatingHexagons"/>
    <dgm:cxn modelId="{5BE5DDA4-36A7-4342-8165-59F0BF20FDDE}" type="presParOf" srcId="{952BE567-EFE9-4C3F-AFC8-0FF9E823C159}" destId="{218CDD00-4295-4306-A8B4-7FA5595780F9}" srcOrd="0" destOrd="0" presId="urn:microsoft.com/office/officeart/2008/layout/AlternatingHexagons"/>
    <dgm:cxn modelId="{755B875E-39AD-4405-99BE-2D2A130C08C5}" type="presParOf" srcId="{952BE567-EFE9-4C3F-AFC8-0FF9E823C159}" destId="{BECB4D12-5244-4C96-AEB9-C9CA6271EFC1}" srcOrd="1" destOrd="0" presId="urn:microsoft.com/office/officeart/2008/layout/AlternatingHexagons"/>
    <dgm:cxn modelId="{1E1709E7-1FB9-4A6B-847E-59573BE42AE9}" type="presParOf" srcId="{952BE567-EFE9-4C3F-AFC8-0FF9E823C159}" destId="{E8617DB4-D852-4E7F-875A-062630E23E64}" srcOrd="2" destOrd="0" presId="urn:microsoft.com/office/officeart/2008/layout/AlternatingHexagons"/>
    <dgm:cxn modelId="{7441794F-4263-4A5A-8F19-6DB84FF32EEC}" type="presParOf" srcId="{952BE567-EFE9-4C3F-AFC8-0FF9E823C159}" destId="{66AB088F-53DF-4CF6-9330-AD3A912BA28E}" srcOrd="3" destOrd="0" presId="urn:microsoft.com/office/officeart/2008/layout/AlternatingHexagons"/>
    <dgm:cxn modelId="{4620E608-DE1C-4107-B4AE-F47A72738241}" type="presParOf" srcId="{952BE567-EFE9-4C3F-AFC8-0FF9E823C159}" destId="{C324F238-8B7C-45C2-8F2E-C55E4B392EFD}" srcOrd="4" destOrd="0" presId="urn:microsoft.com/office/officeart/2008/layout/AlternatingHexagons"/>
    <dgm:cxn modelId="{00679095-D408-4A71-9F7E-28209AEF19D0}" type="presParOf" srcId="{26B3BB76-14A1-4EBC-AF62-7DD3EDCD2EB2}" destId="{31F38A47-B508-4DE4-B33F-CD0F74DBF233}" srcOrd="3" destOrd="0" presId="urn:microsoft.com/office/officeart/2008/layout/AlternatingHexagons"/>
    <dgm:cxn modelId="{920B5E2C-CF13-4EB3-877A-25C14F1647D5}" type="presParOf" srcId="{26B3BB76-14A1-4EBC-AF62-7DD3EDCD2EB2}" destId="{4E708D54-49AD-4A22-AA61-4AB3009931C0}" srcOrd="4" destOrd="0" presId="urn:microsoft.com/office/officeart/2008/layout/AlternatingHexagons"/>
    <dgm:cxn modelId="{5EC3453C-0B22-47D3-9D6B-6BA84E764B75}" type="presParOf" srcId="{4E708D54-49AD-4A22-AA61-4AB3009931C0}" destId="{50AF82E1-5706-4E37-92F1-BDBDE9DE6B42}" srcOrd="0" destOrd="0" presId="urn:microsoft.com/office/officeart/2008/layout/AlternatingHexagons"/>
    <dgm:cxn modelId="{DB63FE61-C801-4BC4-A7D7-118AE6BB911D}" type="presParOf" srcId="{4E708D54-49AD-4A22-AA61-4AB3009931C0}" destId="{70BBF88A-6524-48B4-9B11-474BA52FF696}" srcOrd="1" destOrd="0" presId="urn:microsoft.com/office/officeart/2008/layout/AlternatingHexagons"/>
    <dgm:cxn modelId="{8DB2028E-4E34-4C53-AFBB-6A249064FC16}" type="presParOf" srcId="{4E708D54-49AD-4A22-AA61-4AB3009931C0}" destId="{BBFDDBA6-69D2-4350-9D3C-53B8E707F346}" srcOrd="2" destOrd="0" presId="urn:microsoft.com/office/officeart/2008/layout/AlternatingHexagons"/>
    <dgm:cxn modelId="{0FB4D1DB-B9FB-46FD-94FE-8A82369D482E}" type="presParOf" srcId="{4E708D54-49AD-4A22-AA61-4AB3009931C0}" destId="{E9D89086-5345-478A-8587-1A0395F4598A}" srcOrd="3" destOrd="0" presId="urn:microsoft.com/office/officeart/2008/layout/AlternatingHexagons"/>
    <dgm:cxn modelId="{6CC1DBA9-5048-43E6-BB6A-C9BB826A7B8D}" type="presParOf" srcId="{4E708D54-49AD-4A22-AA61-4AB3009931C0}" destId="{F30939C7-4503-41BC-A028-72300F7D10E5}" srcOrd="4" destOrd="0" presId="urn:microsoft.com/office/officeart/2008/layout/AlternatingHexagons"/>
    <dgm:cxn modelId="{84F55335-B410-4A80-B07B-7C7F9B6C5BEE}" type="presParOf" srcId="{26B3BB76-14A1-4EBC-AF62-7DD3EDCD2EB2}" destId="{C5207DC2-47E7-4514-91D7-1947D4A2710B}" srcOrd="5" destOrd="0" presId="urn:microsoft.com/office/officeart/2008/layout/AlternatingHexagons"/>
    <dgm:cxn modelId="{63D90C65-A687-4BE7-B4C8-F4C285FA9BF0}" type="presParOf" srcId="{26B3BB76-14A1-4EBC-AF62-7DD3EDCD2EB2}" destId="{34F0E63C-A295-4CA7-94A7-D9B57F0973C6}" srcOrd="6" destOrd="0" presId="urn:microsoft.com/office/officeart/2008/layout/AlternatingHexagons"/>
    <dgm:cxn modelId="{8A8A53A1-9B77-4DD7-A124-9DE3989F74DE}" type="presParOf" srcId="{34F0E63C-A295-4CA7-94A7-D9B57F0973C6}" destId="{B2E822FE-65BD-46C2-A141-69A65D6F8C22}" srcOrd="0" destOrd="0" presId="urn:microsoft.com/office/officeart/2008/layout/AlternatingHexagons"/>
    <dgm:cxn modelId="{7EE03F78-EBB6-4182-9CED-8577ACA808D4}" type="presParOf" srcId="{34F0E63C-A295-4CA7-94A7-D9B57F0973C6}" destId="{BEF2B26F-453C-4F0D-AE88-405EA0687829}" srcOrd="1" destOrd="0" presId="urn:microsoft.com/office/officeart/2008/layout/AlternatingHexagons"/>
    <dgm:cxn modelId="{59B3832A-875E-4E05-AA72-1B6B401B61DF}" type="presParOf" srcId="{34F0E63C-A295-4CA7-94A7-D9B57F0973C6}" destId="{7CD02356-C3A6-42CE-A9A3-5741F8F66B66}" srcOrd="2" destOrd="0" presId="urn:microsoft.com/office/officeart/2008/layout/AlternatingHexagons"/>
    <dgm:cxn modelId="{1FBB2B32-AF97-4590-A357-B653DE7BD173}" type="presParOf" srcId="{34F0E63C-A295-4CA7-94A7-D9B57F0973C6}" destId="{857CB575-8EA0-469E-BB65-00FECE3B2188}" srcOrd="3" destOrd="0" presId="urn:microsoft.com/office/officeart/2008/layout/AlternatingHexagons"/>
    <dgm:cxn modelId="{61100E8C-B56A-496B-8DED-1D2BBAF4A4CD}" type="presParOf" srcId="{34F0E63C-A295-4CA7-94A7-D9B57F0973C6}" destId="{9208D20C-4D03-4C48-8231-41E5FAF0D7B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CD027D-D51D-4390-AD7E-7E8219066B86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E2C8E17-3426-49A9-8C80-21F9D47E49D9}">
      <dgm:prSet phldrT="[文字]" custT="1"/>
      <dgm:spPr>
        <a:solidFill>
          <a:schemeClr val="accent1">
            <a:lumMod val="40000"/>
            <a:lumOff val="6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金屬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64799-5893-47C3-93A7-F7C088D6E28B}" type="parTrans" cxnId="{FA0231E9-158E-466F-9CAA-DD82D99DAE4F}">
      <dgm:prSet/>
      <dgm:spPr/>
      <dgm:t>
        <a:bodyPr/>
        <a:lstStyle/>
        <a:p>
          <a:endParaRPr lang="zh-TW" altLang="en-US"/>
        </a:p>
      </dgm:t>
    </dgm:pt>
    <dgm:pt modelId="{8D55B1C0-4804-4255-8288-62140DAAFDA9}" type="sibTrans" cxnId="{FA0231E9-158E-466F-9CAA-DD82D99DAE4F}">
      <dgm:prSet custT="1"/>
      <dgm:spPr>
        <a:solidFill>
          <a:schemeClr val="accent1">
            <a:lumMod val="40000"/>
            <a:lumOff val="6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2800" b="1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批發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C79478-83A7-42C5-BEDC-2591114A7252}">
      <dgm:prSet phldrT="[文字]" custT="1"/>
      <dgm:spPr>
        <a:solidFill>
          <a:schemeClr val="accent1">
            <a:lumMod val="40000"/>
            <a:lumOff val="6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零件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78E74-1836-47C8-856B-6C3A314029F1}" type="parTrans" cxnId="{76968595-B8CB-415C-9C9F-8BCD60CD7F62}">
      <dgm:prSet/>
      <dgm:spPr/>
      <dgm:t>
        <a:bodyPr/>
        <a:lstStyle/>
        <a:p>
          <a:endParaRPr lang="zh-TW" altLang="en-US"/>
        </a:p>
      </dgm:t>
    </dgm:pt>
    <dgm:pt modelId="{B07CF64A-346D-4532-88C8-9D45C0B3AD5B}" type="sibTrans" cxnId="{76968595-B8CB-415C-9C9F-8BCD60CD7F62}">
      <dgm:prSet custT="1"/>
      <dgm:spPr>
        <a:solidFill>
          <a:schemeClr val="accent1">
            <a:lumMod val="40000"/>
            <a:lumOff val="6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汽車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844367-4029-413D-8455-C1F2EFDBC87E}">
      <dgm:prSet/>
      <dgm:spPr/>
      <dgm:t>
        <a:bodyPr/>
        <a:lstStyle/>
        <a:p>
          <a:endParaRPr lang="zh-TW" altLang="en-US"/>
        </a:p>
      </dgm:t>
    </dgm:pt>
    <dgm:pt modelId="{B37ED5FD-A6A9-4B0F-99E2-7DD39A8228AC}" type="parTrans" cxnId="{B03CEA19-EAB7-4162-8E79-B20A0D45B3FC}">
      <dgm:prSet/>
      <dgm:spPr/>
      <dgm:t>
        <a:bodyPr/>
        <a:lstStyle/>
        <a:p>
          <a:endParaRPr lang="zh-TW" altLang="en-US"/>
        </a:p>
      </dgm:t>
    </dgm:pt>
    <dgm:pt modelId="{C2CADDC2-2936-4637-8391-86615DCC27D5}" type="sibTrans" cxnId="{B03CEA19-EAB7-4162-8E79-B20A0D45B3FC}">
      <dgm:prSet custT="1"/>
      <dgm:spPr>
        <a:solidFill>
          <a:schemeClr val="accent1">
            <a:lumMod val="40000"/>
            <a:lumOff val="6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銷售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41CE32-3E2C-46EC-A6A5-F439DB0FBAF9}">
      <dgm:prSet phldrT="[文字]" custT="1"/>
      <dgm:spPr>
        <a:solidFill>
          <a:schemeClr val="accent1">
            <a:lumMod val="40000"/>
            <a:lumOff val="6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製造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D0E280E-B201-4A91-A59B-ACE88AB3D322}" type="sibTrans" cxnId="{15CE9944-5716-4E51-8338-F9119178F936}">
      <dgm:prSet custT="1"/>
      <dgm:spPr>
        <a:solidFill>
          <a:schemeClr val="accent1">
            <a:lumMod val="40000"/>
            <a:lumOff val="60000"/>
          </a:schemeClr>
        </a:solidFill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零售</a:t>
          </a:r>
          <a:endParaRPr lang="zh-TW" altLang="en-US" sz="28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697129-8A4A-4587-B47B-DD07C58A0E60}" type="parTrans" cxnId="{15CE9944-5716-4E51-8338-F9119178F936}">
      <dgm:prSet/>
      <dgm:spPr/>
      <dgm:t>
        <a:bodyPr/>
        <a:lstStyle/>
        <a:p>
          <a:endParaRPr lang="zh-TW" altLang="en-US"/>
        </a:p>
      </dgm:t>
    </dgm:pt>
    <dgm:pt modelId="{26B3BB76-14A1-4EBC-AF62-7DD3EDCD2EB2}" type="pres">
      <dgm:prSet presAssocID="{F5CD027D-D51D-4390-AD7E-7E8219066B8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0AE30CA-CAB6-46D5-9DA1-12F62F5EAD6B}" type="pres">
      <dgm:prSet presAssocID="{AD41CE32-3E2C-46EC-A6A5-F439DB0FBAF9}" presName="composite" presStyleCnt="0"/>
      <dgm:spPr/>
    </dgm:pt>
    <dgm:pt modelId="{7E5CC84B-26B5-4DBA-BE2F-71A4D6480C1B}" type="pres">
      <dgm:prSet presAssocID="{AD41CE32-3E2C-46EC-A6A5-F439DB0FBAF9}" presName="Parent1" presStyleLbl="node1" presStyleIdx="0" presStyleCnt="8" custLinFactNeighborX="2940" custLinFactNeighborY="45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BDD830-F996-451C-B0F2-666CE305E341}" type="pres">
      <dgm:prSet presAssocID="{AD41CE32-3E2C-46EC-A6A5-F439DB0FBAF9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DE647D-3132-4FAE-AF53-011783B6069B}" type="pres">
      <dgm:prSet presAssocID="{AD41CE32-3E2C-46EC-A6A5-F439DB0FBAF9}" presName="BalanceSpacing" presStyleCnt="0"/>
      <dgm:spPr/>
    </dgm:pt>
    <dgm:pt modelId="{AEE4BFA4-5A33-4BB8-8292-47643012F572}" type="pres">
      <dgm:prSet presAssocID="{AD41CE32-3E2C-46EC-A6A5-F439DB0FBAF9}" presName="BalanceSpacing1" presStyleCnt="0"/>
      <dgm:spPr/>
    </dgm:pt>
    <dgm:pt modelId="{2F07A90A-2DA9-4E2D-880B-3C78BDAC7AD2}" type="pres">
      <dgm:prSet presAssocID="{6D0E280E-B201-4A91-A59B-ACE88AB3D322}" presName="Accent1Text" presStyleLbl="node1" presStyleIdx="1" presStyleCnt="8" custLinFactNeighborX="5880" custLinFactNeighborY="4599"/>
      <dgm:spPr/>
      <dgm:t>
        <a:bodyPr/>
        <a:lstStyle/>
        <a:p>
          <a:endParaRPr lang="zh-TW" altLang="en-US"/>
        </a:p>
      </dgm:t>
    </dgm:pt>
    <dgm:pt modelId="{2FE5333B-7C57-43C5-8C4C-1154C9068C76}" type="pres">
      <dgm:prSet presAssocID="{6D0E280E-B201-4A91-A59B-ACE88AB3D322}" presName="spaceBetweenRectangles" presStyleCnt="0"/>
      <dgm:spPr/>
    </dgm:pt>
    <dgm:pt modelId="{952BE567-EFE9-4C3F-AFC8-0FF9E823C159}" type="pres">
      <dgm:prSet presAssocID="{1E2C8E17-3426-49A9-8C80-21F9D47E49D9}" presName="composite" presStyleCnt="0"/>
      <dgm:spPr/>
    </dgm:pt>
    <dgm:pt modelId="{218CDD00-4295-4306-A8B4-7FA5595780F9}" type="pres">
      <dgm:prSet presAssocID="{1E2C8E17-3426-49A9-8C80-21F9D47E49D9}" presName="Parent1" presStyleLbl="node1" presStyleIdx="2" presStyleCnt="8" custLinFactX="-959" custLinFactNeighborX="-100000" custLinFactNeighborY="5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CB4D12-5244-4C96-AEB9-C9CA6271EFC1}" type="pres">
      <dgm:prSet presAssocID="{1E2C8E17-3426-49A9-8C80-21F9D47E49D9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617DB4-D852-4E7F-875A-062630E23E64}" type="pres">
      <dgm:prSet presAssocID="{1E2C8E17-3426-49A9-8C80-21F9D47E49D9}" presName="BalanceSpacing" presStyleCnt="0"/>
      <dgm:spPr/>
    </dgm:pt>
    <dgm:pt modelId="{66AB088F-53DF-4CF6-9330-AD3A912BA28E}" type="pres">
      <dgm:prSet presAssocID="{1E2C8E17-3426-49A9-8C80-21F9D47E49D9}" presName="BalanceSpacing1" presStyleCnt="0"/>
      <dgm:spPr/>
    </dgm:pt>
    <dgm:pt modelId="{C324F238-8B7C-45C2-8F2E-C55E4B392EFD}" type="pres">
      <dgm:prSet presAssocID="{8D55B1C0-4804-4255-8288-62140DAAFDA9}" presName="Accent1Text" presStyleLbl="node1" presStyleIdx="3" presStyleCnt="8" custLinFactNeighborX="2352" custLinFactNeighborY="1022"/>
      <dgm:spPr/>
      <dgm:t>
        <a:bodyPr/>
        <a:lstStyle/>
        <a:p>
          <a:endParaRPr lang="zh-TW" altLang="en-US"/>
        </a:p>
      </dgm:t>
    </dgm:pt>
    <dgm:pt modelId="{31F38A47-B508-4DE4-B33F-CD0F74DBF233}" type="pres">
      <dgm:prSet presAssocID="{8D55B1C0-4804-4255-8288-62140DAAFDA9}" presName="spaceBetweenRectangles" presStyleCnt="0"/>
      <dgm:spPr/>
    </dgm:pt>
    <dgm:pt modelId="{4E708D54-49AD-4A22-AA61-4AB3009931C0}" type="pres">
      <dgm:prSet presAssocID="{CDC79478-83A7-42C5-BEDC-2591114A7252}" presName="composite" presStyleCnt="0"/>
      <dgm:spPr/>
    </dgm:pt>
    <dgm:pt modelId="{50AF82E1-5706-4E37-92F1-BDBDE9DE6B42}" type="pres">
      <dgm:prSet presAssocID="{CDC79478-83A7-42C5-BEDC-2591114A7252}" presName="Parent1" presStyleLbl="node1" presStyleIdx="4" presStyleCnt="8" custLinFactX="-371" custLinFactNeighborX="-100000" custLinFactNeighborY="-24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BBF88A-6524-48B4-9B11-474BA52FF696}" type="pres">
      <dgm:prSet presAssocID="{CDC79478-83A7-42C5-BEDC-2591114A7252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BFDDBA6-69D2-4350-9D3C-53B8E707F346}" type="pres">
      <dgm:prSet presAssocID="{CDC79478-83A7-42C5-BEDC-2591114A7252}" presName="BalanceSpacing" presStyleCnt="0"/>
      <dgm:spPr/>
    </dgm:pt>
    <dgm:pt modelId="{E9D89086-5345-478A-8587-1A0395F4598A}" type="pres">
      <dgm:prSet presAssocID="{CDC79478-83A7-42C5-BEDC-2591114A7252}" presName="BalanceSpacing1" presStyleCnt="0"/>
      <dgm:spPr/>
    </dgm:pt>
    <dgm:pt modelId="{F30939C7-4503-41BC-A028-72300F7D10E5}" type="pres">
      <dgm:prSet presAssocID="{B07CF64A-346D-4532-88C8-9D45C0B3AD5B}" presName="Accent1Text" presStyleLbl="node1" presStyleIdx="5" presStyleCnt="8" custLinFactX="12766" custLinFactNeighborX="100000" custLinFactNeighborY="-2190"/>
      <dgm:spPr/>
      <dgm:t>
        <a:bodyPr/>
        <a:lstStyle/>
        <a:p>
          <a:endParaRPr lang="zh-TW" altLang="en-US"/>
        </a:p>
      </dgm:t>
    </dgm:pt>
    <dgm:pt modelId="{C5207DC2-47E7-4514-91D7-1947D4A2710B}" type="pres">
      <dgm:prSet presAssocID="{B07CF64A-346D-4532-88C8-9D45C0B3AD5B}" presName="spaceBetweenRectangles" presStyleCnt="0"/>
      <dgm:spPr/>
    </dgm:pt>
    <dgm:pt modelId="{34F0E63C-A295-4CA7-94A7-D9B57F0973C6}" type="pres">
      <dgm:prSet presAssocID="{8A844367-4029-413D-8455-C1F2EFDBC87E}" presName="composite" presStyleCnt="0"/>
      <dgm:spPr/>
    </dgm:pt>
    <dgm:pt modelId="{B2E822FE-65BD-46C2-A141-69A65D6F8C22}" type="pres">
      <dgm:prSet presAssocID="{8A844367-4029-413D-8455-C1F2EFDBC87E}" presName="Parent1" presStyleLbl="node1" presStyleIdx="6" presStyleCnt="8" custLinFactX="200000" custLinFactNeighborX="254698" custLinFactNeighborY="-719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F2B26F-453C-4F0D-AE88-405EA0687829}" type="pres">
      <dgm:prSet presAssocID="{8A844367-4029-413D-8455-C1F2EFDBC87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CD02356-C3A6-42CE-A9A3-5741F8F66B66}" type="pres">
      <dgm:prSet presAssocID="{8A844367-4029-413D-8455-C1F2EFDBC87E}" presName="BalanceSpacing" presStyleCnt="0"/>
      <dgm:spPr/>
    </dgm:pt>
    <dgm:pt modelId="{857CB575-8EA0-469E-BB65-00FECE3B2188}" type="pres">
      <dgm:prSet presAssocID="{8A844367-4029-413D-8455-C1F2EFDBC87E}" presName="BalanceSpacing1" presStyleCnt="0"/>
      <dgm:spPr/>
    </dgm:pt>
    <dgm:pt modelId="{9208D20C-4D03-4C48-8231-41E5FAF0D7B7}" type="pres">
      <dgm:prSet presAssocID="{C2CADDC2-2936-4637-8391-86615DCC27D5}" presName="Accent1Text" presStyleLbl="node1" presStyleIdx="7" presStyleCnt="8" custLinFactX="-2967" custLinFactY="-67952" custLinFactNeighborX="-100000" custLinFactNeighborY="-100000"/>
      <dgm:spPr/>
      <dgm:t>
        <a:bodyPr/>
        <a:lstStyle/>
        <a:p>
          <a:endParaRPr lang="zh-TW" altLang="en-US"/>
        </a:p>
      </dgm:t>
    </dgm:pt>
  </dgm:ptLst>
  <dgm:cxnLst>
    <dgm:cxn modelId="{DB04E3D4-2CC3-411E-9FB7-A8C5F24EF0B3}" type="presOf" srcId="{AD41CE32-3E2C-46EC-A6A5-F439DB0FBAF9}" destId="{7E5CC84B-26B5-4DBA-BE2F-71A4D6480C1B}" srcOrd="0" destOrd="0" presId="urn:microsoft.com/office/officeart/2008/layout/AlternatingHexagons"/>
    <dgm:cxn modelId="{57F807EF-E4E7-469F-A97D-BF088D3FA5C8}" type="presOf" srcId="{1E2C8E17-3426-49A9-8C80-21F9D47E49D9}" destId="{218CDD00-4295-4306-A8B4-7FA5595780F9}" srcOrd="0" destOrd="0" presId="urn:microsoft.com/office/officeart/2008/layout/AlternatingHexagons"/>
    <dgm:cxn modelId="{76968595-B8CB-415C-9C9F-8BCD60CD7F62}" srcId="{F5CD027D-D51D-4390-AD7E-7E8219066B86}" destId="{CDC79478-83A7-42C5-BEDC-2591114A7252}" srcOrd="2" destOrd="0" parTransId="{73978E74-1836-47C8-856B-6C3A314029F1}" sibTransId="{B07CF64A-346D-4532-88C8-9D45C0B3AD5B}"/>
    <dgm:cxn modelId="{D55F5C43-7FEA-4B97-A8C3-0076B6E26B66}" type="presOf" srcId="{6D0E280E-B201-4A91-A59B-ACE88AB3D322}" destId="{2F07A90A-2DA9-4E2D-880B-3C78BDAC7AD2}" srcOrd="0" destOrd="0" presId="urn:microsoft.com/office/officeart/2008/layout/AlternatingHexagons"/>
    <dgm:cxn modelId="{F8E3A488-5E79-4DB6-A102-ED04068B2017}" type="presOf" srcId="{B07CF64A-346D-4532-88C8-9D45C0B3AD5B}" destId="{F30939C7-4503-41BC-A028-72300F7D10E5}" srcOrd="0" destOrd="0" presId="urn:microsoft.com/office/officeart/2008/layout/AlternatingHexagons"/>
    <dgm:cxn modelId="{B03CEA19-EAB7-4162-8E79-B20A0D45B3FC}" srcId="{F5CD027D-D51D-4390-AD7E-7E8219066B86}" destId="{8A844367-4029-413D-8455-C1F2EFDBC87E}" srcOrd="3" destOrd="0" parTransId="{B37ED5FD-A6A9-4B0F-99E2-7DD39A8228AC}" sibTransId="{C2CADDC2-2936-4637-8391-86615DCC27D5}"/>
    <dgm:cxn modelId="{E3367E46-63D5-4B6A-84EC-51E57EA6E317}" type="presOf" srcId="{CDC79478-83A7-42C5-BEDC-2591114A7252}" destId="{50AF82E1-5706-4E37-92F1-BDBDE9DE6B42}" srcOrd="0" destOrd="0" presId="urn:microsoft.com/office/officeart/2008/layout/AlternatingHexagons"/>
    <dgm:cxn modelId="{1477EC0D-9786-4533-8B37-CF37C39D083F}" type="presOf" srcId="{8A844367-4029-413D-8455-C1F2EFDBC87E}" destId="{B2E822FE-65BD-46C2-A141-69A65D6F8C22}" srcOrd="0" destOrd="0" presId="urn:microsoft.com/office/officeart/2008/layout/AlternatingHexagons"/>
    <dgm:cxn modelId="{15CE9944-5716-4E51-8338-F9119178F936}" srcId="{F5CD027D-D51D-4390-AD7E-7E8219066B86}" destId="{AD41CE32-3E2C-46EC-A6A5-F439DB0FBAF9}" srcOrd="0" destOrd="0" parTransId="{F2697129-8A4A-4587-B47B-DD07C58A0E60}" sibTransId="{6D0E280E-B201-4A91-A59B-ACE88AB3D322}"/>
    <dgm:cxn modelId="{3F004E5B-5B1F-4BDD-85ED-5B07C6EED01B}" type="presOf" srcId="{C2CADDC2-2936-4637-8391-86615DCC27D5}" destId="{9208D20C-4D03-4C48-8231-41E5FAF0D7B7}" srcOrd="0" destOrd="0" presId="urn:microsoft.com/office/officeart/2008/layout/AlternatingHexagons"/>
    <dgm:cxn modelId="{4C03C77C-2CDD-4EB0-9936-F00E3E88B83F}" type="presOf" srcId="{8D55B1C0-4804-4255-8288-62140DAAFDA9}" destId="{C324F238-8B7C-45C2-8F2E-C55E4B392EFD}" srcOrd="0" destOrd="0" presId="urn:microsoft.com/office/officeart/2008/layout/AlternatingHexagons"/>
    <dgm:cxn modelId="{FA0231E9-158E-466F-9CAA-DD82D99DAE4F}" srcId="{F5CD027D-D51D-4390-AD7E-7E8219066B86}" destId="{1E2C8E17-3426-49A9-8C80-21F9D47E49D9}" srcOrd="1" destOrd="0" parTransId="{2E764799-5893-47C3-93A7-F7C088D6E28B}" sibTransId="{8D55B1C0-4804-4255-8288-62140DAAFDA9}"/>
    <dgm:cxn modelId="{1A8956D6-4D74-4181-AD55-A5B7EFA5F9F3}" type="presOf" srcId="{F5CD027D-D51D-4390-AD7E-7E8219066B86}" destId="{26B3BB76-14A1-4EBC-AF62-7DD3EDCD2EB2}" srcOrd="0" destOrd="0" presId="urn:microsoft.com/office/officeart/2008/layout/AlternatingHexagons"/>
    <dgm:cxn modelId="{76E6BAC3-BBE6-48B8-884A-C4AF996684CE}" type="presParOf" srcId="{26B3BB76-14A1-4EBC-AF62-7DD3EDCD2EB2}" destId="{F0AE30CA-CAB6-46D5-9DA1-12F62F5EAD6B}" srcOrd="0" destOrd="0" presId="urn:microsoft.com/office/officeart/2008/layout/AlternatingHexagons"/>
    <dgm:cxn modelId="{2A006B62-5F91-421F-8BBF-01AC1868CD6C}" type="presParOf" srcId="{F0AE30CA-CAB6-46D5-9DA1-12F62F5EAD6B}" destId="{7E5CC84B-26B5-4DBA-BE2F-71A4D6480C1B}" srcOrd="0" destOrd="0" presId="urn:microsoft.com/office/officeart/2008/layout/AlternatingHexagons"/>
    <dgm:cxn modelId="{41E89AF8-19FF-4505-8EF7-E335476C441E}" type="presParOf" srcId="{F0AE30CA-CAB6-46D5-9DA1-12F62F5EAD6B}" destId="{DEBDD830-F996-451C-B0F2-666CE305E341}" srcOrd="1" destOrd="0" presId="urn:microsoft.com/office/officeart/2008/layout/AlternatingHexagons"/>
    <dgm:cxn modelId="{836BDD01-A6D8-4628-A414-B40B3C14E56E}" type="presParOf" srcId="{F0AE30CA-CAB6-46D5-9DA1-12F62F5EAD6B}" destId="{A0DE647D-3132-4FAE-AF53-011783B6069B}" srcOrd="2" destOrd="0" presId="urn:microsoft.com/office/officeart/2008/layout/AlternatingHexagons"/>
    <dgm:cxn modelId="{DAD93D88-3B96-4E8B-894E-C26F64CC8BAB}" type="presParOf" srcId="{F0AE30CA-CAB6-46D5-9DA1-12F62F5EAD6B}" destId="{AEE4BFA4-5A33-4BB8-8292-47643012F572}" srcOrd="3" destOrd="0" presId="urn:microsoft.com/office/officeart/2008/layout/AlternatingHexagons"/>
    <dgm:cxn modelId="{FA8DB72C-6901-46FA-BE93-B21B252C00AC}" type="presParOf" srcId="{F0AE30CA-CAB6-46D5-9DA1-12F62F5EAD6B}" destId="{2F07A90A-2DA9-4E2D-880B-3C78BDAC7AD2}" srcOrd="4" destOrd="0" presId="urn:microsoft.com/office/officeart/2008/layout/AlternatingHexagons"/>
    <dgm:cxn modelId="{0BF08274-7C90-4F7F-BB82-39E726DAA3F8}" type="presParOf" srcId="{26B3BB76-14A1-4EBC-AF62-7DD3EDCD2EB2}" destId="{2FE5333B-7C57-43C5-8C4C-1154C9068C76}" srcOrd="1" destOrd="0" presId="urn:microsoft.com/office/officeart/2008/layout/AlternatingHexagons"/>
    <dgm:cxn modelId="{59B9DF3D-1B7B-41AA-B78D-AA9CD3FCEF77}" type="presParOf" srcId="{26B3BB76-14A1-4EBC-AF62-7DD3EDCD2EB2}" destId="{952BE567-EFE9-4C3F-AFC8-0FF9E823C159}" srcOrd="2" destOrd="0" presId="urn:microsoft.com/office/officeart/2008/layout/AlternatingHexagons"/>
    <dgm:cxn modelId="{5BE5DDA4-36A7-4342-8165-59F0BF20FDDE}" type="presParOf" srcId="{952BE567-EFE9-4C3F-AFC8-0FF9E823C159}" destId="{218CDD00-4295-4306-A8B4-7FA5595780F9}" srcOrd="0" destOrd="0" presId="urn:microsoft.com/office/officeart/2008/layout/AlternatingHexagons"/>
    <dgm:cxn modelId="{755B875E-39AD-4405-99BE-2D2A130C08C5}" type="presParOf" srcId="{952BE567-EFE9-4C3F-AFC8-0FF9E823C159}" destId="{BECB4D12-5244-4C96-AEB9-C9CA6271EFC1}" srcOrd="1" destOrd="0" presId="urn:microsoft.com/office/officeart/2008/layout/AlternatingHexagons"/>
    <dgm:cxn modelId="{1E1709E7-1FB9-4A6B-847E-59573BE42AE9}" type="presParOf" srcId="{952BE567-EFE9-4C3F-AFC8-0FF9E823C159}" destId="{E8617DB4-D852-4E7F-875A-062630E23E64}" srcOrd="2" destOrd="0" presId="urn:microsoft.com/office/officeart/2008/layout/AlternatingHexagons"/>
    <dgm:cxn modelId="{7441794F-4263-4A5A-8F19-6DB84FF32EEC}" type="presParOf" srcId="{952BE567-EFE9-4C3F-AFC8-0FF9E823C159}" destId="{66AB088F-53DF-4CF6-9330-AD3A912BA28E}" srcOrd="3" destOrd="0" presId="urn:microsoft.com/office/officeart/2008/layout/AlternatingHexagons"/>
    <dgm:cxn modelId="{4620E608-DE1C-4107-B4AE-F47A72738241}" type="presParOf" srcId="{952BE567-EFE9-4C3F-AFC8-0FF9E823C159}" destId="{C324F238-8B7C-45C2-8F2E-C55E4B392EFD}" srcOrd="4" destOrd="0" presId="urn:microsoft.com/office/officeart/2008/layout/AlternatingHexagons"/>
    <dgm:cxn modelId="{00679095-D408-4A71-9F7E-28209AEF19D0}" type="presParOf" srcId="{26B3BB76-14A1-4EBC-AF62-7DD3EDCD2EB2}" destId="{31F38A47-B508-4DE4-B33F-CD0F74DBF233}" srcOrd="3" destOrd="0" presId="urn:microsoft.com/office/officeart/2008/layout/AlternatingHexagons"/>
    <dgm:cxn modelId="{920B5E2C-CF13-4EB3-877A-25C14F1647D5}" type="presParOf" srcId="{26B3BB76-14A1-4EBC-AF62-7DD3EDCD2EB2}" destId="{4E708D54-49AD-4A22-AA61-4AB3009931C0}" srcOrd="4" destOrd="0" presId="urn:microsoft.com/office/officeart/2008/layout/AlternatingHexagons"/>
    <dgm:cxn modelId="{5EC3453C-0B22-47D3-9D6B-6BA84E764B75}" type="presParOf" srcId="{4E708D54-49AD-4A22-AA61-4AB3009931C0}" destId="{50AF82E1-5706-4E37-92F1-BDBDE9DE6B42}" srcOrd="0" destOrd="0" presId="urn:microsoft.com/office/officeart/2008/layout/AlternatingHexagons"/>
    <dgm:cxn modelId="{DB63FE61-C801-4BC4-A7D7-118AE6BB911D}" type="presParOf" srcId="{4E708D54-49AD-4A22-AA61-4AB3009931C0}" destId="{70BBF88A-6524-48B4-9B11-474BA52FF696}" srcOrd="1" destOrd="0" presId="urn:microsoft.com/office/officeart/2008/layout/AlternatingHexagons"/>
    <dgm:cxn modelId="{8DB2028E-4E34-4C53-AFBB-6A249064FC16}" type="presParOf" srcId="{4E708D54-49AD-4A22-AA61-4AB3009931C0}" destId="{BBFDDBA6-69D2-4350-9D3C-53B8E707F346}" srcOrd="2" destOrd="0" presId="urn:microsoft.com/office/officeart/2008/layout/AlternatingHexagons"/>
    <dgm:cxn modelId="{0FB4D1DB-B9FB-46FD-94FE-8A82369D482E}" type="presParOf" srcId="{4E708D54-49AD-4A22-AA61-4AB3009931C0}" destId="{E9D89086-5345-478A-8587-1A0395F4598A}" srcOrd="3" destOrd="0" presId="urn:microsoft.com/office/officeart/2008/layout/AlternatingHexagons"/>
    <dgm:cxn modelId="{6CC1DBA9-5048-43E6-BB6A-C9BB826A7B8D}" type="presParOf" srcId="{4E708D54-49AD-4A22-AA61-4AB3009931C0}" destId="{F30939C7-4503-41BC-A028-72300F7D10E5}" srcOrd="4" destOrd="0" presId="urn:microsoft.com/office/officeart/2008/layout/AlternatingHexagons"/>
    <dgm:cxn modelId="{84F55335-B410-4A80-B07B-7C7F9B6C5BEE}" type="presParOf" srcId="{26B3BB76-14A1-4EBC-AF62-7DD3EDCD2EB2}" destId="{C5207DC2-47E7-4514-91D7-1947D4A2710B}" srcOrd="5" destOrd="0" presId="urn:microsoft.com/office/officeart/2008/layout/AlternatingHexagons"/>
    <dgm:cxn modelId="{63D90C65-A687-4BE7-B4C8-F4C285FA9BF0}" type="presParOf" srcId="{26B3BB76-14A1-4EBC-AF62-7DD3EDCD2EB2}" destId="{34F0E63C-A295-4CA7-94A7-D9B57F0973C6}" srcOrd="6" destOrd="0" presId="urn:microsoft.com/office/officeart/2008/layout/AlternatingHexagons"/>
    <dgm:cxn modelId="{8A8A53A1-9B77-4DD7-A124-9DE3989F74DE}" type="presParOf" srcId="{34F0E63C-A295-4CA7-94A7-D9B57F0973C6}" destId="{B2E822FE-65BD-46C2-A141-69A65D6F8C22}" srcOrd="0" destOrd="0" presId="urn:microsoft.com/office/officeart/2008/layout/AlternatingHexagons"/>
    <dgm:cxn modelId="{7EE03F78-EBB6-4182-9CED-8577ACA808D4}" type="presParOf" srcId="{34F0E63C-A295-4CA7-94A7-D9B57F0973C6}" destId="{BEF2B26F-453C-4F0D-AE88-405EA0687829}" srcOrd="1" destOrd="0" presId="urn:microsoft.com/office/officeart/2008/layout/AlternatingHexagons"/>
    <dgm:cxn modelId="{59B3832A-875E-4E05-AA72-1B6B401B61DF}" type="presParOf" srcId="{34F0E63C-A295-4CA7-94A7-D9B57F0973C6}" destId="{7CD02356-C3A6-42CE-A9A3-5741F8F66B66}" srcOrd="2" destOrd="0" presId="urn:microsoft.com/office/officeart/2008/layout/AlternatingHexagons"/>
    <dgm:cxn modelId="{1FBB2B32-AF97-4590-A357-B653DE7BD173}" type="presParOf" srcId="{34F0E63C-A295-4CA7-94A7-D9B57F0973C6}" destId="{857CB575-8EA0-469E-BB65-00FECE3B2188}" srcOrd="3" destOrd="0" presId="urn:microsoft.com/office/officeart/2008/layout/AlternatingHexagons"/>
    <dgm:cxn modelId="{61100E8C-B56A-496B-8DED-1D2BBAF4A4CD}" type="presParOf" srcId="{34F0E63C-A295-4CA7-94A7-D9B57F0973C6}" destId="{9208D20C-4D03-4C48-8231-41E5FAF0D7B7}" srcOrd="4" destOrd="0" presId="urn:microsoft.com/office/officeart/2008/layout/AlternatingHexagons"/>
  </dgm:cxnLst>
  <dgm:bg>
    <a:effectLst>
      <a:glow rad="228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CC84B-26B5-4DBA-BE2F-71A4D6480C1B}">
      <dsp:nvSpPr>
        <dsp:cNvPr id="0" name=""/>
        <dsp:cNvSpPr/>
      </dsp:nvSpPr>
      <dsp:spPr>
        <a:xfrm rot="5400000">
          <a:off x="3878539" y="105942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製造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4204557" y="253584"/>
        <a:ext cx="973379" cy="1118827"/>
      </dsp:txXfrm>
    </dsp:sp>
    <dsp:sp modelId="{DEBDD830-F996-451C-B0F2-666CE305E341}">
      <dsp:nvSpPr>
        <dsp:cNvPr id="0" name=""/>
        <dsp:cNvSpPr/>
      </dsp:nvSpPr>
      <dsp:spPr>
        <a:xfrm>
          <a:off x="5441214" y="325373"/>
          <a:ext cx="1813963" cy="97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7A90A-2DA9-4E2D-880B-3C78BDAC7AD2}">
      <dsp:nvSpPr>
        <dsp:cNvPr id="0" name=""/>
        <dsp:cNvSpPr/>
      </dsp:nvSpPr>
      <dsp:spPr>
        <a:xfrm rot="5400000">
          <a:off x="2351299" y="105942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汽車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677317" y="253584"/>
        <a:ext cx="973379" cy="1118827"/>
      </dsp:txXfrm>
    </dsp:sp>
    <dsp:sp modelId="{218CDD00-4295-4306-A8B4-7FA5595780F9}">
      <dsp:nvSpPr>
        <dsp:cNvPr id="0" name=""/>
        <dsp:cNvSpPr/>
      </dsp:nvSpPr>
      <dsp:spPr>
        <a:xfrm rot="5400000">
          <a:off x="1692636" y="1445235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金屬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018654" y="1592877"/>
        <a:ext cx="973379" cy="1118827"/>
      </dsp:txXfrm>
    </dsp:sp>
    <dsp:sp modelId="{BECB4D12-5244-4C96-AEB9-C9CA6271EFC1}">
      <dsp:nvSpPr>
        <dsp:cNvPr id="0" name=""/>
        <dsp:cNvSpPr/>
      </dsp:nvSpPr>
      <dsp:spPr>
        <a:xfrm>
          <a:off x="1403682" y="1705025"/>
          <a:ext cx="1755448" cy="97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4F238-8B7C-45C2-8F2E-C55E4B392EFD}">
      <dsp:nvSpPr>
        <dsp:cNvPr id="0" name=""/>
        <dsp:cNvSpPr/>
      </dsp:nvSpPr>
      <dsp:spPr>
        <a:xfrm rot="5400000">
          <a:off x="4639234" y="1485594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五金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4965252" y="1633236"/>
        <a:ext cx="973379" cy="1118827"/>
      </dsp:txXfrm>
    </dsp:sp>
    <dsp:sp modelId="{50AF82E1-5706-4E37-92F1-BDBDE9DE6B42}">
      <dsp:nvSpPr>
        <dsp:cNvPr id="0" name=""/>
        <dsp:cNvSpPr/>
      </dsp:nvSpPr>
      <dsp:spPr>
        <a:xfrm rot="5400000">
          <a:off x="2459182" y="2824888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零件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785200" y="2972530"/>
        <a:ext cx="973379" cy="1118827"/>
      </dsp:txXfrm>
    </dsp:sp>
    <dsp:sp modelId="{70BBF88A-6524-48B4-9B11-474BA52FF696}">
      <dsp:nvSpPr>
        <dsp:cNvPr id="0" name=""/>
        <dsp:cNvSpPr/>
      </dsp:nvSpPr>
      <dsp:spPr>
        <a:xfrm>
          <a:off x="5441214" y="3084678"/>
          <a:ext cx="1813963" cy="97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939C7-4503-41BC-A028-72300F7D10E5}">
      <dsp:nvSpPr>
        <dsp:cNvPr id="0" name=""/>
        <dsp:cNvSpPr/>
      </dsp:nvSpPr>
      <dsp:spPr>
        <a:xfrm rot="5400000">
          <a:off x="3979182" y="2804716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材料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4305200" y="2952358"/>
        <a:ext cx="973379" cy="1118827"/>
      </dsp:txXfrm>
    </dsp:sp>
    <dsp:sp modelId="{B2E822FE-65BD-46C2-A141-69A65D6F8C22}">
      <dsp:nvSpPr>
        <dsp:cNvPr id="0" name=""/>
        <dsp:cNvSpPr/>
      </dsp:nvSpPr>
      <dsp:spPr>
        <a:xfrm rot="5400000">
          <a:off x="7139096" y="3076193"/>
          <a:ext cx="1625415" cy="141411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100" kern="1200"/>
        </a:p>
      </dsp:txBody>
      <dsp:txXfrm rot="-5400000">
        <a:off x="7465114" y="3223835"/>
        <a:ext cx="973379" cy="1118827"/>
      </dsp:txXfrm>
    </dsp:sp>
    <dsp:sp modelId="{BEF2B26F-453C-4F0D-AE88-405EA0687829}">
      <dsp:nvSpPr>
        <dsp:cNvPr id="0" name=""/>
        <dsp:cNvSpPr/>
      </dsp:nvSpPr>
      <dsp:spPr>
        <a:xfrm>
          <a:off x="1403682" y="4464330"/>
          <a:ext cx="1755448" cy="97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8D20C-4D03-4C48-8231-41E5FAF0D7B7}">
      <dsp:nvSpPr>
        <dsp:cNvPr id="0" name=""/>
        <dsp:cNvSpPr/>
      </dsp:nvSpPr>
      <dsp:spPr>
        <a:xfrm rot="5400000">
          <a:off x="3149920" y="1456824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銷售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3475938" y="1604466"/>
        <a:ext cx="973379" cy="1118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CC84B-26B5-4DBA-BE2F-71A4D6480C1B}">
      <dsp:nvSpPr>
        <dsp:cNvPr id="0" name=""/>
        <dsp:cNvSpPr/>
      </dsp:nvSpPr>
      <dsp:spPr>
        <a:xfrm rot="5400000">
          <a:off x="3920114" y="180694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製造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4246132" y="328336"/>
        <a:ext cx="973379" cy="1118827"/>
      </dsp:txXfrm>
    </dsp:sp>
    <dsp:sp modelId="{DEBDD830-F996-451C-B0F2-666CE305E341}">
      <dsp:nvSpPr>
        <dsp:cNvPr id="0" name=""/>
        <dsp:cNvSpPr/>
      </dsp:nvSpPr>
      <dsp:spPr>
        <a:xfrm>
          <a:off x="5441214" y="325373"/>
          <a:ext cx="1813963" cy="97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7A90A-2DA9-4E2D-880B-3C78BDAC7AD2}">
      <dsp:nvSpPr>
        <dsp:cNvPr id="0" name=""/>
        <dsp:cNvSpPr/>
      </dsp:nvSpPr>
      <dsp:spPr>
        <a:xfrm rot="5400000">
          <a:off x="2434449" y="180694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零售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760467" y="328336"/>
        <a:ext cx="973379" cy="1118827"/>
      </dsp:txXfrm>
    </dsp:sp>
    <dsp:sp modelId="{218CDD00-4295-4306-A8B4-7FA5595780F9}">
      <dsp:nvSpPr>
        <dsp:cNvPr id="0" name=""/>
        <dsp:cNvSpPr/>
      </dsp:nvSpPr>
      <dsp:spPr>
        <a:xfrm rot="5400000">
          <a:off x="1684321" y="1495070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金屬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010339" y="1642712"/>
        <a:ext cx="973379" cy="1118827"/>
      </dsp:txXfrm>
    </dsp:sp>
    <dsp:sp modelId="{BECB4D12-5244-4C96-AEB9-C9CA6271EFC1}">
      <dsp:nvSpPr>
        <dsp:cNvPr id="0" name=""/>
        <dsp:cNvSpPr/>
      </dsp:nvSpPr>
      <dsp:spPr>
        <a:xfrm>
          <a:off x="1403682" y="1705025"/>
          <a:ext cx="1755448" cy="97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4F238-8B7C-45C2-8F2E-C55E4B392EFD}">
      <dsp:nvSpPr>
        <dsp:cNvPr id="0" name=""/>
        <dsp:cNvSpPr/>
      </dsp:nvSpPr>
      <dsp:spPr>
        <a:xfrm rot="5400000">
          <a:off x="4672494" y="1502206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批發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4998512" y="1649848"/>
        <a:ext cx="973379" cy="1118827"/>
      </dsp:txXfrm>
    </dsp:sp>
    <dsp:sp modelId="{50AF82E1-5706-4E37-92F1-BDBDE9DE6B42}">
      <dsp:nvSpPr>
        <dsp:cNvPr id="0" name=""/>
        <dsp:cNvSpPr/>
      </dsp:nvSpPr>
      <dsp:spPr>
        <a:xfrm rot="5400000">
          <a:off x="2459182" y="2824888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零件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785200" y="2972530"/>
        <a:ext cx="973379" cy="1118827"/>
      </dsp:txXfrm>
    </dsp:sp>
    <dsp:sp modelId="{70BBF88A-6524-48B4-9B11-474BA52FF696}">
      <dsp:nvSpPr>
        <dsp:cNvPr id="0" name=""/>
        <dsp:cNvSpPr/>
      </dsp:nvSpPr>
      <dsp:spPr>
        <a:xfrm>
          <a:off x="5441214" y="3084678"/>
          <a:ext cx="1813963" cy="97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939C7-4503-41BC-A028-72300F7D10E5}">
      <dsp:nvSpPr>
        <dsp:cNvPr id="0" name=""/>
        <dsp:cNvSpPr/>
      </dsp:nvSpPr>
      <dsp:spPr>
        <a:xfrm rot="5400000">
          <a:off x="3945936" y="2829650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汽車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4271954" y="2977292"/>
        <a:ext cx="973379" cy="1118827"/>
      </dsp:txXfrm>
    </dsp:sp>
    <dsp:sp modelId="{B2E822FE-65BD-46C2-A141-69A65D6F8C22}">
      <dsp:nvSpPr>
        <dsp:cNvPr id="0" name=""/>
        <dsp:cNvSpPr/>
      </dsp:nvSpPr>
      <dsp:spPr>
        <a:xfrm rot="5400000">
          <a:off x="7139096" y="3076193"/>
          <a:ext cx="1625415" cy="141411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100" kern="1200"/>
        </a:p>
      </dsp:txBody>
      <dsp:txXfrm rot="-5400000">
        <a:off x="7465114" y="3223835"/>
        <a:ext cx="973379" cy="1118827"/>
      </dsp:txXfrm>
    </dsp:sp>
    <dsp:sp modelId="{BEF2B26F-453C-4F0D-AE88-405EA0687829}">
      <dsp:nvSpPr>
        <dsp:cNvPr id="0" name=""/>
        <dsp:cNvSpPr/>
      </dsp:nvSpPr>
      <dsp:spPr>
        <a:xfrm>
          <a:off x="1403682" y="4464330"/>
          <a:ext cx="1755448" cy="975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8D20C-4D03-4C48-8231-41E5FAF0D7B7}">
      <dsp:nvSpPr>
        <dsp:cNvPr id="0" name=""/>
        <dsp:cNvSpPr/>
      </dsp:nvSpPr>
      <dsp:spPr>
        <a:xfrm rot="5400000">
          <a:off x="3183166" y="1514982"/>
          <a:ext cx="1625415" cy="1414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銷售</a:t>
          </a:r>
          <a:endParaRPr lang="zh-TW" altLang="en-US" sz="28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3509184" y="1662624"/>
        <a:ext cx="973379" cy="1118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6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85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60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45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0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0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1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2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9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76AB-17B6-4DBF-AC2B-EB535DBD8FEC}" type="datetimeFigureOut">
              <a:rPr lang="zh-TW" altLang="en-US" smtClean="0"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A6AE-CE51-418A-A855-1FA097475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1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2365499679"/>
              </p:ext>
            </p:extLst>
          </p:nvPr>
        </p:nvGraphicFramePr>
        <p:xfrm>
          <a:off x="2024380" y="655320"/>
          <a:ext cx="8658860" cy="5764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8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710241353"/>
              </p:ext>
            </p:extLst>
          </p:nvPr>
        </p:nvGraphicFramePr>
        <p:xfrm>
          <a:off x="2024380" y="655320"/>
          <a:ext cx="8658860" cy="5764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4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</cp:revision>
  <dcterms:created xsi:type="dcterms:W3CDTF">2022-07-15T14:45:52Z</dcterms:created>
  <dcterms:modified xsi:type="dcterms:W3CDTF">2022-09-04T08:05:05Z</dcterms:modified>
</cp:coreProperties>
</file>