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75" r:id="rId4"/>
    <p:sldId id="276" r:id="rId5"/>
    <p:sldId id="277" r:id="rId6"/>
    <p:sldId id="274" r:id="rId7"/>
    <p:sldId id="273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54" y="10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00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00</a:t>
            </a:r>
            <a:r>
              <a:rPr lang="ko-KR" altLang="en-US" sz="1600" b="1" dirty="0"/>
              <a:t>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수립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969119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868758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조에서 설정한 가설을 최소 </a:t>
            </a:r>
            <a:r>
              <a:rPr lang="en-US" altLang="ko-KR" dirty="0"/>
              <a:t>3</a:t>
            </a:r>
            <a:r>
              <a:rPr lang="ko-KR" altLang="en-US" dirty="0"/>
              <a:t>개 이상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38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관계를 살펴봅시다</a:t>
            </a:r>
            <a:r>
              <a:rPr 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와의 관계를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그룹으로 정리해봅시다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강한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중간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약한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검증 과정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조별 토론 방법론 적용 내용을 보여주세요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어느 구에 버스 시설의 추가가 가장 필요한가요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904AA5-60AB-43F0-AC9B-BA20011DF97C}"/>
</file>

<file path=customXml/itemProps2.xml><?xml version="1.0" encoding="utf-8"?>
<ds:datastoreItem xmlns:ds="http://schemas.openxmlformats.org/officeDocument/2006/customXml" ds:itemID="{53624624-A2CA-4196-AFC1-D645E1D74805}"/>
</file>

<file path=customXml/itemProps3.xml><?xml version="1.0" encoding="utf-8"?>
<ds:datastoreItem xmlns:ds="http://schemas.openxmlformats.org/officeDocument/2006/customXml" ds:itemID="{F594862E-13F1-49A0-AFAE-2AAC4CB3D8E9}"/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93</Words>
  <Application>Microsoft Office PowerPoint</Application>
  <PresentationFormat>A4 용지(210x297mm)</PresentationFormat>
  <Paragraphs>30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HY신명조</vt:lpstr>
      <vt:lpstr>Noto Sans Symbols</vt:lpstr>
      <vt:lpstr>Malgun Gothic</vt:lpstr>
      <vt:lpstr>Malgun Gothic</vt:lpstr>
      <vt:lpstr>Arial</vt:lpstr>
      <vt:lpstr>Calibri</vt:lpstr>
      <vt:lpstr>Office 테마</vt:lpstr>
      <vt:lpstr>PowerPoint 프레젠테이션</vt:lpstr>
      <vt:lpstr>가설 수립</vt:lpstr>
      <vt:lpstr>단변량 분석</vt:lpstr>
      <vt:lpstr>이변량 분석</vt:lpstr>
      <vt:lpstr>가설 검증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크루 이호준</cp:lastModifiedBy>
  <cp:revision>20</cp:revision>
  <dcterms:modified xsi:type="dcterms:W3CDTF">2022-08-17T14:55:43Z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