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06jo" initials="d" lastIdx="4" clrIdx="0"/>
  <p:cmAuthor id="1" name="Gregory Erhardt" initials="GE" lastIdx="2" clrIdx="1">
    <p:extLst>
      <p:ext uri="{19B8F6BF-5375-455C-9EA6-DF929625EA0E}">
        <p15:presenceInfo xmlns:p15="http://schemas.microsoft.com/office/powerpoint/2012/main" userId="37d1e3cd14f6f2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AB7"/>
    <a:srgbClr val="02339E"/>
    <a:srgbClr val="0033A1"/>
    <a:srgbClr val="0032A1"/>
    <a:srgbClr val="002E9C"/>
    <a:srgbClr val="4682B4"/>
    <a:srgbClr val="605270"/>
    <a:srgbClr val="669900"/>
    <a:srgbClr val="7267B5"/>
    <a:srgbClr val="564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76" autoAdjust="0"/>
    <p:restoredTop sz="91759" autoAdjust="0"/>
  </p:normalViewPr>
  <p:slideViewPr>
    <p:cSldViewPr>
      <p:cViewPr varScale="1">
        <p:scale>
          <a:sx n="59" d="100"/>
          <a:sy n="59" d="100"/>
        </p:scale>
        <p:origin x="688" y="64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2740" y="40"/>
      </p:cViewPr>
      <p:guideLst>
        <p:guide orient="horz" pos="3224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Erhardt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106D-EF57-4844-84DC-8E2ED954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56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B1986778-4955-48BF-B9A5-723767A6F1B2}" type="datetimeFigureOut">
              <a:rPr lang="en-US" smtClean="0"/>
              <a:pPr/>
              <a:t>1/16/2017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91" tIns="47745" rIns="95491" bIns="47745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5491" tIns="47745" rIns="95491" bIns="4774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5A667B8F-CD95-4BB3-B09F-6C28F666D6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58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73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Standard-Slide-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8" t="93599" r="41942"/>
          <a:stretch/>
        </p:blipFill>
        <p:spPr>
          <a:xfrm>
            <a:off x="1" y="-19077"/>
            <a:ext cx="9143999" cy="11348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15" y="-110656"/>
            <a:ext cx="3543106" cy="12422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5139190"/>
            <a:ext cx="6480448" cy="566738"/>
          </a:xfrm>
        </p:spPr>
        <p:txBody>
          <a:bodyPr anchor="b"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1640" y="728699"/>
            <a:ext cx="6480448" cy="4269836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1640" y="5846583"/>
            <a:ext cx="6480448" cy="8048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5875" y="0"/>
            <a:ext cx="9169876" cy="58142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-16552" y="5679250"/>
            <a:ext cx="9186429" cy="1178750"/>
          </a:xfrm>
          <a:prstGeom prst="rect">
            <a:avLst/>
          </a:prstGeom>
          <a:solidFill>
            <a:srgbClr val="002E9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31" y="5814265"/>
            <a:ext cx="7403069" cy="1043736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itle 1"/>
          <p:cNvSpPr txBox="1">
            <a:spLocks/>
          </p:cNvSpPr>
          <p:nvPr userDrawn="1"/>
        </p:nvSpPr>
        <p:spPr bwMode="auto">
          <a:xfrm>
            <a:off x="-25875" y="0"/>
            <a:ext cx="9186429" cy="1043735"/>
          </a:xfrm>
          <a:prstGeom prst="rect">
            <a:avLst/>
          </a:prstGeom>
          <a:solidFill>
            <a:srgbClr val="02339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66738" y="0"/>
            <a:ext cx="7875587" cy="1042988"/>
          </a:xfr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accent3"/>
                </a:solidFill>
                <a:latin typeface="+mj-lt"/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97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30" y="5839268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72870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3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82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1448780"/>
            <a:ext cx="4168775" cy="48605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448781"/>
            <a:ext cx="4168775" cy="486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822960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0001"/>
            <a:ext cx="4040188" cy="5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441890"/>
            <a:ext cx="4041775" cy="546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1344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3008313" cy="5400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700"/>
            <a:ext cx="5111750" cy="55806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8780"/>
            <a:ext cx="3008313" cy="48605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125" y="729431"/>
            <a:ext cx="3008313" cy="5400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/>
              <a:t>Click to edit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5" y="729431"/>
            <a:ext cx="4995555" cy="558062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97125" y="1449511"/>
            <a:ext cx="3008313" cy="486053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6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80000" y="6578492"/>
            <a:ext cx="2880000" cy="288147"/>
          </a:xfrm>
          <a:prstGeom prst="rect">
            <a:avLst/>
          </a:prstGeom>
          <a:solidFill>
            <a:srgbClr val="002E9C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000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000" y="6579350"/>
            <a:ext cx="523610" cy="288149"/>
          </a:xfrm>
          <a:prstGeom prst="rect">
            <a:avLst/>
          </a:prstGeom>
          <a:solidFill>
            <a:srgbClr val="605270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40000" y="6578492"/>
            <a:ext cx="502224" cy="279508"/>
          </a:xfrm>
          <a:prstGeom prst="rect">
            <a:avLst/>
          </a:prstGeom>
          <a:solidFill>
            <a:srgbClr val="002E9C"/>
          </a:solidFill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 descr="Standard-Slide-9.jp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8" t="93599" r="11298"/>
          <a:stretch/>
        </p:blipFill>
        <p:spPr>
          <a:xfrm>
            <a:off x="-18509" y="0"/>
            <a:ext cx="9182120" cy="5941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9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58" r:id="rId10"/>
    <p:sldLayoutId id="214748366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 r="3905"/>
          <a:stretch/>
        </p:blipFill>
        <p:spPr>
          <a:xfrm>
            <a:off x="-18509" y="1088740"/>
            <a:ext cx="9181020" cy="4995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625" y="1178749"/>
            <a:ext cx="8545830" cy="7650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36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Intro to Version Control</a:t>
            </a:r>
            <a:endParaRPr lang="en-US" sz="36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510" y="6084295"/>
            <a:ext cx="9154510" cy="795470"/>
          </a:xfrm>
          <a:prstGeom prst="rect">
            <a:avLst/>
          </a:prstGeom>
          <a:solidFill>
            <a:srgbClr val="003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Dr.</a:t>
            </a:r>
            <a:r>
              <a:rPr lang="en-GB" dirty="0"/>
              <a:t> Greg Erhardt</a:t>
            </a:r>
          </a:p>
          <a:p>
            <a:r>
              <a:rPr lang="en-GB" dirty="0"/>
              <a:t>261 OHR    859-699-1761  greg.erhardt@uky.edu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7137285" y="683695"/>
            <a:ext cx="1931479" cy="4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/>
            <a:r>
              <a:rPr lang="en-GB" sz="2000" kern="0" dirty="0">
                <a:solidFill>
                  <a:schemeClr val="bg1"/>
                </a:solidFill>
              </a:rPr>
              <a:t>16 Jan 2017</a:t>
            </a:r>
          </a:p>
        </p:txBody>
      </p:sp>
    </p:spTree>
    <p:extLst>
      <p:ext uri="{BB962C8B-B14F-4D97-AF65-F5344CB8AC3E}">
        <p14:creationId xmlns:p14="http://schemas.microsoft.com/office/powerpoint/2010/main" val="340166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337AB7"/>
                </a:solidFill>
              </a:rPr>
              <a:t>1. Open </a:t>
            </a:r>
            <a:r>
              <a:rPr lang="en-US" dirty="0" err="1">
                <a:solidFill>
                  <a:srgbClr val="337AB7"/>
                </a:solidFill>
              </a:rPr>
              <a:t>Github</a:t>
            </a:r>
            <a:r>
              <a:rPr lang="en-US" dirty="0">
                <a:solidFill>
                  <a:srgbClr val="337AB7"/>
                </a:solidFill>
              </a:rPr>
              <a:t> Desktop.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10</a:t>
            </a:fld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303" y="1444833"/>
            <a:ext cx="9187476" cy="540861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51520" y="4239090"/>
            <a:ext cx="8489950" cy="54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337AB7"/>
                </a:solidFill>
              </a:rPr>
              <a:t>2. Clone your repository. </a:t>
            </a:r>
          </a:p>
        </p:txBody>
      </p:sp>
      <p:sp>
        <p:nvSpPr>
          <p:cNvPr id="7" name="Oval 6"/>
          <p:cNvSpPr/>
          <p:nvPr/>
        </p:nvSpPr>
        <p:spPr>
          <a:xfrm>
            <a:off x="-18510" y="1538790"/>
            <a:ext cx="735536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your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11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775"/>
            <a:ext cx="9144000" cy="538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6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it somewhere logical.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785" y="1538790"/>
            <a:ext cx="3465385" cy="418555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76545" y="5904275"/>
            <a:ext cx="8667456" cy="54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800" kern="0" dirty="0">
                <a:solidFill>
                  <a:srgbClr val="337AB7"/>
                </a:solidFill>
              </a:rPr>
              <a:t>I like to keep my repositories in C:\WORKSPACE\</a:t>
            </a:r>
          </a:p>
        </p:txBody>
      </p:sp>
    </p:spTree>
    <p:extLst>
      <p:ext uri="{BB962C8B-B14F-4D97-AF65-F5344CB8AC3E}">
        <p14:creationId xmlns:p14="http://schemas.microsoft.com/office/powerpoint/2010/main" val="72971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things to notice…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7412"/>
            <a:ext cx="9144000" cy="532165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057165" y="4599130"/>
            <a:ext cx="2475275" cy="40504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77145" y="4194085"/>
            <a:ext cx="2475275" cy="4950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4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things to notice…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44" y="2168860"/>
            <a:ext cx="9144000" cy="330712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051720" y="3338990"/>
            <a:ext cx="900100" cy="27003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96724" y="4149080"/>
            <a:ext cx="1035115" cy="27003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96525" y="5544235"/>
            <a:ext cx="8667456" cy="900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800" kern="0" dirty="0">
                <a:solidFill>
                  <a:srgbClr val="337AB7"/>
                </a:solidFill>
              </a:rPr>
              <a:t>Now try changing something.  Just add a text file and write a nice poem.</a:t>
            </a:r>
          </a:p>
        </p:txBody>
      </p:sp>
    </p:spTree>
    <p:extLst>
      <p:ext uri="{BB962C8B-B14F-4D97-AF65-F5344CB8AC3E}">
        <p14:creationId xmlns:p14="http://schemas.microsoft.com/office/powerpoint/2010/main" val="50916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back to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" y="1483486"/>
            <a:ext cx="9144000" cy="539108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456765" y="2843935"/>
            <a:ext cx="2475275" cy="81009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67055" y="2843935"/>
            <a:ext cx="4076945" cy="153017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41530" y="4284095"/>
            <a:ext cx="8640960" cy="54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337AB7"/>
                </a:solidFill>
              </a:rPr>
              <a:t>Now, COMMIT the change to the repository. </a:t>
            </a:r>
          </a:p>
        </p:txBody>
      </p:sp>
      <p:sp>
        <p:nvSpPr>
          <p:cNvPr id="8" name="Oval 7"/>
          <p:cNvSpPr/>
          <p:nvPr/>
        </p:nvSpPr>
        <p:spPr>
          <a:xfrm>
            <a:off x="2096725" y="5325878"/>
            <a:ext cx="3195355" cy="153017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5656996" y="5409220"/>
            <a:ext cx="3482770" cy="1448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337AB7"/>
                </a:solidFill>
              </a:rPr>
              <a:t>Let’s look at the history. </a:t>
            </a:r>
          </a:p>
        </p:txBody>
      </p:sp>
      <p:sp>
        <p:nvSpPr>
          <p:cNvPr id="11" name="Oval 10"/>
          <p:cNvSpPr/>
          <p:nvPr/>
        </p:nvSpPr>
        <p:spPr>
          <a:xfrm>
            <a:off x="5742130" y="1628800"/>
            <a:ext cx="855095" cy="40504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10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5" y="638690"/>
            <a:ext cx="8742300" cy="540060"/>
          </a:xfrm>
        </p:spPr>
        <p:txBody>
          <a:bodyPr/>
          <a:lstStyle/>
          <a:p>
            <a:r>
              <a:rPr lang="en-US" dirty="0"/>
              <a:t>History stores a snapshot of every commit.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9144000" cy="537603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593371" y="1178750"/>
            <a:ext cx="8550950" cy="58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337AB7"/>
                </a:solidFill>
              </a:rPr>
              <a:t>This means there is an “UNDO” button!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337084" y="4869160"/>
            <a:ext cx="3806915" cy="209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337AB7"/>
                </a:solidFill>
              </a:rPr>
              <a:t>Now, let’s SYNC with the REMOTE repository. </a:t>
            </a:r>
          </a:p>
        </p:txBody>
      </p:sp>
      <p:sp>
        <p:nvSpPr>
          <p:cNvPr id="7" name="Oval 6"/>
          <p:cNvSpPr/>
          <p:nvPr/>
        </p:nvSpPr>
        <p:spPr>
          <a:xfrm>
            <a:off x="8292962" y="2168860"/>
            <a:ext cx="855095" cy="40504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8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" y="0"/>
            <a:ext cx="9144000" cy="662694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9888" y="5859270"/>
            <a:ext cx="8982489" cy="88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337AB7"/>
                </a:solidFill>
              </a:rPr>
              <a:t>Notice that our current version is saved here.</a:t>
            </a:r>
          </a:p>
        </p:txBody>
      </p:sp>
      <p:sp>
        <p:nvSpPr>
          <p:cNvPr id="6" name="Oval 5"/>
          <p:cNvSpPr/>
          <p:nvPr/>
        </p:nvSpPr>
        <p:spPr>
          <a:xfrm>
            <a:off x="0" y="4284095"/>
            <a:ext cx="1241630" cy="40504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how you will submit your work in this class.</a:t>
            </a:r>
          </a:p>
          <a:p>
            <a:r>
              <a:rPr lang="en-US" dirty="0"/>
              <a:t>Next time, we’ll see what happens when I make changes to the MASTER version.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18</a:t>
            </a:fld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68983" y="3924055"/>
            <a:ext cx="8813508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337AB7"/>
                </a:solidFill>
              </a:rPr>
              <a:t>Version control makes </a:t>
            </a:r>
            <a:r>
              <a:rPr lang="en-US" i="1" kern="0" dirty="0">
                <a:solidFill>
                  <a:srgbClr val="337AB7"/>
                </a:solidFill>
              </a:rPr>
              <a:t>collaboration</a:t>
            </a:r>
            <a:r>
              <a:rPr lang="en-US" kern="0" dirty="0">
                <a:solidFill>
                  <a:srgbClr val="337AB7"/>
                </a:solidFill>
              </a:rPr>
              <a:t> and </a:t>
            </a:r>
            <a:r>
              <a:rPr lang="en-US" i="1" kern="0" dirty="0">
                <a:solidFill>
                  <a:srgbClr val="337AB7"/>
                </a:solidFill>
              </a:rPr>
              <a:t>sharing</a:t>
            </a:r>
            <a:r>
              <a:rPr lang="en-US" kern="0" dirty="0">
                <a:solidFill>
                  <a:srgbClr val="337AB7"/>
                </a:solidFill>
              </a:rPr>
              <a:t> practical in programming. 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61510" y="5229200"/>
            <a:ext cx="8813508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337AB7"/>
                </a:solidFill>
              </a:rPr>
              <a:t>This is a big deal, because you don’t want to do everything yourself, from scratch!</a:t>
            </a:r>
          </a:p>
        </p:txBody>
      </p:sp>
    </p:spTree>
    <p:extLst>
      <p:ext uri="{BB962C8B-B14F-4D97-AF65-F5344CB8AC3E}">
        <p14:creationId xmlns:p14="http://schemas.microsoft.com/office/powerpoint/2010/main" val="327322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today’s lesson…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49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7"/>
            <a:ext cx="9144000" cy="65473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33910" y="683695"/>
            <a:ext cx="810090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21750" y="1898830"/>
            <a:ext cx="58056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1. Go to github.com and log in.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1750" y="2483895"/>
            <a:ext cx="58056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2. Go to your account.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1750" y="3023955"/>
            <a:ext cx="58056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3. Accept my invitation.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1750" y="3564015"/>
            <a:ext cx="58056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4. Click on our organization. </a:t>
            </a:r>
          </a:p>
        </p:txBody>
      </p:sp>
      <p:sp>
        <p:nvSpPr>
          <p:cNvPr id="10" name="Oval 9"/>
          <p:cNvSpPr/>
          <p:nvPr/>
        </p:nvSpPr>
        <p:spPr>
          <a:xfrm>
            <a:off x="971600" y="5724255"/>
            <a:ext cx="810090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9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62" y="-36385"/>
            <a:ext cx="9175000" cy="65161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6516" y="4779150"/>
            <a:ext cx="594066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Let’s look at our class repository.</a:t>
            </a:r>
          </a:p>
        </p:txBody>
      </p:sp>
      <p:sp>
        <p:nvSpPr>
          <p:cNvPr id="5" name="Oval 4"/>
          <p:cNvSpPr/>
          <p:nvPr/>
        </p:nvSpPr>
        <p:spPr>
          <a:xfrm>
            <a:off x="20968" y="2978950"/>
            <a:ext cx="1215135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2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5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397"/>
            <a:ext cx="9144000" cy="66276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6525" y="98630"/>
            <a:ext cx="846094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Remember, a repository is just a bunch of files.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530" y="1943835"/>
            <a:ext cx="846094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Last time, we just downloaded them to our desktop.  We’re going to do it differently this time. </a:t>
            </a:r>
          </a:p>
        </p:txBody>
      </p:sp>
      <p:sp>
        <p:nvSpPr>
          <p:cNvPr id="8" name="Oval 7"/>
          <p:cNvSpPr/>
          <p:nvPr/>
        </p:nvSpPr>
        <p:spPr>
          <a:xfrm>
            <a:off x="7677345" y="3429000"/>
            <a:ext cx="1215135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6535" y="1133745"/>
            <a:ext cx="846094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Notice that lesson 2 is not posted. </a:t>
            </a:r>
          </a:p>
        </p:txBody>
      </p:sp>
      <p:sp>
        <p:nvSpPr>
          <p:cNvPr id="10" name="Oval 9"/>
          <p:cNvSpPr/>
          <p:nvPr/>
        </p:nvSpPr>
        <p:spPr>
          <a:xfrm>
            <a:off x="161510" y="4419110"/>
            <a:ext cx="1215135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3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 am going to keep posting updates here.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want you do get those updates.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also want you to be able to make changes on your own, try new things, experiment, and save your work.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But I don’t want you messing up my nice </a:t>
            </a:r>
            <a:r>
              <a:rPr lang="en-US" b="1" dirty="0"/>
              <a:t>MASTER</a:t>
            </a:r>
            <a:r>
              <a:rPr lang="en-US" dirty="0"/>
              <a:t> version!!!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6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511660" y="4779150"/>
            <a:ext cx="58056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Version control lets us do that.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11660" y="5364215"/>
            <a:ext cx="58056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337AB7"/>
                </a:solidFill>
              </a:rPr>
              <a:t>Git</a:t>
            </a:r>
            <a:r>
              <a:rPr lang="en-US" sz="2800" b="1" dirty="0">
                <a:solidFill>
                  <a:srgbClr val="337AB7"/>
                </a:solidFill>
              </a:rPr>
              <a:t> is version control software.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11660" y="6039290"/>
            <a:ext cx="58056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337AB7"/>
                </a:solidFill>
              </a:rPr>
              <a:t>Github</a:t>
            </a:r>
            <a:r>
              <a:rPr lang="en-US" sz="2800" b="1" dirty="0">
                <a:solidFill>
                  <a:srgbClr val="337AB7"/>
                </a:solidFill>
              </a:rPr>
              <a:t> is a HOST that uses </a:t>
            </a:r>
            <a:r>
              <a:rPr lang="en-US" sz="2800" b="1" dirty="0" err="1">
                <a:solidFill>
                  <a:srgbClr val="337AB7"/>
                </a:solidFill>
              </a:rPr>
              <a:t>git</a:t>
            </a:r>
            <a:r>
              <a:rPr lang="en-US" sz="2800" b="1" dirty="0">
                <a:solidFill>
                  <a:srgbClr val="337AB7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2173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7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397"/>
            <a:ext cx="9144000" cy="66276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510" y="98630"/>
            <a:ext cx="846094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Do this by creating a fork. </a:t>
            </a:r>
          </a:p>
        </p:txBody>
      </p:sp>
      <p:sp>
        <p:nvSpPr>
          <p:cNvPr id="8" name="Oval 7"/>
          <p:cNvSpPr/>
          <p:nvPr/>
        </p:nvSpPr>
        <p:spPr>
          <a:xfrm>
            <a:off x="7934055" y="1583795"/>
            <a:ext cx="1215135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3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8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461"/>
            <a:ext cx="9144000" cy="66430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510" y="98630"/>
            <a:ext cx="846094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Now you have your own version under your account instead of our class organization.</a:t>
            </a:r>
          </a:p>
        </p:txBody>
      </p:sp>
      <p:sp>
        <p:nvSpPr>
          <p:cNvPr id="7" name="Oval 6"/>
          <p:cNvSpPr/>
          <p:nvPr/>
        </p:nvSpPr>
        <p:spPr>
          <a:xfrm>
            <a:off x="11039" y="1358770"/>
            <a:ext cx="2760761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3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have your own version that you are welcome to mess up!</a:t>
            </a:r>
          </a:p>
          <a:p>
            <a:r>
              <a:rPr lang="en-US" dirty="0"/>
              <a:t>But it is just sitting on a </a:t>
            </a:r>
            <a:r>
              <a:rPr lang="en-US" b="1" dirty="0"/>
              <a:t>REMOTE</a:t>
            </a:r>
            <a:r>
              <a:rPr lang="en-US" dirty="0"/>
              <a:t> website.  You actually wan to work with it on your </a:t>
            </a:r>
            <a:r>
              <a:rPr lang="en-US" b="1" dirty="0"/>
              <a:t>LOCAL</a:t>
            </a:r>
            <a:r>
              <a:rPr lang="en-US" dirty="0"/>
              <a:t> machine. </a:t>
            </a:r>
          </a:p>
          <a:p>
            <a:r>
              <a:rPr lang="en-US" dirty="0"/>
              <a:t>We will use </a:t>
            </a:r>
            <a:r>
              <a:rPr lang="en-US" dirty="0" err="1"/>
              <a:t>git</a:t>
            </a:r>
            <a:r>
              <a:rPr lang="en-US" dirty="0"/>
              <a:t> to SYNC between the remote and the local version.  </a:t>
            </a:r>
          </a:p>
          <a:p>
            <a:r>
              <a:rPr lang="en-US" dirty="0"/>
              <a:t>(Actually, we will use </a:t>
            </a:r>
            <a:r>
              <a:rPr lang="en-US" dirty="0" err="1"/>
              <a:t>Github</a:t>
            </a:r>
            <a:r>
              <a:rPr lang="en-US" dirty="0"/>
              <a:t> Desktop which puts a nice shiny GUI around </a:t>
            </a:r>
            <a:r>
              <a:rPr lang="en-US" dirty="0" err="1"/>
              <a:t>git</a:t>
            </a:r>
            <a:r>
              <a:rPr lang="en-US" dirty="0"/>
              <a:t> so we don’t have to remember all the command line arguments.)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57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15876</TotalTime>
  <Words>476</Words>
  <Application>Microsoft Office PowerPoint</Application>
  <PresentationFormat>On-screen Show (4:3)</PresentationFormat>
  <Paragraphs>66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Custom Design</vt:lpstr>
      <vt:lpstr>Intro to Version Control</vt:lpstr>
      <vt:lpstr>Let’s get today’s lesson…</vt:lpstr>
      <vt:lpstr>PowerPoint Presentation</vt:lpstr>
      <vt:lpstr>PowerPoint Presentation</vt:lpstr>
      <vt:lpstr>PowerPoint Presentation</vt:lpstr>
      <vt:lpstr>The idea: </vt:lpstr>
      <vt:lpstr>PowerPoint Presentation</vt:lpstr>
      <vt:lpstr>PowerPoint Presentation</vt:lpstr>
      <vt:lpstr>The idea: </vt:lpstr>
      <vt:lpstr>1. Open Github Desktop. </vt:lpstr>
      <vt:lpstr>Clone your repository</vt:lpstr>
      <vt:lpstr>Store it somewhere logical.</vt:lpstr>
      <vt:lpstr>A few things to notice…</vt:lpstr>
      <vt:lpstr>A few things to notice…</vt:lpstr>
      <vt:lpstr>Go back to Github Desktop</vt:lpstr>
      <vt:lpstr>History stores a snapshot of every commit. </vt:lpstr>
      <vt:lpstr>PowerPoint Presentation</vt:lpstr>
      <vt:lpstr>The idea: 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greg.erhardt.13@ucl.ac.uk</dc:creator>
  <cp:lastModifiedBy>Erhardt, Greg</cp:lastModifiedBy>
  <cp:revision>2927</cp:revision>
  <cp:lastPrinted>2017-01-08T15:57:22Z</cp:lastPrinted>
  <dcterms:created xsi:type="dcterms:W3CDTF">2005-07-13T12:26:50Z</dcterms:created>
  <dcterms:modified xsi:type="dcterms:W3CDTF">2017-01-17T03:46:07Z</dcterms:modified>
</cp:coreProperties>
</file>