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C3DB94E-FBF4-47A9-B3ED-17961DD89134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Для правки текста заголовка щёлкните мышью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Для правки структуры щёлкните мышью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Второй уровень структуры</a:t>
            </a:r>
            <a:endParaRPr b="0" lang="ru-RU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Третий уровень структуры</a:t>
            </a:r>
            <a:endParaRPr b="0" lang="ru-RU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Четвёртый уровень структуры</a:t>
            </a:r>
            <a:endParaRPr b="0" lang="ru-RU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Пятый уровень структуры</a:t>
            </a:r>
            <a:endParaRPr b="0" lang="ru-RU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Шестой уровень структуры</a:t>
            </a:r>
            <a:endParaRPr b="0" lang="ru-RU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Седьмой уровень структуры</a:t>
            </a:r>
            <a:endParaRPr b="0" lang="ru-RU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39DF979-2F25-4741-A9A7-A423342485A6}" type="slidenum">
              <a:rPr b="1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DataRoot courses research project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Gender Recognition by Voice</a:t>
            </a:r>
            <a:endParaRPr b="0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ru-RU" sz="2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Made by Honcharov Danylo</a:t>
            </a:r>
            <a:endParaRPr b="0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endParaRPr b="0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60000" y="277560"/>
            <a:ext cx="9360000" cy="100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SVM. Default kernels: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1880" y="6264000"/>
            <a:ext cx="4578120" cy="9360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4480" y="1872000"/>
            <a:ext cx="2088360" cy="252000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2016000" y="1872000"/>
            <a:ext cx="8200800" cy="4333680"/>
          </a:xfrm>
          <a:prstGeom prst="rect">
            <a:avLst/>
          </a:prstGeom>
          <a:ln>
            <a:noFill/>
          </a:ln>
        </p:spPr>
      </p:pic>
      <p:sp>
        <p:nvSpPr>
          <p:cNvPr id="130" name="Line 3"/>
          <p:cNvSpPr/>
          <p:nvPr/>
        </p:nvSpPr>
        <p:spPr>
          <a:xfrm flipH="1" flipV="1">
            <a:off x="5400000" y="5040000"/>
            <a:ext cx="792000" cy="158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Shape 4"/>
          <p:cNvSpPr txBox="1"/>
          <p:nvPr/>
        </p:nvSpPr>
        <p:spPr>
          <a:xfrm>
            <a:off x="5832000" y="6624000"/>
            <a:ext cx="2994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and regularization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RBF kernel.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SVM. GridSearch: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88000" y="2880000"/>
            <a:ext cx="9360000" cy="239364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216000" y="180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Characteristics of best kernel,found by GrindSearch: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Simple perceptron.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11120" y="1979640"/>
            <a:ext cx="8762400" cy="4572360"/>
          </a:xfrm>
          <a:prstGeom prst="rect">
            <a:avLst/>
          </a:prstGeom>
          <a:ln>
            <a:noFill/>
          </a:ln>
        </p:spPr>
      </p:pic>
      <p:sp>
        <p:nvSpPr>
          <p:cNvPr id="139" name="Line 3"/>
          <p:cNvSpPr/>
          <p:nvPr/>
        </p:nvSpPr>
        <p:spPr>
          <a:xfrm flipV="1">
            <a:off x="1944000" y="5688000"/>
            <a:ext cx="720000" cy="115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4"/>
          <p:cNvSpPr txBox="1"/>
          <p:nvPr/>
        </p:nvSpPr>
        <p:spPr>
          <a:xfrm>
            <a:off x="1584000" y="6912000"/>
            <a:ext cx="6002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Starting learning rate and accuracy for custom perceptron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Conslusions: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TextShape 3"/>
          <p:cNvSpPr txBox="1"/>
          <p:nvPr/>
        </p:nvSpPr>
        <p:spPr>
          <a:xfrm>
            <a:off x="359640" y="1872000"/>
            <a:ext cx="3013560" cy="32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Exploring</a:t>
            </a: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 is balanced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 have some useful features, that we can use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We have nice visualization of data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Data have some correlations between features.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3394440" y="3888000"/>
            <a:ext cx="301356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Logistic regression: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Worked well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Best C value - 0.2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Result of classification was explored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3528000" y="1844280"/>
            <a:ext cx="6264000" cy="189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SVM: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Best default kernels - linear and rbf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Best parametrized kernel,found by GridSearch - polynomial kernel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Parametres of svm was explored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Have some vizualization.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6624000" y="3816000"/>
            <a:ext cx="3013560" cy="30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Global: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Numpy is lifesaver. Really.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Pandas - as cool, as pandas. 🐼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Scikit-learn - like a knife. Swiss knife.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Matplotlib. I thought, it can nothing. I was wrong. Easy in use,good-looking plots.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2440" y="5256000"/>
            <a:ext cx="639756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Simple perceptron: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This archaic thing worked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We even find starting learning rate (which not influence much, cause we adjust rate to epochs)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Ways to improve: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TextShape 3"/>
          <p:cNvSpPr txBox="1"/>
          <p:nvPr/>
        </p:nvSpPr>
        <p:spPr>
          <a:xfrm>
            <a:off x="360000" y="1872000"/>
            <a:ext cx="4567320" cy="14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Logistic regression: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This model pretty simple, but have a good result. Nothing to improve, I think. 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5155920" y="187200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SVM: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Realize own version, that will be working with big dataset 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Search widely in space of parameters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2" name="TextShape 5"/>
          <p:cNvSpPr txBox="1"/>
          <p:nvPr/>
        </p:nvSpPr>
        <p:spPr>
          <a:xfrm>
            <a:off x="5256000" y="4392000"/>
            <a:ext cx="4567320" cy="26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Global: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Learn: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Theano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TensorFlow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OpenCV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xgboost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360000" y="3572280"/>
            <a:ext cx="456732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Simple perceptron: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Make more complicated version (or maybe versions, many of them) with backpropagation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Realize it with other libs, like Theano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Tha</a:t>
            </a:r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nk </a:t>
            </a:r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you </a:t>
            </a:r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for </a:t>
            </a:r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atte</a:t>
            </a:r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ntio</a:t>
            </a:r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n.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2016000" y="1891440"/>
            <a:ext cx="5040000" cy="4545360"/>
          </a:xfrm>
          <a:prstGeom prst="rect">
            <a:avLst/>
          </a:prstGeom>
          <a:ln>
            <a:noFill/>
          </a:ln>
        </p:spPr>
      </p:pic>
      <p:sp>
        <p:nvSpPr>
          <p:cNvPr id="157" name="TextShape 3"/>
          <p:cNvSpPr txBox="1"/>
          <p:nvPr/>
        </p:nvSpPr>
        <p:spPr>
          <a:xfrm>
            <a:off x="3888000" y="6624000"/>
            <a:ext cx="2016000" cy="99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Panda</a:t>
            </a:r>
            <a:endParaRPr b="1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Tasks: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TextShape 3"/>
          <p:cNvSpPr txBox="1"/>
          <p:nvPr/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Explore the data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7" name="TextShape 4"/>
          <p:cNvSpPr txBox="1"/>
          <p:nvPr/>
        </p:nvSpPr>
        <p:spPr>
          <a:xfrm>
            <a:off x="6945840" y="198828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Implement the models and compare them.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8" name="TextShape 5"/>
          <p:cNvSpPr txBox="1"/>
          <p:nvPr/>
        </p:nvSpPr>
        <p:spPr>
          <a:xfrm>
            <a:off x="3524760" y="4612320"/>
            <a:ext cx="345924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Prepare iPython notebook and presentation.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9" name="TextShape 6"/>
          <p:cNvSpPr txBox="1"/>
          <p:nvPr/>
        </p:nvSpPr>
        <p:spPr>
          <a:xfrm>
            <a:off x="360000" y="461232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Make some conclusions and ways to improve result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0" name="TextShape 7"/>
          <p:cNvSpPr txBox="1"/>
          <p:nvPr/>
        </p:nvSpPr>
        <p:spPr>
          <a:xfrm>
            <a:off x="339444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Choose 2 models  and metrics for quality assurance.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Exploring data. Questions: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TextShape 3"/>
          <p:cNvSpPr txBox="1"/>
          <p:nvPr/>
        </p:nvSpPr>
        <p:spPr>
          <a:xfrm>
            <a:off x="36000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Is data balanced?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3524760" y="1980000"/>
            <a:ext cx="301356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Statistical properties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of data.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5" name="TextShape 5"/>
          <p:cNvSpPr txBox="1"/>
          <p:nvPr/>
        </p:nvSpPr>
        <p:spPr>
          <a:xfrm>
            <a:off x="6538320" y="1980000"/>
            <a:ext cx="354168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Possible correlations?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6" name="TextShape 6"/>
          <p:cNvSpPr txBox="1"/>
          <p:nvPr/>
        </p:nvSpPr>
        <p:spPr>
          <a:xfrm>
            <a:off x="5976000" y="4534200"/>
            <a:ext cx="4032000" cy="240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Graphical representation of data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7" name="TextShape 7"/>
          <p:cNvSpPr txBox="1"/>
          <p:nvPr/>
        </p:nvSpPr>
        <p:spPr>
          <a:xfrm>
            <a:off x="-216000" y="4580280"/>
            <a:ext cx="619200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Have we some features that  more useful than others?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Exploring data. Illustrations: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TextShape 3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Meanfun feature: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515592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IRQ feature: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76000" y="2448000"/>
            <a:ext cx="4323960" cy="41335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108040" y="2448000"/>
            <a:ext cx="4323960" cy="41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Exploring data. Illustrations: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TextShape 3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Mode feature: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5155920" y="1980000"/>
            <a:ext cx="492408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Meanfreq feature: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00040" y="2418480"/>
            <a:ext cx="4323960" cy="41335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180040" y="2418480"/>
            <a:ext cx="4323960" cy="413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Researching models and metrics: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TextShape 3"/>
          <p:cNvSpPr txBox="1"/>
          <p:nvPr/>
        </p:nvSpPr>
        <p:spPr>
          <a:xfrm>
            <a:off x="360000" y="198000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Logistic regression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360000" y="4612320"/>
            <a:ext cx="9360000" cy="240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Support Vector Machines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Logistic regression: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680120" y="1980000"/>
            <a:ext cx="671976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277560"/>
            <a:ext cx="9360000" cy="100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Finding best regularization for logistic regression in train set: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15640" y="1644120"/>
            <a:ext cx="9648360" cy="50518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92600" y="6613200"/>
            <a:ext cx="4847400" cy="51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ru-RU" sz="33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How evaluate quality of classification:</a:t>
            </a:r>
            <a:endParaRPr b="1" lang="ru-RU" sz="33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592000" y="4392000"/>
            <a:ext cx="180720" cy="427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0000" y="2088000"/>
            <a:ext cx="4567320" cy="2061000"/>
          </a:xfrm>
          <a:prstGeom prst="rect">
            <a:avLst/>
          </a:prstGeom>
          <a:ln>
            <a:noFill/>
          </a:ln>
        </p:spPr>
      </p:pic>
      <p:sp>
        <p:nvSpPr>
          <p:cNvPr id="124" name="TextShape 3"/>
          <p:cNvSpPr txBox="1"/>
          <p:nvPr/>
        </p:nvSpPr>
        <p:spPr>
          <a:xfrm>
            <a:off x="4680000" y="2016000"/>
            <a:ext cx="6048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1. Precision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2. Recall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3. Accuracy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4. F-measure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5. Confusion matrix</a:t>
            </a:r>
            <a:endParaRPr b="1" lang="ru-RU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LibreOffice/5.2.4.2.0$Linux_X86_64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2017-01-13T23:16:41Z</dcterms:created>
  <dc:creator/>
  <dc:description/>
  <dc:language>ru-RU</dc:language>
  <cp:lastModifiedBy/>
  <dcterms:modified xsi:type="dcterms:W3CDTF">2017-01-15T17:35:31Z</dcterms:modified>
  <cp:revision>40</cp:revision>
  <dc:subject/>
  <dc:title/>
</cp:coreProperties>
</file>