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3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72" r:id="rId17"/>
    <p:sldId id="271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11C-68F2-48E5-945C-62CE4827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5BB76-D06B-4901-B51B-C1BE6155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4674-B978-4C35-95BF-2535D04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779E-7215-4465-90A4-66188272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766B-D41A-4DC7-9766-000226B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0CA-6CBB-4B12-B3F3-42D18B06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20500-725E-4A43-8302-C1F5CAAC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14DF-59C4-4A89-9461-685BB8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A12C-516C-4E46-A011-5EA7E0D6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4425-FB3C-48A5-85BE-10E805E1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ED83-079D-48BD-91E2-63BF41B6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AC6D-3CB1-41BC-A7E5-13A5749C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9A97-6F96-4B86-AF16-C66E69DA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812-C743-4FF1-9A24-02A4D1E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FE33-0565-4FC1-8118-380CBFA9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A40-0A9E-4BB3-AA36-5F08D213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4341-DC9F-4EEA-9A95-718B2DA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7F64-C56A-441B-AE20-372CE1B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204C-5688-47CC-B2B3-55722A55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FB2F-9C1D-468C-8207-5CB7AC0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930E-0E9E-4EDB-98EF-6EDD54E2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A36-AAAA-4F76-928D-2771A718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5192-CFDD-4F64-A5E8-C71EA5A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CA24-A617-4C1C-8BC3-2FA2B32D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11DE-1146-40F2-BB7A-8F548085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BAF4-D79B-4276-BF3B-E35E8A4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D06B-0537-4BA7-B885-35B096CC1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2F12-F393-4EFF-B51D-0B5776A50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046C-CBF3-480D-AF2C-FDED36DE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AC22-7EA0-4ECB-A8A4-9C2E811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B88D-D07D-4A1B-B22D-D8A9843A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B1E-593C-49DE-8093-07D5A2A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1004-5E14-459F-BF2D-C131FB01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8B63-A1A0-4B57-B37B-D12163A6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2D8C2-4F3F-4AD9-840F-193E7B4C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7118B-E181-4F37-91E0-19D5A726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D632-7AED-4A0D-B372-0317DA1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C9375-369F-49F7-A365-6D41346C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981A-781A-4CDE-ABF4-395FEB1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027-3F80-49A7-A23B-BBA53B7B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744A9-5DF5-454D-A704-92D7A08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59E5-B6B6-4D4C-91DE-AE291FF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DF09F-3271-4899-991C-EEB98250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CEC3-AEE4-41A0-9722-06CB166E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C7A4-436F-4C63-A0E6-3F3E4F45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BBE2-D639-45EF-807E-EA410497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511F-524F-4181-9376-D45F5533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3837-701F-42CE-BF7F-D410654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4A0A-39B8-4A14-AE88-B25290A0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9CB8-CCC5-4CDC-A36F-860FC768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742F-BFBC-4E7B-8FFD-3DBA59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29BC-F8E0-427A-8234-B0C4CCA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24CA-1516-425D-8465-2B5EC3F6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B0216-F8FF-425E-8ED4-BF61E11D0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03A5-5964-40A5-9E9D-7BF74094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A512-3A04-40F1-ABA5-161BAA7D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215B-B345-43AB-B3E8-FC52E718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9B2B-1094-491C-B412-5C90359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46C6-1664-4C2A-89B2-0337C66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0D17-EC9D-4F9B-BED3-00C2D949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E7CF-41B7-4B19-999D-044A53AA8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99B-C442-4849-923C-33409348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052A-95AB-44AE-A8CA-90D29A9C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omputer_programming/computer_programming_operators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B00-BE8A-491F-AC56-A823B6526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SASE Technique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856F-16C4-4AF7-9FE2-A9DE24C8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516"/>
            <a:ext cx="9144000" cy="1655762"/>
          </a:xfrm>
        </p:spPr>
        <p:txBody>
          <a:bodyPr/>
          <a:lstStyle/>
          <a:p>
            <a:r>
              <a:rPr lang="en-US" dirty="0"/>
              <a:t>10/13/2021 1</a:t>
            </a:r>
            <a:r>
              <a:rPr lang="en-US" baseline="30000" dirty="0"/>
              <a:t>st</a:t>
            </a:r>
            <a:r>
              <a:rPr lang="en-US" dirty="0"/>
              <a:t>workshop event</a:t>
            </a:r>
          </a:p>
          <a:p>
            <a:r>
              <a:rPr lang="en-US" dirty="0" err="1"/>
              <a:t>SASE_WebApplication_Calculator</a:t>
            </a:r>
            <a:endParaRPr lang="en-US" dirty="0"/>
          </a:p>
          <a:p>
            <a:r>
              <a:rPr lang="en-US" dirty="0"/>
              <a:t>(part1)</a:t>
            </a:r>
          </a:p>
        </p:txBody>
      </p:sp>
    </p:spTree>
    <p:extLst>
      <p:ext uri="{BB962C8B-B14F-4D97-AF65-F5344CB8AC3E}">
        <p14:creationId xmlns:p14="http://schemas.microsoft.com/office/powerpoint/2010/main" val="395277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0EF-2921-4612-A747-D18E746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1019-7C7B-4120-A10A-1E765CD0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conditional statements. Decision making statement.</a:t>
            </a:r>
          </a:p>
          <a:p>
            <a:r>
              <a:rPr lang="en-US" dirty="0"/>
              <a:t>It specify a block of code to be executed if the condition is satisfied/true.</a:t>
            </a:r>
          </a:p>
          <a:p>
            <a:r>
              <a:rPr lang="en-US" dirty="0" err="1"/>
              <a:t>Eg.</a:t>
            </a:r>
            <a:r>
              <a:rPr lang="en-US" dirty="0"/>
              <a:t> If(condition){block of code.}</a:t>
            </a:r>
          </a:p>
          <a:p>
            <a:r>
              <a:rPr lang="en-US" dirty="0"/>
              <a:t>DEMO the following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43CAD7-08F6-48D2-BDF6-08B2FEB7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3" y="4291941"/>
            <a:ext cx="6557948" cy="24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F67-A500-45EC-A0DD-6398810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79"/>
            <a:ext cx="10515600" cy="1325563"/>
          </a:xfrm>
        </p:spPr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8E02-D898-4D11-945F-BCB462E6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“if” would execute a block of code if the condition is true</a:t>
            </a:r>
          </a:p>
          <a:p>
            <a:r>
              <a:rPr lang="en-US" dirty="0"/>
              <a:t>“else if” would setup a new condition, if the first “if” is false</a:t>
            </a:r>
          </a:p>
          <a:p>
            <a:r>
              <a:rPr lang="en-US" dirty="0"/>
              <a:t>“else” code within this block would execute, if the above conditions not satisfied.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0460F3-3E6D-463F-9483-887B762D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7" y="3698391"/>
            <a:ext cx="5735774" cy="2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283430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747-4672-4EB0-8245-86B9050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09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1B41-28F6-44A0-BC3D-8A147D49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23"/>
            <a:ext cx="10515600" cy="4351338"/>
          </a:xfrm>
        </p:spPr>
        <p:txBody>
          <a:bodyPr/>
          <a:lstStyle/>
          <a:p>
            <a:r>
              <a:rPr lang="en-US" dirty="0"/>
              <a:t>Variable is a container that stores value(s).</a:t>
            </a:r>
          </a:p>
          <a:p>
            <a:r>
              <a:rPr lang="en-US" dirty="0"/>
              <a:t>In JavaScript, there are 3 ways to declare a variable.</a:t>
            </a:r>
          </a:p>
          <a:p>
            <a:r>
              <a:rPr lang="en-US" dirty="0"/>
              <a:t>Var, let, const.</a:t>
            </a:r>
          </a:p>
          <a:p>
            <a:r>
              <a:rPr lang="en-US" dirty="0"/>
              <a:t>Var and let able to reassign the value within the variable. While const can’t</a:t>
            </a:r>
          </a:p>
          <a:p>
            <a:r>
              <a:rPr lang="en-US" dirty="0"/>
              <a:t>E.g.  Demo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BBC9B7-E546-4833-A9C3-A1752DA8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2" y="4755876"/>
            <a:ext cx="5053552" cy="181720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EBAE74-C067-4D08-B30D-9657E6D5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1249"/>
            <a:ext cx="5967679" cy="18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199-39CB-43D2-9D79-7C529202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ABCB-64BD-4344-8AE3-C203674D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Functions, condition statement (if-else statements) and variables for our calculator.</a:t>
            </a:r>
          </a:p>
        </p:txBody>
      </p:sp>
    </p:spTree>
    <p:extLst>
      <p:ext uri="{BB962C8B-B14F-4D97-AF65-F5344CB8AC3E}">
        <p14:creationId xmlns:p14="http://schemas.microsoft.com/office/powerpoint/2010/main" val="39622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813-EA60-4031-93A9-26DD024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basic logics of a calculator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A21B6D-6614-46FE-BCF9-BAFCCB79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07" y="1690688"/>
            <a:ext cx="6013891" cy="4482403"/>
          </a:xfrm>
        </p:spPr>
      </p:pic>
    </p:spTree>
    <p:extLst>
      <p:ext uri="{BB962C8B-B14F-4D97-AF65-F5344CB8AC3E}">
        <p14:creationId xmlns:p14="http://schemas.microsoft.com/office/powerpoint/2010/main" val="23691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E49F-30A2-4227-8393-C803975F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522D-EA8E-4AA3-813F-1455CB53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similar logics then we apply it to our web application.</a:t>
            </a:r>
          </a:p>
          <a:p>
            <a:r>
              <a:rPr lang="en-US" dirty="0"/>
              <a:t>Demo the calculator web app.</a:t>
            </a:r>
          </a:p>
        </p:txBody>
      </p:sp>
    </p:spTree>
    <p:extLst>
      <p:ext uri="{BB962C8B-B14F-4D97-AF65-F5344CB8AC3E}">
        <p14:creationId xmlns:p14="http://schemas.microsoft.com/office/powerpoint/2010/main" val="13541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32A-7620-488C-AACD-A62CDF1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6C33-AF26-488E-AB18-84140989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968990" cy="4667250"/>
          </a:xfrm>
        </p:spPr>
        <p:txBody>
          <a:bodyPr/>
          <a:lstStyle/>
          <a:p>
            <a:r>
              <a:rPr lang="en-US" dirty="0"/>
              <a:t>All the materials, including this ppt, all the demo codes, and the web application, under 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/honching0316/</a:t>
            </a:r>
            <a:r>
              <a:rPr lang="en-US" dirty="0" err="1">
                <a:solidFill>
                  <a:schemeClr val="accent1"/>
                </a:solidFill>
              </a:rPr>
              <a:t>SASE_WebApplication_Calculator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All the demo codes is written within the script </a:t>
            </a:r>
            <a:r>
              <a:rPr lang="en-US" dirty="0" err="1"/>
              <a:t>demo.js</a:t>
            </a:r>
            <a:endParaRPr lang="en-US" dirty="0"/>
          </a:p>
          <a:p>
            <a:r>
              <a:rPr lang="en-US" dirty="0"/>
              <a:t>To download this workshop event’s materials (Demo)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E4EB4-7462-B94E-A7B4-B02D3DD8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330576"/>
            <a:ext cx="4636043" cy="35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FC13-3942-864B-9D96-6D78171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675"/>
            <a:ext cx="10515600" cy="4351338"/>
          </a:xfrm>
        </p:spPr>
        <p:txBody>
          <a:bodyPr/>
          <a:lstStyle/>
          <a:p>
            <a:r>
              <a:rPr lang="en-US" dirty="0"/>
              <a:t>Or navigates to </a:t>
            </a:r>
            <a:r>
              <a:rPr lang="en-US" dirty="0" err="1"/>
              <a:t>github.com</a:t>
            </a:r>
            <a:r>
              <a:rPr lang="en-US" dirty="0"/>
              <a:t>/honching0316</a:t>
            </a:r>
          </a:p>
          <a:p>
            <a:r>
              <a:rPr lang="en-US" dirty="0"/>
              <a:t>Some of the future workshop events might be posted there as well (Demo)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5736-5F3F-F44B-87BA-3BBEC8F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924"/>
            <a:ext cx="10228070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8414-BF1E-4002-B360-EA66B03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today’s workshop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A22-A01F-484A-92A8-30348D7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workshop event will be talking about introduction of </a:t>
            </a:r>
            <a:r>
              <a:rPr lang="en-US" dirty="0" err="1"/>
              <a:t>ExpressJS</a:t>
            </a:r>
            <a:r>
              <a:rPr lang="en-US" dirty="0"/>
              <a:t>. Back-end side when building a web application.</a:t>
            </a:r>
          </a:p>
          <a:p>
            <a:r>
              <a:rPr lang="en-US" dirty="0"/>
              <a:t>Basic concepts of </a:t>
            </a:r>
            <a:r>
              <a:rPr lang="en-US" dirty="0" err="1"/>
              <a:t>ExpressJS</a:t>
            </a:r>
            <a:r>
              <a:rPr lang="en-US" dirty="0"/>
              <a:t>, and how to use it to host a localhost website</a:t>
            </a:r>
          </a:p>
          <a:p>
            <a:r>
              <a:rPr lang="en-US" dirty="0"/>
              <a:t>Basic </a:t>
            </a:r>
            <a:r>
              <a:rPr lang="en-US" dirty="0" err="1"/>
              <a:t>htmls</a:t>
            </a:r>
            <a:r>
              <a:rPr lang="en-US" dirty="0"/>
              <a:t>, what’s html – basically the web page we see when browsing websites.</a:t>
            </a:r>
          </a:p>
          <a:p>
            <a:r>
              <a:rPr lang="en-US" dirty="0"/>
              <a:t>How to serve html file to our web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882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FC-6282-4253-A5CD-986CCD8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5EB7-26D4-4F7C-AE4C-1BB59671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 we going through the basic programming concepts.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logics and syntax, and how to compile our scripts(codes).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on a basic calculator coding to get hands on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Possibly go through a bit basic web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4950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D1-D819-4B1D-BA38-68D9EDD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82F2-7CBF-4BB3-BD02-3FDE8F56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4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is a program that able to translate high-level language to a machine language that computer processors can use.</a:t>
            </a:r>
          </a:p>
          <a:p>
            <a:endParaRPr lang="en-US" dirty="0"/>
          </a:p>
          <a:p>
            <a:r>
              <a:rPr lang="en-US" dirty="0"/>
              <a:t>High-level languages are programming language such as Java, Python, C, C++ that allow programmers to write program on.</a:t>
            </a:r>
          </a:p>
          <a:p>
            <a:endParaRPr lang="en-US" dirty="0"/>
          </a:p>
          <a:p>
            <a:r>
              <a:rPr lang="en-US" dirty="0"/>
              <a:t>High-level languages is closer to human language so that it considered high-level.</a:t>
            </a:r>
          </a:p>
          <a:p>
            <a:endParaRPr lang="en-US" dirty="0"/>
          </a:p>
          <a:p>
            <a:r>
              <a:rPr lang="en-US" dirty="0"/>
              <a:t>Machine language is language that computer reads, no need to worry about it.</a:t>
            </a:r>
          </a:p>
        </p:txBody>
      </p:sp>
    </p:spTree>
    <p:extLst>
      <p:ext uri="{BB962C8B-B14F-4D97-AF65-F5344CB8AC3E}">
        <p14:creationId xmlns:p14="http://schemas.microsoft.com/office/powerpoint/2010/main" val="14211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985-A64B-4216-9FD7-495B4D19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282"/>
            <a:ext cx="10515600" cy="1325563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7E78-8476-4684-B499-56761A97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085"/>
            <a:ext cx="10515600" cy="4824617"/>
          </a:xfrm>
        </p:spPr>
        <p:txBody>
          <a:bodyPr/>
          <a:lstStyle/>
          <a:p>
            <a:r>
              <a:rPr lang="en-US" dirty="0"/>
              <a:t>Nodejs uses V8 JavaScript engine developed by google, it able to compile JavaScript code.</a:t>
            </a:r>
          </a:p>
          <a:p>
            <a:r>
              <a:rPr lang="en-US" dirty="0"/>
              <a:t>We will be using Nodejs as our “compiler” throughout this lecture, we will be using this to build our web application. Programming language would be JavaScript within this workshop event.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to download Nodejs Installer, and install it.</a:t>
            </a:r>
          </a:p>
          <a:p>
            <a:r>
              <a:rPr lang="en-US" dirty="0"/>
              <a:t>To check if Nodejs successfully installed, type “node --version” into command prompt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F24E0-4E34-4D75-BEB6-C227880D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77" y="5372374"/>
            <a:ext cx="5353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A8C-412C-48F2-B036-11D165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compiler to run our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514-A418-4DB8-8AB2-DB2D7E55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6497"/>
          </a:xfrm>
        </p:spPr>
        <p:txBody>
          <a:bodyPr>
            <a:normAutofit/>
          </a:bodyPr>
          <a:lstStyle/>
          <a:p>
            <a:r>
              <a:rPr lang="en-US" dirty="0"/>
              <a:t>To run our scripts(codes), we first type in the name of compiler than the name of the scripts into the terminal.</a:t>
            </a:r>
          </a:p>
          <a:p>
            <a:r>
              <a:rPr lang="en-US" dirty="0"/>
              <a:t>We will be creating our very first program to see how to run our scripts.</a:t>
            </a:r>
          </a:p>
          <a:p>
            <a:r>
              <a:rPr lang="en-US" dirty="0"/>
              <a:t>(Demo) “Hello.js” by creating a new scripts, and run the compiler to compile the scripts in terminal.</a:t>
            </a:r>
          </a:p>
          <a:p>
            <a:r>
              <a:rPr lang="en-US" dirty="0"/>
              <a:t>Explain the codes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3522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2B6-5E17-4031-9288-A312BA84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DA5-AAF1-4DA5-9646-5681CA94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set of instructions/statements that performs a task or to achieve some outcomes.</a:t>
            </a:r>
          </a:p>
          <a:p>
            <a:r>
              <a:rPr lang="en-US" dirty="0"/>
              <a:t>Functions may vary a little bit across different languages. In Nodejs “function </a:t>
            </a:r>
            <a:r>
              <a:rPr lang="en-US" dirty="0" err="1"/>
              <a:t>name_of_function</a:t>
            </a:r>
            <a:r>
              <a:rPr lang="en-US" dirty="0"/>
              <a:t>(list of parameters){Statements}”</a:t>
            </a:r>
          </a:p>
          <a:p>
            <a:r>
              <a:rPr lang="en-US" dirty="0" err="1"/>
              <a:t>Eg.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14D5-4B74-484E-A8F1-2E8F91CA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03" y="3816737"/>
            <a:ext cx="6914883" cy="19923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5B20DD-7D2D-412A-ADC3-A416EA7621F2}"/>
              </a:ext>
            </a:extLst>
          </p:cNvPr>
          <p:cNvSpPr txBox="1">
            <a:spLocks/>
          </p:cNvSpPr>
          <p:nvPr/>
        </p:nvSpPr>
        <p:spPr>
          <a:xfrm>
            <a:off x="487610" y="5809038"/>
            <a:ext cx="11216780" cy="74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</a:t>
            </a:r>
            <a:r>
              <a:rPr lang="en-US" dirty="0" err="1"/>
              <a:t>abc</a:t>
            </a:r>
            <a:r>
              <a:rPr lang="en-US" dirty="0"/>
              <a:t>” here is the name of the function. “()” things within the parenthesis the list of arguments. Things within “{}” brackets are the statements/instructions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1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B353-C7A8-4CBA-ADEF-A1533F2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A496-6B39-4E9C-A6ED-74F7F88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732"/>
            <a:ext cx="10515600" cy="4351338"/>
          </a:xfrm>
        </p:spPr>
        <p:txBody>
          <a:bodyPr/>
          <a:lstStyle/>
          <a:p>
            <a:r>
              <a:rPr lang="en-US" dirty="0"/>
              <a:t>Syntax – set of rules that correctly structure statements in a language such that programming language about to correctly compile.</a:t>
            </a:r>
          </a:p>
          <a:p>
            <a:r>
              <a:rPr lang="en-US" dirty="0"/>
              <a:t>JavaScript function syntax – first constructed with “function” keyword, (2rd)then function name after it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parentheses () where parentheses may include several parameters.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curly brackets define the code to be executed.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DE91BB-A70F-4A65-889D-5E8A618D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21" y="5138717"/>
            <a:ext cx="8478304" cy="15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B4A-D85A-4E03-952E-99A11E00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88"/>
            <a:ext cx="10515600" cy="1325563"/>
          </a:xfrm>
        </p:spPr>
        <p:txBody>
          <a:bodyPr/>
          <a:lstStyle/>
          <a:p>
            <a:r>
              <a:rPr lang="en-US" dirty="0"/>
              <a:t>Demo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3F609D-22F1-43B8-9544-35DE62CC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1269249"/>
            <a:ext cx="8645165" cy="202986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E16264E-05D7-4C23-99E4-6D3051583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3429000"/>
            <a:ext cx="8645165" cy="21699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929C69-F9A5-4231-AC9F-A59BDFC7ACF8}"/>
              </a:ext>
            </a:extLst>
          </p:cNvPr>
          <p:cNvSpPr txBox="1">
            <a:spLocks/>
          </p:cNvSpPr>
          <p:nvPr/>
        </p:nvSpPr>
        <p:spPr>
          <a:xfrm>
            <a:off x="318782" y="5598930"/>
            <a:ext cx="11389453" cy="82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Programming Operators - </a:t>
            </a:r>
            <a:r>
              <a:rPr lang="en-US" dirty="0">
                <a:hlinkClick r:id="rId4"/>
              </a:rPr>
              <a:t>https://www.tutorialspoint.com/computer_programming/computer_programming_operators.htm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30467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817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SASE Technique Workshop</vt:lpstr>
      <vt:lpstr>PowerPoint Presentation</vt:lpstr>
      <vt:lpstr>Compiler</vt:lpstr>
      <vt:lpstr>Nodejs</vt:lpstr>
      <vt:lpstr>Using compiler to run our scripts</vt:lpstr>
      <vt:lpstr>Functions</vt:lpstr>
      <vt:lpstr>Syntax</vt:lpstr>
      <vt:lpstr>Demo functions</vt:lpstr>
      <vt:lpstr>Questions? (more demo if needed)</vt:lpstr>
      <vt:lpstr>if statement</vt:lpstr>
      <vt:lpstr>If, else if, else</vt:lpstr>
      <vt:lpstr>Questions? (more demo if needed)</vt:lpstr>
      <vt:lpstr>Variables</vt:lpstr>
      <vt:lpstr>Basic calculator</vt:lpstr>
      <vt:lpstr>Demo the basic logics of a calculator</vt:lpstr>
      <vt:lpstr>Demo Web Application</vt:lpstr>
      <vt:lpstr>Resources</vt:lpstr>
      <vt:lpstr>PowerPoint Presentation</vt:lpstr>
      <vt:lpstr>End of today’s workshop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SASE Technique Workshop</dc:title>
  <dc:creator>Hon Ching Li</dc:creator>
  <cp:lastModifiedBy>Hon Ching Li</cp:lastModifiedBy>
  <cp:revision>108</cp:revision>
  <dcterms:created xsi:type="dcterms:W3CDTF">2021-10-12T04:59:33Z</dcterms:created>
  <dcterms:modified xsi:type="dcterms:W3CDTF">2021-10-13T02:51:20Z</dcterms:modified>
</cp:coreProperties>
</file>