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336CC-03D7-4488-9661-FD304701BB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Winning an Oscar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8ECAA-7C90-48AA-8EA4-6C060C615F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Machine learning prediction model</a:t>
            </a:r>
          </a:p>
        </p:txBody>
      </p:sp>
    </p:spTree>
    <p:extLst>
      <p:ext uri="{BB962C8B-B14F-4D97-AF65-F5344CB8AC3E}">
        <p14:creationId xmlns:p14="http://schemas.microsoft.com/office/powerpoint/2010/main" val="2161550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17680F-4FC9-4077-96F3-9D5E2736F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725" y="1021401"/>
            <a:ext cx="2813147" cy="24075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Training the Model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899199D-C01E-4359-A6AA-3249FB39B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58538" y="935980"/>
            <a:ext cx="4952350" cy="498604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54276D-45C3-4C47-BECB-D4ADBD135B30}"/>
              </a:ext>
            </a:extLst>
          </p:cNvPr>
          <p:cNvSpPr txBox="1"/>
          <p:nvPr/>
        </p:nvSpPr>
        <p:spPr>
          <a:xfrm>
            <a:off x="1757077" y="3513221"/>
            <a:ext cx="169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Sklearn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4CC64C-1C40-4C0E-9930-899FD3733380}"/>
              </a:ext>
            </a:extLst>
          </p:cNvPr>
          <p:cNvCxnSpPr/>
          <p:nvPr/>
        </p:nvCxnSpPr>
        <p:spPr>
          <a:xfrm>
            <a:off x="1548063" y="3360821"/>
            <a:ext cx="21737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553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40A0-9D78-4FA2-81DE-674E9EB5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Prediction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16AB27-5693-42B3-8294-7070E9CFA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1374" y="2483508"/>
            <a:ext cx="7317148" cy="3877970"/>
          </a:xfrm>
        </p:spPr>
      </p:pic>
    </p:spTree>
    <p:extLst>
      <p:ext uri="{BB962C8B-B14F-4D97-AF65-F5344CB8AC3E}">
        <p14:creationId xmlns:p14="http://schemas.microsoft.com/office/powerpoint/2010/main" val="2965982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55A8-3778-406D-885C-90106F66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Certainty Analysis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363726-986E-4278-BF8A-FADB1891A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684" y="2795704"/>
            <a:ext cx="11056632" cy="2504083"/>
          </a:xfrm>
        </p:spPr>
      </p:pic>
    </p:spTree>
    <p:extLst>
      <p:ext uri="{BB962C8B-B14F-4D97-AF65-F5344CB8AC3E}">
        <p14:creationId xmlns:p14="http://schemas.microsoft.com/office/powerpoint/2010/main" val="1888722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8B96A8-B279-4A13-8887-3ED8F7725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3798" y="3053593"/>
            <a:ext cx="3804403" cy="750813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6546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4DA6-F63C-49A0-B529-B69CA1BA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23FEC-1D23-4FE6-90A6-F5FD5658D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09595"/>
          </a:xfrm>
        </p:spPr>
        <p:txBody>
          <a:bodyPr>
            <a:normAutofit/>
          </a:bodyPr>
          <a:lstStyle/>
          <a:p>
            <a:r>
              <a:rPr lang="en-US" sz="2000" dirty="0"/>
              <a:t>Multiple Data Sources</a:t>
            </a:r>
          </a:p>
          <a:p>
            <a:r>
              <a:rPr lang="en-US" sz="2000" dirty="0"/>
              <a:t>Multiple Libraries</a:t>
            </a:r>
          </a:p>
          <a:p>
            <a:r>
              <a:rPr lang="en-US" sz="2000" dirty="0"/>
              <a:t>Show our Analysis</a:t>
            </a:r>
          </a:p>
          <a:p>
            <a:r>
              <a:rPr lang="en-US" sz="2000" dirty="0"/>
              <a:t>Create a Predictive Model</a:t>
            </a:r>
          </a:p>
          <a:p>
            <a:r>
              <a:rPr lang="en-US" sz="2000" dirty="0"/>
              <a:t>Academy Requirements…</a:t>
            </a:r>
          </a:p>
        </p:txBody>
      </p:sp>
    </p:spTree>
    <p:extLst>
      <p:ext uri="{BB962C8B-B14F-4D97-AF65-F5344CB8AC3E}">
        <p14:creationId xmlns:p14="http://schemas.microsoft.com/office/powerpoint/2010/main" val="305680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E359-F4D7-45DE-9AB7-153F0E51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EBEBEB"/>
                </a:solidFill>
              </a:rPr>
              <a:t>Gathering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56C10-ED19-40EA-84C7-154B8C24F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pPr lvl="1"/>
            <a:r>
              <a:rPr lang="en-US" dirty="0"/>
              <a:t>Academy Awards</a:t>
            </a:r>
          </a:p>
          <a:p>
            <a:pPr lvl="1"/>
            <a:r>
              <a:rPr lang="en-US" dirty="0"/>
              <a:t>IMDB</a:t>
            </a:r>
          </a:p>
          <a:p>
            <a:pPr lvl="1"/>
            <a:r>
              <a:rPr lang="en-US" dirty="0"/>
              <a:t>Kaggle</a:t>
            </a:r>
          </a:p>
        </p:txBody>
      </p:sp>
      <p:pic>
        <p:nvPicPr>
          <p:cNvPr id="7" name="Picture 6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604C215F-BB04-4EFC-A09E-63F6920BC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924" y="3985568"/>
            <a:ext cx="6158802" cy="109935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B73444-9ED4-4862-81B1-3EDF8D821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924" y="2603500"/>
            <a:ext cx="6158803" cy="1282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CCE45C-AA73-4FA8-8098-029AB0C61CC9}"/>
              </a:ext>
            </a:extLst>
          </p:cNvPr>
          <p:cNvSpPr/>
          <p:nvPr/>
        </p:nvSpPr>
        <p:spPr>
          <a:xfrm>
            <a:off x="5414211" y="3048000"/>
            <a:ext cx="136357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59BAF7-FB35-4F8C-A165-F887B810B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922" y="5184163"/>
            <a:ext cx="6158803" cy="169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Freeform: Shape 15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C055D81-CE23-40AC-BC13-B6A0A812E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1359742"/>
            <a:ext cx="6391533" cy="413851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613E78C-56C7-46AF-97F6-29A35F076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005" y="2393949"/>
            <a:ext cx="3133726" cy="16085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FFFFFF"/>
                </a:solidFill>
              </a:rPr>
              <a:t>Web Scraping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72974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065BC-19F2-4949-978D-92A0327D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Cleaning the Data</a:t>
            </a:r>
            <a:endParaRPr lang="en-US" dirty="0"/>
          </a:p>
        </p:txBody>
      </p:sp>
      <p:pic>
        <p:nvPicPr>
          <p:cNvPr id="11" name="Content Placeholder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8CAD1A1-B2A2-49C3-9BB8-0BCFB0FF7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663" y="2602262"/>
            <a:ext cx="5134692" cy="3362794"/>
          </a:xfrm>
        </p:spPr>
      </p:pic>
      <p:pic>
        <p:nvPicPr>
          <p:cNvPr id="15" name="Picture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7C9FB13-8FFD-4570-8414-66C4FEA20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354" y="2602262"/>
            <a:ext cx="6137211" cy="282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4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7460-7472-4264-981D-B0CF25FD8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Normalization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87B148-08F6-4F37-9C49-D46CB40ED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651" y="2408858"/>
            <a:ext cx="5679595" cy="3829037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D087F0-DF7B-4D09-A571-2BF62CB33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494" y="2413144"/>
            <a:ext cx="5475725" cy="382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3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5D6F2-5CF8-4652-A206-28AD16E1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B404A-EEF3-4423-871E-3673D8359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4070" y="2608179"/>
            <a:ext cx="2815467" cy="50824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Heat Maps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382A25-C305-4CE3-83FB-C05AA3351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37" y="3111745"/>
            <a:ext cx="4551334" cy="27725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2ACF30-DFC4-4D98-B0AC-4DBA60677C89}"/>
              </a:ext>
            </a:extLst>
          </p:cNvPr>
          <p:cNvSpPr/>
          <p:nvPr/>
        </p:nvSpPr>
        <p:spPr>
          <a:xfrm>
            <a:off x="7758346" y="2608179"/>
            <a:ext cx="1816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Density Curves</a:t>
            </a:r>
          </a:p>
        </p:txBody>
      </p:sp>
      <p:pic>
        <p:nvPicPr>
          <p:cNvPr id="8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2353AFB-BFF6-4BBB-8794-98C6125D4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65" y="3101192"/>
            <a:ext cx="2984086" cy="308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2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9371-40DE-4011-8152-2CBF97125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     Analyzation 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5301C-2528-448C-A848-7C8B84CDE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767" y="2314742"/>
            <a:ext cx="1451888" cy="4445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Bar Graphs</a:t>
            </a:r>
            <a:endParaRPr lang="en-US" dirty="0"/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A7F2D39-D897-4575-9128-08F5D47CA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78" y="2759242"/>
            <a:ext cx="10924915" cy="361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54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FA80-92B5-42E2-ACC5-919B9967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Engineering: Cast and Crew</a:t>
            </a: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6B31A1-DDAB-416A-8470-099A003C9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135" y="2468032"/>
            <a:ext cx="4594710" cy="4160076"/>
          </a:xfr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B69FDC-BCF5-418F-B7F5-2C32AA975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667" y="2468032"/>
            <a:ext cx="6936198" cy="416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41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64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Winning an Oscar</vt:lpstr>
      <vt:lpstr>Requirements</vt:lpstr>
      <vt:lpstr>Gathering Data Sources</vt:lpstr>
      <vt:lpstr>PowerPoint Presentation</vt:lpstr>
      <vt:lpstr>Cleaning the Data</vt:lpstr>
      <vt:lpstr>Normalization</vt:lpstr>
      <vt:lpstr>Analyzation</vt:lpstr>
      <vt:lpstr>     Analyzation II</vt:lpstr>
      <vt:lpstr>Feature Engineering: Cast and Crew</vt:lpstr>
      <vt:lpstr>Training the Model</vt:lpstr>
      <vt:lpstr>Prediction</vt:lpstr>
      <vt:lpstr>Certainty Analysis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Winning an Oscar</dc:title>
  <dc:creator>Chris E</dc:creator>
  <cp:lastModifiedBy>Chris E</cp:lastModifiedBy>
  <cp:revision>6</cp:revision>
  <dcterms:created xsi:type="dcterms:W3CDTF">2019-08-28T17:42:56Z</dcterms:created>
  <dcterms:modified xsi:type="dcterms:W3CDTF">2019-08-28T19:02:27Z</dcterms:modified>
</cp:coreProperties>
</file>