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65" d="100"/>
          <a:sy n="65" d="100"/>
        </p:scale>
        <p:origin x="498" y="72"/>
      </p:cViewPr>
      <p:guideLst>
        <p:guide orient="horz" pos="22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8D2E-7340-274A-A32E-9DE411F6BFC1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D5B7-F882-5846-BA3A-AA16B893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2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8D2E-7340-274A-A32E-9DE411F6BFC1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D5B7-F882-5846-BA3A-AA16B893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3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8D2E-7340-274A-A32E-9DE411F6BFC1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D5B7-F882-5846-BA3A-AA16B893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6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8D2E-7340-274A-A32E-9DE411F6BFC1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D5B7-F882-5846-BA3A-AA16B893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9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8D2E-7340-274A-A32E-9DE411F6BFC1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D5B7-F882-5846-BA3A-AA16B893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3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8D2E-7340-274A-A32E-9DE411F6BFC1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D5B7-F882-5846-BA3A-AA16B893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4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8D2E-7340-274A-A32E-9DE411F6BFC1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D5B7-F882-5846-BA3A-AA16B893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4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8D2E-7340-274A-A32E-9DE411F6BFC1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D5B7-F882-5846-BA3A-AA16B893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9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8D2E-7340-274A-A32E-9DE411F6BFC1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D5B7-F882-5846-BA3A-AA16B893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1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8D2E-7340-274A-A32E-9DE411F6BFC1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D5B7-F882-5846-BA3A-AA16B893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8D2E-7340-274A-A32E-9DE411F6BFC1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D5B7-F882-5846-BA3A-AA16B893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2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C8D2E-7340-274A-A32E-9DE411F6BFC1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4D5B7-F882-5846-BA3A-AA16B893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736910"/>
              </p:ext>
            </p:extLst>
          </p:nvPr>
        </p:nvGraphicFramePr>
        <p:xfrm>
          <a:off x="614494" y="1918970"/>
          <a:ext cx="7621162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1654"/>
                <a:gridCol w="1509204"/>
                <a:gridCol w="1231221"/>
                <a:gridCol w="14790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STAT_NAME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bzip2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lbm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mcf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DCACHE_READ_ACCESS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Arial"/>
                        </a:rPr>
                        <a:t>39627441</a:t>
                      </a:r>
                      <a:endParaRPr lang="en-US" sz="2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30188359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36760618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DCACHE_WRITE_ACCESS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Arial"/>
                        </a:rPr>
                        <a:t>15885877</a:t>
                      </a:r>
                      <a:endParaRPr lang="en-US" sz="2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8926260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6833212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DCACHE_READ_MISS 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655444</a:t>
                      </a:r>
                      <a:endParaRPr lang="en-US" sz="2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507478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8922429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DCACHE_WRITE_MISS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218653</a:t>
                      </a:r>
                      <a:endParaRPr lang="en-US" sz="2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2740193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188862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DCACHE_READ_MISSPERC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1.654%</a:t>
                      </a:r>
                      <a:endParaRPr lang="en-US" sz="2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1.681%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24.272%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DCACHE_WRITE_MISSPERC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1.376%</a:t>
                      </a:r>
                      <a:endParaRPr lang="en-US" sz="2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30.698%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2.764%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DCACHE_DIRTY_EVICTS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325242</a:t>
                      </a:r>
                      <a:endParaRPr lang="en-US" sz="2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2739764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2526558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22" y="396639"/>
            <a:ext cx="6636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A.1  Checking with Reference Sim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68991" y="5895441"/>
            <a:ext cx="8006018" cy="430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You must overwrite the values for bzip2 above with your own results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49540" y="199356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40597" y="1319799"/>
            <a:ext cx="709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Config: MODE-1 (DCACHE Only) DCACHE: 32KB, 8-way, LRU, 64B Linesize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7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230733"/>
              </p:ext>
            </p:extLst>
          </p:nvPr>
        </p:nvGraphicFramePr>
        <p:xfrm>
          <a:off x="222127" y="2021139"/>
          <a:ext cx="826265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2666"/>
                <a:gridCol w="1432234"/>
                <a:gridCol w="1044170"/>
                <a:gridCol w="16035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STAT_NAME (LINESIZE)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bzip2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lbm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mcf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DCACHE_READ_MISSPERC (32B)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1.910%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3.362%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25.281%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DCACHE_WRITE_MISSPERC(32B)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1.855%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31.836%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3.134%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DCACHE_READ_MISSPERC (64B)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1.654%</a:t>
                      </a:r>
                      <a:endParaRPr lang="en-US" sz="2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1.681%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24.272%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DCACHE_WRITE_MISSPERC(64B)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1.376%</a:t>
                      </a:r>
                      <a:endParaRPr lang="en-US" sz="2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30.698%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2.764%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DCACHE_READ_MISSPERC (128B)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1.547%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0.841%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23.657%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DCACHE_WRITE_MISSPERC(128B)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1.196%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23.308%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2.559%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22" y="396639"/>
            <a:ext cx="4769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A.2  Sensivity to LineSize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68991" y="6110884"/>
            <a:ext cx="8006018" cy="430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You must overwrite the values for bzip2 above with your own results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49540" y="199356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40597" y="1319799"/>
            <a:ext cx="6768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Config: Same as A.1 except –linesize 32, -linesize 64 (A.1) –linesize 128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03762" y="5249279"/>
            <a:ext cx="6252930" cy="430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800000"/>
                </a:solidFill>
              </a:rPr>
              <a:t>Which linesize would you recommend? </a:t>
            </a:r>
            <a:r>
              <a:rPr lang="en-US" sz="2200" b="1" dirty="0" smtClean="0">
                <a:solidFill>
                  <a:srgbClr val="800000"/>
                </a:solidFill>
              </a:rPr>
              <a:t>____128B__</a:t>
            </a:r>
            <a:endParaRPr lang="en-US" sz="2200" b="1" dirty="0" smtClean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9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796935"/>
              </p:ext>
            </p:extLst>
          </p:nvPr>
        </p:nvGraphicFramePr>
        <p:xfrm>
          <a:off x="222127" y="2021139"/>
          <a:ext cx="826265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2666"/>
                <a:gridCol w="1432234"/>
                <a:gridCol w="1044170"/>
                <a:gridCol w="16035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STAT_NAME (REPL  POLICY)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bzip2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lbm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mcf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DCACHE_READ_MISSPERC (LRU)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1.654%</a:t>
                      </a:r>
                      <a:endParaRPr lang="en-US" sz="2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1.681%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24.272%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DCACHE_WRITE_MISSPERC(LRU)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1.376%</a:t>
                      </a:r>
                      <a:endParaRPr lang="en-US" sz="2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30.698%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2.764%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DCACHE_READ_MISSPERC (RAND)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1.827%</a:t>
                      </a:r>
                      <a:endParaRPr lang="en-US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1.850%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24.299%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DCACHE_WRITE_MISSPERC(RAND)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1.511%</a:t>
                      </a:r>
                      <a:endParaRPr lang="en-US" sz="2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30.451%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4.007%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22" y="396639"/>
            <a:ext cx="5737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A.3  Sensivity to Replacement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68991" y="6124394"/>
            <a:ext cx="8006018" cy="430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You must overwrite the values for bzip2 above with your own results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49540" y="199356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40597" y="1319799"/>
            <a:ext cx="466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Config: Same as A.1 except  –repl 1 (RANDOM)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1441" y="4655597"/>
            <a:ext cx="7501156" cy="430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800000"/>
                </a:solidFill>
              </a:rPr>
              <a:t>Which replacement policy would you recommend? </a:t>
            </a:r>
            <a:r>
              <a:rPr lang="en-US" sz="2200" b="1" dirty="0" smtClean="0">
                <a:solidFill>
                  <a:srgbClr val="800000"/>
                </a:solidFill>
              </a:rPr>
              <a:t>__LRU____</a:t>
            </a:r>
            <a:endParaRPr lang="en-US" sz="2200" b="1" dirty="0" smtClean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447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259</Words>
  <Application>Microsoft Office PowerPoint</Application>
  <PresentationFormat>On-screen Show (4:3)</PresentationFormat>
  <Paragraphs>91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GT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Moin Qureshi</dc:creator>
  <cp:lastModifiedBy>hone light</cp:lastModifiedBy>
  <cp:revision>19</cp:revision>
  <dcterms:created xsi:type="dcterms:W3CDTF">2014-09-30T22:28:37Z</dcterms:created>
  <dcterms:modified xsi:type="dcterms:W3CDTF">2014-10-27T23:31:18Z</dcterms:modified>
</cp:coreProperties>
</file>