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6" d="100"/>
          <a:sy n="56" d="100"/>
        </p:scale>
        <p:origin x="72" y="318"/>
      </p:cViewPr>
      <p:guideLst>
        <p:guide orient="horz" pos="2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8D2E-7340-274A-A32E-9DE411F6BFC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22" y="396639"/>
            <a:ext cx="378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4B: </a:t>
            </a:r>
            <a:r>
              <a:rPr lang="en-US" sz="3600" dirty="0" err="1" smtClean="0"/>
              <a:t>Memsys</a:t>
            </a:r>
            <a:r>
              <a:rPr lang="en-US" sz="3600" dirty="0" smtClean="0"/>
              <a:t> Model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96845" y="4732715"/>
            <a:ext cx="1054978" cy="61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56491" y="4744920"/>
            <a:ext cx="1054978" cy="61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2924334" y="5347208"/>
            <a:ext cx="0" cy="6042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842" y="5982179"/>
            <a:ext cx="84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IFETCH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19557" y="5359413"/>
            <a:ext cx="0" cy="604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9624" y="5950329"/>
            <a:ext cx="14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 </a:t>
            </a:r>
            <a:r>
              <a:rPr lang="en-US" dirty="0" smtClean="0">
                <a:solidFill>
                  <a:srgbClr val="FF0000"/>
                </a:solidFill>
              </a:rPr>
              <a:t>STORE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1498" y="3226867"/>
            <a:ext cx="2182892" cy="942563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L2CACHE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23524" y="4629662"/>
            <a:ext cx="87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ICACHE</a:t>
            </a:r>
            <a:endParaRPr lang="en-US" dirty="0" smtClean="0"/>
          </a:p>
          <a:p>
            <a:r>
              <a:rPr lang="en-US" dirty="0" smtClean="0"/>
              <a:t>  MISS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68887" y="5370134"/>
            <a:ext cx="0" cy="604252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3451823" y="4191876"/>
            <a:ext cx="1088658" cy="781436"/>
          </a:xfrm>
          <a:prstGeom prst="bentConnector3">
            <a:avLst>
              <a:gd name="adj1" fmla="val -319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0" idx="1"/>
          </p:cNvCxnSpPr>
          <p:nvPr/>
        </p:nvCxnSpPr>
        <p:spPr>
          <a:xfrm>
            <a:off x="5495024" y="4169431"/>
            <a:ext cx="1161467" cy="882736"/>
          </a:xfrm>
          <a:prstGeom prst="bentConnector3">
            <a:avLst>
              <a:gd name="adj1" fmla="val -266"/>
            </a:avLst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00545" y="4739582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LD/ST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094390" y="3797831"/>
            <a:ext cx="10895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</p:cNvCxnSpPr>
          <p:nvPr/>
        </p:nvCxnSpPr>
        <p:spPr>
          <a:xfrm flipV="1">
            <a:off x="7183980" y="3797831"/>
            <a:ext cx="0" cy="94708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36644" y="3418305"/>
            <a:ext cx="213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DCACHE.WRITEBACK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51388" y="38823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82256" y="3891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70245" y="36033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03024" y="1237559"/>
            <a:ext cx="2182892" cy="942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 (100 cycles)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99682" y="2180123"/>
            <a:ext cx="20388" cy="1046744"/>
          </a:xfrm>
          <a:prstGeom prst="straightConnector1">
            <a:avLst/>
          </a:prstGeom>
          <a:ln>
            <a:solidFill>
              <a:srgbClr val="1F497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74636" y="2180122"/>
            <a:ext cx="20388" cy="1046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00545" y="2495341"/>
            <a:ext cx="157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L2.WRITEBACK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75067" y="2499666"/>
            <a:ext cx="92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L2.MISS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77807" y="18107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35978" y="18107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81376"/>
              </p:ext>
            </p:extLst>
          </p:nvPr>
        </p:nvGraphicFramePr>
        <p:xfrm>
          <a:off x="614494" y="1806313"/>
          <a:ext cx="7621162" cy="373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654"/>
                <a:gridCol w="1509204"/>
                <a:gridCol w="1231221"/>
                <a:gridCol w="1479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ICACHE_READ_ACCESS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100000000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100000000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ICACHE_WRITE_ACCESS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0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ICACHE_READ_MISS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222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38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ICACHE_WRITE_MISS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ICACHE_READ_MISSPERC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0.00%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0.000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0.000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ICACHE_WRITE_MISSPERC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0.00%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0.000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0.000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ICACHE_DIRTY_EVICTS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67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B.1  </a:t>
            </a:r>
            <a:r>
              <a:rPr lang="en-US" sz="3600" smtClean="0"/>
              <a:t>Checking ICACHE </a:t>
            </a:r>
            <a:r>
              <a:rPr lang="en-US" sz="3600" dirty="0" smtClean="0"/>
              <a:t>Effectiveness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3930" y="6295550"/>
            <a:ext cx="66361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242" y="5450725"/>
            <a:ext cx="685751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What is the average hit rate of the ICACHE? </a:t>
            </a:r>
            <a:r>
              <a:rPr lang="en-US" sz="2200" b="1" smtClean="0">
                <a:solidFill>
                  <a:srgbClr val="800000"/>
                </a:solidFill>
              </a:rPr>
              <a:t>_99.999</a:t>
            </a:r>
            <a:r>
              <a:rPr lang="en-US" altLang="zh-CN" sz="2200" b="1" smtClean="0">
                <a:solidFill>
                  <a:srgbClr val="800000"/>
                </a:solidFill>
              </a:rPr>
              <a:t>%</a:t>
            </a:r>
            <a:r>
              <a:rPr lang="en-US" sz="2200" b="1" smtClean="0">
                <a:solidFill>
                  <a:srgbClr val="800000"/>
                </a:solidFill>
              </a:rPr>
              <a:t>___</a:t>
            </a:r>
            <a:endParaRPr lang="en-US" sz="2200" b="1" dirty="0" smtClean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597" y="1319799"/>
            <a:ext cx="31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-mode 2   –L2sizeKB 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7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05575"/>
              </p:ext>
            </p:extLst>
          </p:nvPr>
        </p:nvGraphicFramePr>
        <p:xfrm>
          <a:off x="614494" y="1806313"/>
          <a:ext cx="762116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654"/>
                <a:gridCol w="1509204"/>
                <a:gridCol w="1231221"/>
                <a:gridCol w="1479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L2CACHE_READ_ACCESS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874319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3247701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9111329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L2CACHE_WRITE_ACCESS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325242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2739764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2526558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L2CACHE_READ_MISS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272679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1929117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3630156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L2CACHE_WRITE_MISS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175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65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L2CACHE_READ_MISSPERC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31.188%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59.339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39.842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L2CACHE_WRITE_MISSPERC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0.054%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0.002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0.003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L2CACHE_DIRTY_EVICTS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158657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1415391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1042173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800000"/>
                          </a:solidFill>
                        </a:rPr>
                        <a:t>DRAM_READ_ACCESS</a:t>
                      </a:r>
                      <a:endParaRPr lang="en-US" sz="22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272854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1929177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3630221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800000"/>
                          </a:solidFill>
                        </a:rPr>
                        <a:t>DRAM_WRITE_ACCESS</a:t>
                      </a:r>
                      <a:endParaRPr lang="en-US" sz="22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158657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11415391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1042173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829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B.2  Checking L2 Cache (and DRAM) Results 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371" y="6183993"/>
            <a:ext cx="7614713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What is the average read hit-rate for the L2CACHE? __69.02%__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690" y="1215047"/>
            <a:ext cx="31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-mode 2   –L2sizeKB 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3244"/>
              </p:ext>
            </p:extLst>
          </p:nvPr>
        </p:nvGraphicFramePr>
        <p:xfrm>
          <a:off x="591741" y="2154526"/>
          <a:ext cx="762116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935"/>
                <a:gridCol w="1325923"/>
                <a:gridCol w="1231221"/>
                <a:gridCol w="1479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MEMSYS_IFETCH_AVGDELAY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1.000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MEMSYS_LOAD_AVGDELAY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1.509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MEMSYS_STORE_AVGDELAY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1.996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19.996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1.424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CPI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1.202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1.558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5.512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405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B.3  Checking Timing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3930" y="6408207"/>
            <a:ext cx="66361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9930" y="4989856"/>
            <a:ext cx="5984139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What is the average CPI for this system? __2.76__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597" y="1319799"/>
            <a:ext cx="31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-mode 2   –L2sizeKB 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22386"/>
              </p:ext>
            </p:extLst>
          </p:nvPr>
        </p:nvGraphicFramePr>
        <p:xfrm>
          <a:off x="614494" y="1806313"/>
          <a:ext cx="762116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654"/>
                <a:gridCol w="1509204"/>
                <a:gridCol w="1231221"/>
                <a:gridCol w="1479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L2CACHE_READ_ACCESS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874319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3247701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9111329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L2CACHE_WRITE_ACCESS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325242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2739764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2526558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L2CACHE_READ_MISS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192328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1929117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3128194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L2CACHE_WRITE_MISS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124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L2CACHE_READ_MISSPERC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21.997%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59.339%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34.333%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L2CACHE_WRITE_MISSPERC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0.038%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0.002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0.000</a:t>
                      </a:r>
                      <a:r>
                        <a:rPr lang="en-US" altLang="zh-CN" sz="2200" dirty="0" smtClean="0"/>
                        <a:t>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L2CACHE_DIRTY_EVICTS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123528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1409318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998538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800000"/>
                          </a:solidFill>
                        </a:rPr>
                        <a:t>DRAM_READ_ACCESS</a:t>
                      </a:r>
                      <a:endParaRPr lang="en-US" sz="22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192452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1929117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3128206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800000"/>
                          </a:solidFill>
                        </a:rPr>
                        <a:t>DRAM_WRITE_ACCESS</a:t>
                      </a:r>
                      <a:endParaRPr lang="en-US" sz="22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123528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1409318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998538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831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B.4  Checking L2 Cache (1MB) Results 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597" y="1135133"/>
            <a:ext cx="317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-mode 2 –L2sizeKB 1024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476" y="6258097"/>
            <a:ext cx="8227060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What is the average read hit-rate for the 1MB L2CACHE? _72.11%___</a:t>
            </a:r>
          </a:p>
        </p:txBody>
      </p:sp>
    </p:spTree>
    <p:extLst>
      <p:ext uri="{BB962C8B-B14F-4D97-AF65-F5344CB8AC3E}">
        <p14:creationId xmlns:p14="http://schemas.microsoft.com/office/powerpoint/2010/main" val="10264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61916"/>
              </p:ext>
            </p:extLst>
          </p:nvPr>
        </p:nvGraphicFramePr>
        <p:xfrm>
          <a:off x="591741" y="2154526"/>
          <a:ext cx="762116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935"/>
                <a:gridCol w="1325923"/>
                <a:gridCol w="1231221"/>
                <a:gridCol w="1479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MEMSYS_IFETCH_AVGDELAY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1.000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MEMSYS_LOAD_AVGDELAY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1.380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MEMSYS_STORE_AVGDELAY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1.812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19.996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1.393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CPI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1.151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1.558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5.012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788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B.5  Checking Timing with 1MB L2 CACHE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3930" y="6408207"/>
            <a:ext cx="66361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387" y="4989856"/>
            <a:ext cx="8365239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What is the average CPI for this system? _2.57___</a:t>
            </a:r>
          </a:p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The average speedup increasing the L2 from 512KB to 1MB </a:t>
            </a:r>
            <a:r>
              <a:rPr lang="en-US" sz="2200" b="1" smtClean="0">
                <a:solidFill>
                  <a:srgbClr val="800000"/>
                </a:solidFill>
              </a:rPr>
              <a:t>is _1.07_ </a:t>
            </a:r>
            <a:r>
              <a:rPr lang="en-US" sz="2200" b="1" dirty="0" smtClean="0">
                <a:solidFill>
                  <a:srgbClr val="80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597" y="1319799"/>
            <a:ext cx="327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-mode 2   –L2sizeKB 1024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391</Words>
  <Application>Microsoft Office PowerPoint</Application>
  <PresentationFormat>On-screen Show (4:3)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Qureshi</dc:creator>
  <cp:lastModifiedBy>hone light</cp:lastModifiedBy>
  <cp:revision>39</cp:revision>
  <dcterms:created xsi:type="dcterms:W3CDTF">2014-09-30T22:28:37Z</dcterms:created>
  <dcterms:modified xsi:type="dcterms:W3CDTF">2014-11-09T19:55:33Z</dcterms:modified>
</cp:coreProperties>
</file>