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6" d="100"/>
          <a:sy n="56" d="100"/>
        </p:scale>
        <p:origin x="72" y="318"/>
      </p:cViewPr>
      <p:guideLst>
        <p:guide orient="horz" pos="3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C8D2E-7340-274A-A32E-9DE411F6BFC1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16319"/>
              </p:ext>
            </p:extLst>
          </p:nvPr>
        </p:nvGraphicFramePr>
        <p:xfrm>
          <a:off x="288565" y="2052197"/>
          <a:ext cx="8556418" cy="316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257"/>
                <a:gridCol w="1210833"/>
                <a:gridCol w="924942"/>
                <a:gridCol w="1390693"/>
                <a:gridCol w="1390693"/>
              </a:tblGrid>
              <a:tr h="4841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STAT_NAME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bzip2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lbm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mcf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Libq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MEMSYS_IFETCH_AVGDELAY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1.000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MEMSYS_LOAD_AVGDELAY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1.599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17.103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MEMSYS_STORE_AVGDELAY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2.231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24.326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1.486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1.000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CPI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1.238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1.785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6.919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2.062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+mn-cs"/>
                        </a:rPr>
                        <a:t>DRAM_READ_DELAY_AVG</a:t>
                      </a:r>
                      <a:endParaRPr lang="en-US" sz="2000" dirty="0">
                        <a:solidFill>
                          <a:srgbClr val="8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126.823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131.791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138.880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79.486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+mn-cs"/>
                        </a:rPr>
                        <a:t>DRAM_WRITE_DELAY_AVG</a:t>
                      </a:r>
                      <a:endParaRPr lang="en-US" sz="2000" dirty="0">
                        <a:solidFill>
                          <a:srgbClr val="8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145.000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145.00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145.00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145.000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22" y="396639"/>
            <a:ext cx="842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C.1  Check Timing (select –mode 3 for ./</a:t>
            </a:r>
            <a:r>
              <a:rPr lang="en-US" sz="3600" dirty="0" err="1" smtClean="0"/>
              <a:t>sim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53930" y="6408207"/>
            <a:ext cx="66361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 must overwrite the values for bzip2 above with your own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49540" y="1993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77336" y="5747578"/>
            <a:ext cx="9298699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What would be the DRAM latency if we had closed page policy? _100__ cycles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714" y="1319799"/>
            <a:ext cx="65209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How to RUN: ./</a:t>
            </a:r>
            <a:r>
              <a:rPr lang="en-US" b="1" dirty="0" err="1" smtClean="0">
                <a:solidFill>
                  <a:schemeClr val="bg1"/>
                </a:solidFill>
              </a:rPr>
              <a:t>sim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-mode 3 </a:t>
            </a:r>
            <a:r>
              <a:rPr lang="en-US" b="1" dirty="0" smtClean="0">
                <a:solidFill>
                  <a:schemeClr val="bg1"/>
                </a:solidFill>
              </a:rPr>
              <a:t>  –L2sizeKB 512  ../traces/bzip2.mtr.gz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071303" y="1703899"/>
            <a:ext cx="138732" cy="48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53592" y="1319799"/>
            <a:ext cx="1435421" cy="36933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Newly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3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94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Moin Qureshi</dc:creator>
  <cp:lastModifiedBy>hone light</cp:lastModifiedBy>
  <cp:revision>41</cp:revision>
  <dcterms:created xsi:type="dcterms:W3CDTF">2014-09-30T22:28:37Z</dcterms:created>
  <dcterms:modified xsi:type="dcterms:W3CDTF">2014-11-12T00:06:01Z</dcterms:modified>
</cp:coreProperties>
</file>