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0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2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7766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333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41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6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03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3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41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37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49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8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9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5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501B5-99E6-49BF-9E0D-4F646990F128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396E218-4B75-4A8A-B7BB-CF7D92C65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BEC2BE-EDF3-4A84-BF91-809D6F57F554}"/>
              </a:ext>
            </a:extLst>
          </p:cNvPr>
          <p:cNvSpPr/>
          <p:nvPr/>
        </p:nvSpPr>
        <p:spPr>
          <a:xfrm>
            <a:off x="1404730" y="2040801"/>
            <a:ext cx="6096000" cy="27764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Student Name: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Igiraneza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Honette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ID: </a:t>
            </a:r>
            <a:r>
              <a:rPr lang="en-US" altLang="en-US" dirty="0">
                <a:latin typeface="Arial" panose="020B0604020202020204" pitchFamily="34" charset="0"/>
              </a:rPr>
              <a:t>27707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Course:</a:t>
            </a:r>
            <a:r>
              <a:rPr lang="en-US" altLang="en-US" dirty="0">
                <a:latin typeface="Arial" panose="020B0604020202020204" pitchFamily="34" charset="0"/>
              </a:rPr>
              <a:t> INSY 8413 – Introduction to Big Data Analytics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Instructor:</a:t>
            </a:r>
            <a:r>
              <a:rPr lang="en-US" altLang="en-US" dirty="0">
                <a:latin typeface="Arial" panose="020B0604020202020204" pitchFamily="34" charset="0"/>
              </a:rPr>
              <a:t> Eric </a:t>
            </a:r>
            <a:r>
              <a:rPr lang="en-US" altLang="en-US" dirty="0" err="1">
                <a:latin typeface="Arial" panose="020B0604020202020204" pitchFamily="34" charset="0"/>
              </a:rPr>
              <a:t>Maniraguha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Date:</a:t>
            </a:r>
            <a:r>
              <a:rPr lang="en-US" altLang="en-US" dirty="0">
                <a:latin typeface="Arial" panose="020B0604020202020204" pitchFamily="34" charset="0"/>
              </a:rPr>
              <a:t> August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F1997-1ED5-4AF9-AD21-AF52DC130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0" y="419100"/>
            <a:ext cx="8110333" cy="159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7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6AD503-E36E-4557-B865-4A513B5F8180}"/>
              </a:ext>
            </a:extLst>
          </p:cNvPr>
          <p:cNvSpPr/>
          <p:nvPr/>
        </p:nvSpPr>
        <p:spPr>
          <a:xfrm>
            <a:off x="1086679" y="495825"/>
            <a:ext cx="9157251" cy="5589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1.Project 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Context &amp; Objective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 Retail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transactional dataset from a UK-based online retailer.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company sells unique gifts and household items, mainly to wholesalers.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However, they lack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insightful data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understand: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Who their most valuable customers are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products perform best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peak sales occur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Objective of this project: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 and analyze the dataset using Python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customers using clustering (unsupervised ML)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an interactive Power BI dashboard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 actionable 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9719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A55E05-0228-442A-867D-EDDFD6E0C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95" y="205040"/>
            <a:ext cx="10416210" cy="644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latin typeface="Arial" panose="020B0604020202020204" pitchFamily="34" charset="0"/>
              </a:rPr>
              <a:t>2.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Methodology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b="1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Step-by-step Approach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 (Python):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 into 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nulls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datetime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transactions with negative quantity or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Exploratory Data Analysis (EDA):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visualizations to explore sales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top-selling products and customer countries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RFM metrics: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Days since last purchase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transactions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Monetary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Total amount spent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1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C1E3F6-F320-4DE8-B714-0AEE082EB625}"/>
              </a:ext>
            </a:extLst>
          </p:cNvPr>
          <p:cNvSpPr/>
          <p:nvPr/>
        </p:nvSpPr>
        <p:spPr>
          <a:xfrm>
            <a:off x="980661" y="1139687"/>
            <a:ext cx="8878956" cy="4611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CONT…….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3. Clustering Model (K-Means):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Applied K-Means on RFM data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Used Elbow Method to find optimal clusters (k=4)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Grouped customers into segments based on value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4. Dashboard Creation (Power BI):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Connected cleaned dataset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Added visuals: bar charts, pie charts, trend lines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Used slicers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424249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E38600-00D0-4CA5-A7C6-81A34B47A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910" y="726355"/>
            <a:ext cx="823982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3.Data Cleaning &amp; Transformation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Techniques Used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rows where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was missing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rows with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Quantity &lt;= 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&lt;= 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Formats: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InvoiceDate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datetime format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as categorical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Columns Created: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Quantity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UnitPrice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RFM features for clustering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46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49C32F-C768-41A4-9ED2-F46562361877}"/>
              </a:ext>
            </a:extLst>
          </p:cNvPr>
          <p:cNvSpPr/>
          <p:nvPr/>
        </p:nvSpPr>
        <p:spPr>
          <a:xfrm>
            <a:off x="1351721" y="517486"/>
            <a:ext cx="7633252" cy="5765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4.Key Findings &amp; EDA Insights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Exploratory Insights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Sales Over Time: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sales peaked in November (pre-Christmas spike)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5 Countries by Revenue: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UK dominates (&gt;85% of transactions), followed by Netherlands, Germany, France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Top Products: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White Hanging Heart T-Light Holder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Regency Teacup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sold most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Behavior: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small segment of customers generated the highest revenue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 purchases were made by business clients in bulk</a:t>
            </a:r>
          </a:p>
        </p:txBody>
      </p:sp>
    </p:spTree>
    <p:extLst>
      <p:ext uri="{BB962C8B-B14F-4D97-AF65-F5344CB8AC3E}">
        <p14:creationId xmlns:p14="http://schemas.microsoft.com/office/powerpoint/2010/main" val="418502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E896F2-F9D5-44A9-895E-CFB0AEC92D58}"/>
              </a:ext>
            </a:extLst>
          </p:cNvPr>
          <p:cNvSpPr/>
          <p:nvPr/>
        </p:nvSpPr>
        <p:spPr>
          <a:xfrm>
            <a:off x="1232453" y="569844"/>
            <a:ext cx="8812695" cy="535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5.Machine Learning – Clustering</a:t>
            </a:r>
          </a:p>
          <a:p>
            <a:pPr algn="ctr"/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with K-Means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RFM Analysis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features: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Recency: How recently a customer purchased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Frequency: How often they purchase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Monetary: How much they spend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K-Means Clustering (k=4):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0: High-frequency, high-value customers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1: Low recency, moderate spenders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2: Infrequent customers with low spend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Segment 3: Dormant or lost customers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Silhouette Score: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to validate cluster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72238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F291FC-4417-4D98-AC48-45088596A22D}"/>
              </a:ext>
            </a:extLst>
          </p:cNvPr>
          <p:cNvSpPr/>
          <p:nvPr/>
        </p:nvSpPr>
        <p:spPr>
          <a:xfrm>
            <a:off x="768627" y="408874"/>
            <a:ext cx="5764696" cy="576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6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.Power BI Dashboard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Visual Summary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Visuals Included: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Monthly Sales Trend (X: Month, Y: Total Sales)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Country-wise Sales Distribution (Map visual or pie chart)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10 Products (X: Product, Y: Total Quantity Sold)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Segments from Clustering (X: Segment, 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Avg Revenue)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Features: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Slicers for Year, Country, Product Category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Drill-down into specific countries or products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Tooltips to show RFM values on hover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F72EC-C4B2-4B36-920D-350915ED2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860" y="980660"/>
            <a:ext cx="4545497" cy="425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89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5477A4-77E4-4B9D-B9E3-AD2E72135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30" y="946890"/>
            <a:ext cx="8168775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7.Business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Segment 0 (Top Buyers):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loyalty programs and special offers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availability of top 10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Campaigns: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 customers before November peak season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Markets Outside UK: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Netherlands and Germany show potential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1CD57D-0FDB-4702-BE70-2A4FAC12F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66" y="3648952"/>
            <a:ext cx="8177239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8.Future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This Can Be Extended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customer churn using classification models (e.g., Logistic Regression)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 sales with Time Series models (e.g., ARIMA, Prophet)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recommender system for product suggestions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this dataset with website activity for richer behavioral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3570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</TotalTime>
  <Words>649</Words>
  <Application>Microsoft Office PowerPoint</Application>
  <PresentationFormat>Widescreen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juliette</dc:creator>
  <cp:lastModifiedBy>juliette</cp:lastModifiedBy>
  <cp:revision>5</cp:revision>
  <dcterms:created xsi:type="dcterms:W3CDTF">2025-08-02T11:13:57Z</dcterms:created>
  <dcterms:modified xsi:type="dcterms:W3CDTF">2025-08-02T12:14:09Z</dcterms:modified>
</cp:coreProperties>
</file>