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38923-8E9A-4077-A981-8DA43FFF02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7E71C09-0D46-4F59-A05C-F3F5F403A439}">
      <dgm:prSet/>
      <dgm:spPr/>
      <dgm:t>
        <a:bodyPr/>
        <a:lstStyle/>
        <a:p>
          <a:pPr>
            <a:defRPr cap="all"/>
          </a:pPr>
          <a:r>
            <a:rPr lang="en-IN"/>
            <a:t>Amazon Web Services (AWS)</a:t>
          </a:r>
          <a:endParaRPr lang="en-US"/>
        </a:p>
      </dgm:t>
    </dgm:pt>
    <dgm:pt modelId="{E3AD2F10-5111-4D90-B7AD-6A7F307D367F}" type="parTrans" cxnId="{301C07CD-F6A8-432E-8D89-0542CA985B2D}">
      <dgm:prSet/>
      <dgm:spPr/>
      <dgm:t>
        <a:bodyPr/>
        <a:lstStyle/>
        <a:p>
          <a:endParaRPr lang="en-US"/>
        </a:p>
      </dgm:t>
    </dgm:pt>
    <dgm:pt modelId="{416C00C5-EC3B-4002-88CB-44208C86C75A}" type="sibTrans" cxnId="{301C07CD-F6A8-432E-8D89-0542CA985B2D}">
      <dgm:prSet/>
      <dgm:spPr/>
      <dgm:t>
        <a:bodyPr/>
        <a:lstStyle/>
        <a:p>
          <a:endParaRPr lang="en-US"/>
        </a:p>
      </dgm:t>
    </dgm:pt>
    <dgm:pt modelId="{819385D3-77AC-4CDB-AC91-39399A65199B}">
      <dgm:prSet/>
      <dgm:spPr/>
      <dgm:t>
        <a:bodyPr/>
        <a:lstStyle/>
        <a:p>
          <a:pPr>
            <a:defRPr cap="all"/>
          </a:pPr>
          <a:r>
            <a:rPr lang="en-IN"/>
            <a:t>Google AppEngine</a:t>
          </a:r>
          <a:endParaRPr lang="en-US"/>
        </a:p>
      </dgm:t>
    </dgm:pt>
    <dgm:pt modelId="{E5860ECE-4358-46F1-AA62-762FA1245264}" type="parTrans" cxnId="{BD1F161C-088E-4E70-8837-F09F0597A12B}">
      <dgm:prSet/>
      <dgm:spPr/>
      <dgm:t>
        <a:bodyPr/>
        <a:lstStyle/>
        <a:p>
          <a:endParaRPr lang="en-US"/>
        </a:p>
      </dgm:t>
    </dgm:pt>
    <dgm:pt modelId="{693F1235-0577-489E-AA8E-6F2EDCE1FEA0}" type="sibTrans" cxnId="{BD1F161C-088E-4E70-8837-F09F0597A12B}">
      <dgm:prSet/>
      <dgm:spPr/>
      <dgm:t>
        <a:bodyPr/>
        <a:lstStyle/>
        <a:p>
          <a:endParaRPr lang="en-US"/>
        </a:p>
      </dgm:t>
    </dgm:pt>
    <dgm:pt modelId="{9AA4FBDC-D95C-4015-968D-5842AF85410A}">
      <dgm:prSet/>
      <dgm:spPr/>
      <dgm:t>
        <a:bodyPr/>
        <a:lstStyle/>
        <a:p>
          <a:pPr>
            <a:defRPr cap="all"/>
          </a:pPr>
          <a:r>
            <a:rPr lang="en-IN"/>
            <a:t>Microsoft Azure</a:t>
          </a:r>
          <a:endParaRPr lang="en-US"/>
        </a:p>
      </dgm:t>
    </dgm:pt>
    <dgm:pt modelId="{E35F2876-D958-4170-879A-E2ECB70EA198}" type="parTrans" cxnId="{988BBF2F-8307-4E35-832E-D3724DD6953D}">
      <dgm:prSet/>
      <dgm:spPr/>
      <dgm:t>
        <a:bodyPr/>
        <a:lstStyle/>
        <a:p>
          <a:endParaRPr lang="en-US"/>
        </a:p>
      </dgm:t>
    </dgm:pt>
    <dgm:pt modelId="{0A44B253-891B-497C-8485-08A814657E08}" type="sibTrans" cxnId="{988BBF2F-8307-4E35-832E-D3724DD6953D}">
      <dgm:prSet/>
      <dgm:spPr/>
      <dgm:t>
        <a:bodyPr/>
        <a:lstStyle/>
        <a:p>
          <a:endParaRPr lang="en-US"/>
        </a:p>
      </dgm:t>
    </dgm:pt>
    <dgm:pt modelId="{ED2F7FBC-7E7B-4919-990C-71E2112E82AF}" type="pres">
      <dgm:prSet presAssocID="{1AF38923-8E9A-4077-A981-8DA43FFF0248}" presName="root" presStyleCnt="0">
        <dgm:presLayoutVars>
          <dgm:dir/>
          <dgm:resizeHandles val="exact"/>
        </dgm:presLayoutVars>
      </dgm:prSet>
      <dgm:spPr/>
    </dgm:pt>
    <dgm:pt modelId="{816011F4-0074-45A6-8837-8C140A80F095}" type="pres">
      <dgm:prSet presAssocID="{27E71C09-0D46-4F59-A05C-F3F5F403A439}" presName="compNode" presStyleCnt="0"/>
      <dgm:spPr/>
    </dgm:pt>
    <dgm:pt modelId="{745DE137-EF42-49C2-9C4B-B838B4AF7AD8}" type="pres">
      <dgm:prSet presAssocID="{27E71C09-0D46-4F59-A05C-F3F5F403A43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D5103E-C952-4745-A0BA-384A0B71B1F7}" type="pres">
      <dgm:prSet presAssocID="{27E71C09-0D46-4F59-A05C-F3F5F403A4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>
          <a:noFill/>
        </a:ln>
      </dgm:spPr>
    </dgm:pt>
    <dgm:pt modelId="{028F7E57-522C-4DBC-B42B-053B25905F89}" type="pres">
      <dgm:prSet presAssocID="{27E71C09-0D46-4F59-A05C-F3F5F403A439}" presName="spaceRect" presStyleCnt="0"/>
      <dgm:spPr/>
    </dgm:pt>
    <dgm:pt modelId="{441C9FA3-9A31-4ACC-B18B-B0837CF9F3DF}" type="pres">
      <dgm:prSet presAssocID="{27E71C09-0D46-4F59-A05C-F3F5F403A439}" presName="textRect" presStyleLbl="revTx" presStyleIdx="0" presStyleCnt="3">
        <dgm:presLayoutVars>
          <dgm:chMax val="1"/>
          <dgm:chPref val="1"/>
        </dgm:presLayoutVars>
      </dgm:prSet>
      <dgm:spPr/>
    </dgm:pt>
    <dgm:pt modelId="{656C0C3B-F55A-4297-81D3-E7D3734FEE7F}" type="pres">
      <dgm:prSet presAssocID="{416C00C5-EC3B-4002-88CB-44208C86C75A}" presName="sibTrans" presStyleCnt="0"/>
      <dgm:spPr/>
    </dgm:pt>
    <dgm:pt modelId="{F00EBF00-71B8-432F-A96F-D01BB241BD87}" type="pres">
      <dgm:prSet presAssocID="{819385D3-77AC-4CDB-AC91-39399A65199B}" presName="compNode" presStyleCnt="0"/>
      <dgm:spPr/>
    </dgm:pt>
    <dgm:pt modelId="{72550D7B-397D-4907-9CE0-EF3A7E39FA87}" type="pres">
      <dgm:prSet presAssocID="{819385D3-77AC-4CDB-AC91-39399A65199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EFA2537-0986-4D73-9302-820251F75501}" type="pres">
      <dgm:prSet presAssocID="{819385D3-77AC-4CDB-AC91-39399A65199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4DECAE87-5D0A-4F7A-AD9B-850009CDE379}" type="pres">
      <dgm:prSet presAssocID="{819385D3-77AC-4CDB-AC91-39399A65199B}" presName="spaceRect" presStyleCnt="0"/>
      <dgm:spPr/>
    </dgm:pt>
    <dgm:pt modelId="{739B91AF-C879-4DF0-A2F9-FEAB499610D5}" type="pres">
      <dgm:prSet presAssocID="{819385D3-77AC-4CDB-AC91-39399A65199B}" presName="textRect" presStyleLbl="revTx" presStyleIdx="1" presStyleCnt="3">
        <dgm:presLayoutVars>
          <dgm:chMax val="1"/>
          <dgm:chPref val="1"/>
        </dgm:presLayoutVars>
      </dgm:prSet>
      <dgm:spPr/>
    </dgm:pt>
    <dgm:pt modelId="{D0B2763F-26F1-4C85-B51D-BB0B07FE2E27}" type="pres">
      <dgm:prSet presAssocID="{693F1235-0577-489E-AA8E-6F2EDCE1FEA0}" presName="sibTrans" presStyleCnt="0"/>
      <dgm:spPr/>
    </dgm:pt>
    <dgm:pt modelId="{48CE3412-3E9E-4DAF-90D0-06DC57761973}" type="pres">
      <dgm:prSet presAssocID="{9AA4FBDC-D95C-4015-968D-5842AF85410A}" presName="compNode" presStyleCnt="0"/>
      <dgm:spPr/>
    </dgm:pt>
    <dgm:pt modelId="{96513922-A17E-42D3-A769-E5F66F814388}" type="pres">
      <dgm:prSet presAssocID="{9AA4FBDC-D95C-4015-968D-5842AF85410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95238B1-B3C3-4B6B-9F05-A01F7A680246}" type="pres">
      <dgm:prSet presAssocID="{9AA4FBDC-D95C-4015-968D-5842AF85410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</dgm:spPr>
    </dgm:pt>
    <dgm:pt modelId="{8D2697C4-45BD-4AE1-93A1-0B2C2A7FFB13}" type="pres">
      <dgm:prSet presAssocID="{9AA4FBDC-D95C-4015-968D-5842AF85410A}" presName="spaceRect" presStyleCnt="0"/>
      <dgm:spPr/>
    </dgm:pt>
    <dgm:pt modelId="{D8B598CD-19B9-4382-81FB-1AE5E29BFFF2}" type="pres">
      <dgm:prSet presAssocID="{9AA4FBDC-D95C-4015-968D-5842AF8541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1F161C-088E-4E70-8837-F09F0597A12B}" srcId="{1AF38923-8E9A-4077-A981-8DA43FFF0248}" destId="{819385D3-77AC-4CDB-AC91-39399A65199B}" srcOrd="1" destOrd="0" parTransId="{E5860ECE-4358-46F1-AA62-762FA1245264}" sibTransId="{693F1235-0577-489E-AA8E-6F2EDCE1FEA0}"/>
    <dgm:cxn modelId="{988BBF2F-8307-4E35-832E-D3724DD6953D}" srcId="{1AF38923-8E9A-4077-A981-8DA43FFF0248}" destId="{9AA4FBDC-D95C-4015-968D-5842AF85410A}" srcOrd="2" destOrd="0" parTransId="{E35F2876-D958-4170-879A-E2ECB70EA198}" sibTransId="{0A44B253-891B-497C-8485-08A814657E08}"/>
    <dgm:cxn modelId="{5A44D440-07F0-4593-A686-E09E4B14D537}" type="presOf" srcId="{1AF38923-8E9A-4077-A981-8DA43FFF0248}" destId="{ED2F7FBC-7E7B-4919-990C-71E2112E82AF}" srcOrd="0" destOrd="0" presId="urn:microsoft.com/office/officeart/2018/5/layout/IconLeafLabelList"/>
    <dgm:cxn modelId="{35A4764B-77D5-4A45-AC7A-C9FAF73B4C16}" type="presOf" srcId="{27E71C09-0D46-4F59-A05C-F3F5F403A439}" destId="{441C9FA3-9A31-4ACC-B18B-B0837CF9F3DF}" srcOrd="0" destOrd="0" presId="urn:microsoft.com/office/officeart/2018/5/layout/IconLeafLabelList"/>
    <dgm:cxn modelId="{052D8E9C-F1A1-4EAA-9D53-E574135C5017}" type="presOf" srcId="{9AA4FBDC-D95C-4015-968D-5842AF85410A}" destId="{D8B598CD-19B9-4382-81FB-1AE5E29BFFF2}" srcOrd="0" destOrd="0" presId="urn:microsoft.com/office/officeart/2018/5/layout/IconLeafLabelList"/>
    <dgm:cxn modelId="{301C07CD-F6A8-432E-8D89-0542CA985B2D}" srcId="{1AF38923-8E9A-4077-A981-8DA43FFF0248}" destId="{27E71C09-0D46-4F59-A05C-F3F5F403A439}" srcOrd="0" destOrd="0" parTransId="{E3AD2F10-5111-4D90-B7AD-6A7F307D367F}" sibTransId="{416C00C5-EC3B-4002-88CB-44208C86C75A}"/>
    <dgm:cxn modelId="{FFAF40E8-62AC-420A-9FEF-A2BF8F0B9687}" type="presOf" srcId="{819385D3-77AC-4CDB-AC91-39399A65199B}" destId="{739B91AF-C879-4DF0-A2F9-FEAB499610D5}" srcOrd="0" destOrd="0" presId="urn:microsoft.com/office/officeart/2018/5/layout/IconLeafLabelList"/>
    <dgm:cxn modelId="{036B33E9-0B79-4409-B7B9-69A2DE653B10}" type="presParOf" srcId="{ED2F7FBC-7E7B-4919-990C-71E2112E82AF}" destId="{816011F4-0074-45A6-8837-8C140A80F095}" srcOrd="0" destOrd="0" presId="urn:microsoft.com/office/officeart/2018/5/layout/IconLeafLabelList"/>
    <dgm:cxn modelId="{15957DD9-0F87-481A-8961-FF203FB14E3E}" type="presParOf" srcId="{816011F4-0074-45A6-8837-8C140A80F095}" destId="{745DE137-EF42-49C2-9C4B-B838B4AF7AD8}" srcOrd="0" destOrd="0" presId="urn:microsoft.com/office/officeart/2018/5/layout/IconLeafLabelList"/>
    <dgm:cxn modelId="{C1AEE6CF-967E-4086-A0CE-5A3F9F6EBF6F}" type="presParOf" srcId="{816011F4-0074-45A6-8837-8C140A80F095}" destId="{4ED5103E-C952-4745-A0BA-384A0B71B1F7}" srcOrd="1" destOrd="0" presId="urn:microsoft.com/office/officeart/2018/5/layout/IconLeafLabelList"/>
    <dgm:cxn modelId="{B6DC1EF0-C72A-444F-9FA9-656C8AF5B7F9}" type="presParOf" srcId="{816011F4-0074-45A6-8837-8C140A80F095}" destId="{028F7E57-522C-4DBC-B42B-053B25905F89}" srcOrd="2" destOrd="0" presId="urn:microsoft.com/office/officeart/2018/5/layout/IconLeafLabelList"/>
    <dgm:cxn modelId="{29878449-9F86-417A-93A4-C79695A28EB7}" type="presParOf" srcId="{816011F4-0074-45A6-8837-8C140A80F095}" destId="{441C9FA3-9A31-4ACC-B18B-B0837CF9F3DF}" srcOrd="3" destOrd="0" presId="urn:microsoft.com/office/officeart/2018/5/layout/IconLeafLabelList"/>
    <dgm:cxn modelId="{03D645E4-7E0F-42F9-B292-6CA6735D19A5}" type="presParOf" srcId="{ED2F7FBC-7E7B-4919-990C-71E2112E82AF}" destId="{656C0C3B-F55A-4297-81D3-E7D3734FEE7F}" srcOrd="1" destOrd="0" presId="urn:microsoft.com/office/officeart/2018/5/layout/IconLeafLabelList"/>
    <dgm:cxn modelId="{E6A177E1-C51D-4451-AF4B-EC39F1C0A128}" type="presParOf" srcId="{ED2F7FBC-7E7B-4919-990C-71E2112E82AF}" destId="{F00EBF00-71B8-432F-A96F-D01BB241BD87}" srcOrd="2" destOrd="0" presId="urn:microsoft.com/office/officeart/2018/5/layout/IconLeafLabelList"/>
    <dgm:cxn modelId="{4294D927-8F94-4AB0-A5F2-2A06CDA0E942}" type="presParOf" srcId="{F00EBF00-71B8-432F-A96F-D01BB241BD87}" destId="{72550D7B-397D-4907-9CE0-EF3A7E39FA87}" srcOrd="0" destOrd="0" presId="urn:microsoft.com/office/officeart/2018/5/layout/IconLeafLabelList"/>
    <dgm:cxn modelId="{59AACA25-6E8A-4503-941A-17C301A0ACCA}" type="presParOf" srcId="{F00EBF00-71B8-432F-A96F-D01BB241BD87}" destId="{DEFA2537-0986-4D73-9302-820251F75501}" srcOrd="1" destOrd="0" presId="urn:microsoft.com/office/officeart/2018/5/layout/IconLeafLabelList"/>
    <dgm:cxn modelId="{F67DF5B4-C622-44FC-9AD5-32A49B27843D}" type="presParOf" srcId="{F00EBF00-71B8-432F-A96F-D01BB241BD87}" destId="{4DECAE87-5D0A-4F7A-AD9B-850009CDE379}" srcOrd="2" destOrd="0" presId="urn:microsoft.com/office/officeart/2018/5/layout/IconLeafLabelList"/>
    <dgm:cxn modelId="{BBC365C3-C14D-4FA7-A0E8-1CD7D05971E9}" type="presParOf" srcId="{F00EBF00-71B8-432F-A96F-D01BB241BD87}" destId="{739B91AF-C879-4DF0-A2F9-FEAB499610D5}" srcOrd="3" destOrd="0" presId="urn:microsoft.com/office/officeart/2018/5/layout/IconLeafLabelList"/>
    <dgm:cxn modelId="{34D74DC5-D289-401E-B276-3FB2157C8D2F}" type="presParOf" srcId="{ED2F7FBC-7E7B-4919-990C-71E2112E82AF}" destId="{D0B2763F-26F1-4C85-B51D-BB0B07FE2E27}" srcOrd="3" destOrd="0" presId="urn:microsoft.com/office/officeart/2018/5/layout/IconLeafLabelList"/>
    <dgm:cxn modelId="{569BDF02-09A7-4774-B3F8-C74770C3FE4B}" type="presParOf" srcId="{ED2F7FBC-7E7B-4919-990C-71E2112E82AF}" destId="{48CE3412-3E9E-4DAF-90D0-06DC57761973}" srcOrd="4" destOrd="0" presId="urn:microsoft.com/office/officeart/2018/5/layout/IconLeafLabelList"/>
    <dgm:cxn modelId="{AF5FA273-84C6-48D2-BF89-3BBF76DBE3F4}" type="presParOf" srcId="{48CE3412-3E9E-4DAF-90D0-06DC57761973}" destId="{96513922-A17E-42D3-A769-E5F66F814388}" srcOrd="0" destOrd="0" presId="urn:microsoft.com/office/officeart/2018/5/layout/IconLeafLabelList"/>
    <dgm:cxn modelId="{83F8EE91-E0BA-4FA0-831B-A9261B3227CC}" type="presParOf" srcId="{48CE3412-3E9E-4DAF-90D0-06DC57761973}" destId="{795238B1-B3C3-4B6B-9F05-A01F7A680246}" srcOrd="1" destOrd="0" presId="urn:microsoft.com/office/officeart/2018/5/layout/IconLeafLabelList"/>
    <dgm:cxn modelId="{F10FC0AC-68CB-40D2-811E-C9E215535966}" type="presParOf" srcId="{48CE3412-3E9E-4DAF-90D0-06DC57761973}" destId="{8D2697C4-45BD-4AE1-93A1-0B2C2A7FFB13}" srcOrd="2" destOrd="0" presId="urn:microsoft.com/office/officeart/2018/5/layout/IconLeafLabelList"/>
    <dgm:cxn modelId="{DA15F4F7-2D24-4FE0-8070-4D44D2D5532F}" type="presParOf" srcId="{48CE3412-3E9E-4DAF-90D0-06DC57761973}" destId="{D8B598CD-19B9-4382-81FB-1AE5E29BFF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DE137-EF42-49C2-9C4B-B838B4AF7AD8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5103E-C952-4745-A0BA-384A0B71B1F7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C9FA3-9A31-4ACC-B18B-B0837CF9F3D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Amazon Web Services (AWS)</a:t>
          </a:r>
          <a:endParaRPr lang="en-US" sz="2500" kern="1200"/>
        </a:p>
      </dsp:txBody>
      <dsp:txXfrm>
        <a:off x="75768" y="3053169"/>
        <a:ext cx="3093750" cy="720000"/>
      </dsp:txXfrm>
    </dsp:sp>
    <dsp:sp modelId="{72550D7B-397D-4907-9CE0-EF3A7E39FA87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A2537-0986-4D73-9302-820251F7550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B91AF-C879-4DF0-A2F9-FEAB499610D5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Google AppEngine</a:t>
          </a:r>
          <a:endParaRPr lang="en-US" sz="2500" kern="1200"/>
        </a:p>
      </dsp:txBody>
      <dsp:txXfrm>
        <a:off x="3710925" y="3053169"/>
        <a:ext cx="3093750" cy="720000"/>
      </dsp:txXfrm>
    </dsp:sp>
    <dsp:sp modelId="{96513922-A17E-42D3-A769-E5F66F814388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238B1-B3C3-4B6B-9F05-A01F7A68024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598CD-19B9-4382-81FB-1AE5E29BFFF2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Microsoft Azure</a:t>
          </a:r>
          <a:endParaRPr lang="en-US" sz="25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5A64-E1D3-4F6E-A828-6E7834B40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94D69-7B86-45D9-B6E1-BA53AA84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1BEC-E4B0-4EFE-AAF5-85C0543A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AC39-BCB4-4923-ADBD-57590FE7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3EAF-8911-4F8F-B400-D5A2716D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2ECD-0B2D-499C-B1DD-3001D4CA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6C39A-6D5F-42BE-9BFA-6C19B048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A7C4-488F-4871-B677-25E83D1D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364C-0CDF-455F-ADAB-9A0781DF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179C-FF2A-4674-9C71-EBE3C291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2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123B5-E87C-4242-AC45-FC0A1D7EB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35F61-FFE6-4053-B568-88A5D7022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E94A-B310-4495-9BC6-B490D0E1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DA5F2-C5F6-41A9-A445-9B3B5C2A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8774-217D-4977-91D1-E4AE73F1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00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9D5B-3C2B-4E34-A0B3-E778D60F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AF16-A058-4223-9611-938E7FB3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F29A1-5CEC-4187-879F-83941D3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81EC-7F94-48E4-879D-50D9A0DF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A639-0D62-4A10-AC67-D2485193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60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EC8-2322-44AC-B08D-E8EC0BD1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DBAE-2791-4521-918C-01A978EA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6B4B-DD96-4F1C-B140-A40067C2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172D-DD51-46C3-859C-C7A985C5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D2D7-C229-4199-BA1C-46BF014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9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2143-402B-4798-A437-ED92A9EC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A95D-A95C-42B4-948F-65F8549D7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F101D-1306-435D-B2C2-70EBDFEA7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2CA24-DB8B-48AA-86A9-3058E92B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17C70-AE99-467F-BA25-3224B493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E0A0-E400-40D6-AE94-7B0EFD4F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4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B6DC-1D2F-41B6-A8E7-7E09E937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9F74-E9DB-405A-85B5-2366A0D94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EE6AB-C002-4A99-A5DF-21C510938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9248D-E5BB-46BF-8178-12BCE59BF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F540B-7985-479C-87EB-A1F848027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EB33D-DB04-4BB7-8497-D747E635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8AFFB-3F08-4154-95EC-D1AC03CC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FAC68-633D-451F-A7D4-4BB55533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A60-078B-40F3-99AB-2F3951C1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2DC05-B66F-4F1C-80B9-99374462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C78BF-E85D-4A83-A5EE-7FE7D6EA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1AA50-A88A-4E49-B1CF-256D8763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6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F50A7-A9E5-46A2-8C69-5486EF56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7063A-2D93-4146-8502-C4BA97B0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B2FDD-7E8C-4705-BC5C-70F6EBF3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4059-00FD-4E10-AF2A-18F3FDFF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9DC4-BBD5-40D8-B88E-A009B816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1D908-3FA6-43BB-BC42-F44808A37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8FB8C-2031-4976-B78D-F948111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A5A1-5249-4FEF-A6CD-A1184300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92305-5E3C-41E0-BEE2-FCCA8DB7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2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DB0F-41BC-4EB9-A2C5-0D217BCA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30FCB-9D49-4668-B176-E88466556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66DB-AECC-4616-85F8-BD19AA633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970C3-77E6-4322-9480-B3506A1D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DA19-8DC8-4BDF-AC65-1A0CEC3D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00F5B-DB5A-47C8-8E85-991AD888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7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8234A-BD21-4D21-90A1-1E3404C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DF7A-0FAE-4993-9E23-634B2BE5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1539-B250-4889-B8D9-4399475F1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4957-0E6B-4283-B7C8-A9FE88802203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567E-792E-440A-9628-823D042E1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9E5A-98D5-4D0C-89E8-F010ABCD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269C-B60F-4194-AFC1-A31195B0D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7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7v52Wbe8Dc&amp;list=PL-V4YVm6AmwWLTTwZdI7hcpKqTpFUIKUE" TargetMode="External"/><Relationship Id="rId2" Type="http://schemas.openxmlformats.org/officeDocument/2006/relationships/hyperlink" Target="https://azure.microsoft.com/en-in/product-categories/compu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3SYDTMP3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mppm_YUG2g&amp;feature=youtu.be" TargetMode="External"/><Relationship Id="rId2" Type="http://schemas.openxmlformats.org/officeDocument/2006/relationships/hyperlink" Target="https://www.youtube.com/watch?v=SrwxAScdyT0#action=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uwaBOESGiU#action=sha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7lMCiiMilo" TargetMode="External"/><Relationship Id="rId2" Type="http://schemas.openxmlformats.org/officeDocument/2006/relationships/hyperlink" Target="https://aws.amazon.com/products/stora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4wMB5qQvA8c" TargetMode="External"/><Relationship Id="rId5" Type="http://schemas.openxmlformats.org/officeDocument/2006/relationships/hyperlink" Target="https://www.youtube.com/watch?v=eMzCI7S1P9M#action=share" TargetMode="External"/><Relationship Id="rId4" Type="http://schemas.openxmlformats.org/officeDocument/2006/relationships/hyperlink" Target="https://www.youtube.com/watch?v=77qLAl-lRpo#action=shar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mpute" TargetMode="External"/><Relationship Id="rId2" Type="http://schemas.openxmlformats.org/officeDocument/2006/relationships/hyperlink" Target="https://www.youtube.com/watch?v=s1g4H4-MSJ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pro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474D-8600-44E3-991D-1AF1C66F6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 Platform Services</a:t>
            </a: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FAB5C65-0A67-40B7-A7B5-6F83AF18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8955" y="1388302"/>
            <a:ext cx="9554054" cy="546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6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App Engine platform architecture [44] | Download Scientific ...">
            <a:extLst>
              <a:ext uri="{FF2B5EF4-FFF2-40B4-BE49-F238E27FC236}">
                <a16:creationId xmlns:a16="http://schemas.microsoft.com/office/drawing/2014/main" id="{9E03B889-993E-41A7-BB4D-8436B1DB7A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3" r="3" b="840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16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155D-CC5E-420E-87E2-964A984B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32235" cy="1187105"/>
          </a:xfrm>
        </p:spPr>
        <p:txBody>
          <a:bodyPr/>
          <a:lstStyle/>
          <a:p>
            <a:r>
              <a:rPr lang="en-IN" b="1" dirty="0"/>
              <a:t>Microsoft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5253-B474-4BD6-A54F-F32F938A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669"/>
            <a:ext cx="11953460" cy="4571999"/>
          </a:xfrm>
        </p:spPr>
        <p:txBody>
          <a:bodyPr>
            <a:noAutofit/>
          </a:bodyPr>
          <a:lstStyle/>
          <a:p>
            <a:r>
              <a:rPr lang="en-IN" sz="3200" dirty="0"/>
              <a:t>Azure core concepts</a:t>
            </a:r>
          </a:p>
          <a:p>
            <a:pPr lvl="1"/>
            <a:r>
              <a:rPr lang="en-IN" sz="3200" i="1" dirty="0"/>
              <a:t>Compute services- </a:t>
            </a:r>
            <a:r>
              <a:rPr lang="en-IN" sz="3200" dirty="0"/>
              <a:t>web role, worker role, Virtual machine role </a:t>
            </a:r>
            <a:r>
              <a:rPr lang="en-IN" sz="3200" dirty="0">
                <a:hlinkClick r:id="rId2"/>
              </a:rPr>
              <a:t>https://azure.microsoft.com/en-in/product-categories/compute/</a:t>
            </a:r>
            <a:endParaRPr lang="en-IN" sz="3200" dirty="0"/>
          </a:p>
          <a:p>
            <a:pPr lvl="1"/>
            <a:r>
              <a:rPr lang="en-IN" sz="3200" i="1" dirty="0"/>
              <a:t>Storage services- </a:t>
            </a:r>
            <a:r>
              <a:rPr lang="en-IN" sz="3200" dirty="0"/>
              <a:t>Blobs, Azure drive, tables, queues</a:t>
            </a:r>
          </a:p>
          <a:p>
            <a:pPr lvl="1"/>
            <a:r>
              <a:rPr lang="en-IN" sz="3200" i="1" dirty="0"/>
              <a:t>Core infrastructure</a:t>
            </a:r>
            <a:r>
              <a:rPr lang="en-IN" sz="3200" dirty="0"/>
              <a:t>: AppFabric- Access Control, Service bus, Azure cache</a:t>
            </a:r>
          </a:p>
          <a:p>
            <a:pPr lvl="1"/>
            <a:r>
              <a:rPr lang="en-IN" sz="3200" dirty="0"/>
              <a:t>Other Services</a:t>
            </a:r>
          </a:p>
          <a:p>
            <a:r>
              <a:rPr lang="en-IN" sz="3200" dirty="0"/>
              <a:t>SQL Azure</a:t>
            </a:r>
          </a:p>
          <a:p>
            <a:pPr lvl="1"/>
            <a:r>
              <a:rPr lang="en-IN" sz="3200" dirty="0"/>
              <a:t>Windows Azure Platform &amp; Observations</a:t>
            </a:r>
          </a:p>
          <a:p>
            <a:pPr marL="457200" lvl="1" indent="0">
              <a:buNone/>
            </a:pPr>
            <a:r>
              <a:rPr lang="en-IN" sz="3200" dirty="0"/>
              <a:t>Azure Fundamentals:  </a:t>
            </a:r>
            <a:r>
              <a:rPr lang="en-IN" sz="3200" dirty="0">
                <a:hlinkClick r:id="rId3"/>
              </a:rPr>
              <a:t>https://www.youtube.com/watch?v=M7v52Wbe8Dc&amp;list=PL-V4YVm6AmwWLTTwZdI7hcpKqTpFUIKUE</a:t>
            </a:r>
            <a:endParaRPr lang="en-IN" sz="3200" dirty="0"/>
          </a:p>
          <a:p>
            <a:pPr lvl="1"/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pPr lvl="1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8066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E922-1C42-4BC1-B8AA-60E37B72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D2C655-CAD9-45A2-82CA-9170FA18C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867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58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F773-1DF7-42B7-B457-0084F111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0592-5F19-43B6-A1E2-2D4E5366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690688"/>
            <a:ext cx="11714922" cy="4802187"/>
          </a:xfrm>
        </p:spPr>
        <p:txBody>
          <a:bodyPr>
            <a:normAutofit/>
          </a:bodyPr>
          <a:lstStyle/>
          <a:p>
            <a:r>
              <a:rPr lang="en-IN" sz="3200" dirty="0"/>
              <a:t>Services Offered by the AWS ecosystem.</a:t>
            </a:r>
          </a:p>
          <a:p>
            <a:pPr lvl="1"/>
            <a:r>
              <a:rPr lang="en-IN" sz="3200" dirty="0"/>
              <a:t>Compute Services</a:t>
            </a:r>
          </a:p>
          <a:p>
            <a:pPr lvl="1"/>
            <a:r>
              <a:rPr lang="en-IN" sz="3200" dirty="0"/>
              <a:t>Storage Services</a:t>
            </a:r>
          </a:p>
          <a:p>
            <a:pPr lvl="1"/>
            <a:r>
              <a:rPr lang="en-IN" sz="3200" dirty="0"/>
              <a:t>Communication Services</a:t>
            </a:r>
          </a:p>
          <a:p>
            <a:pPr marL="457200" lvl="1" indent="0">
              <a:buNone/>
            </a:pPr>
            <a:r>
              <a:rPr lang="en-IN" sz="3200" b="1" dirty="0"/>
              <a:t>URL:</a:t>
            </a:r>
          </a:p>
          <a:p>
            <a:pPr marL="457200" lvl="1" indent="0">
              <a:buNone/>
            </a:pPr>
            <a:r>
              <a:rPr lang="en-IN" sz="3200" i="1" dirty="0"/>
              <a:t>Introduction to AWS Services: </a:t>
            </a:r>
            <a:r>
              <a:rPr lang="en-IN" sz="3200" dirty="0">
                <a:hlinkClick r:id="rId2"/>
              </a:rPr>
              <a:t>https://www.youtube.com/watch?v=Z3SYDTMP3ME</a:t>
            </a:r>
            <a:endParaRPr lang="en-IN" sz="3200" dirty="0"/>
          </a:p>
          <a:p>
            <a:pPr lvl="1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3206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B0DF-66B8-49B0-925C-B0257C8A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1" y="0"/>
            <a:ext cx="11353800" cy="1325563"/>
          </a:xfrm>
        </p:spPr>
        <p:txBody>
          <a:bodyPr/>
          <a:lstStyle/>
          <a:p>
            <a:r>
              <a:rPr lang="en-IN" b="1" dirty="0"/>
              <a:t>Compute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5F42-A999-44F7-B2B4-A0A109CA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81878" y="1285461"/>
            <a:ext cx="12973878" cy="5572538"/>
          </a:xfrm>
        </p:spPr>
        <p:txBody>
          <a:bodyPr>
            <a:normAutofit/>
          </a:bodyPr>
          <a:lstStyle/>
          <a:p>
            <a:pPr lvl="2"/>
            <a:r>
              <a:rPr lang="en-IN" sz="3200" dirty="0"/>
              <a:t>AMI</a:t>
            </a:r>
          </a:p>
          <a:p>
            <a:pPr lvl="2"/>
            <a:r>
              <a:rPr lang="en-IN" sz="3200" dirty="0"/>
              <a:t>EC2 Instances</a:t>
            </a:r>
          </a:p>
          <a:p>
            <a:pPr lvl="2"/>
            <a:r>
              <a:rPr lang="en-IN" sz="3200" dirty="0"/>
              <a:t>EC2 Environment</a:t>
            </a:r>
          </a:p>
          <a:p>
            <a:pPr lvl="2"/>
            <a:r>
              <a:rPr lang="en-IN" sz="3200" dirty="0"/>
              <a:t>Advanced compute services</a:t>
            </a:r>
          </a:p>
          <a:p>
            <a:pPr lvl="3"/>
            <a:r>
              <a:rPr lang="en-IN" sz="3200" i="1" dirty="0"/>
              <a:t>AWS Elastic beanstalk- </a:t>
            </a:r>
            <a:r>
              <a:rPr lang="en-IN" sz="3200" dirty="0">
                <a:hlinkClick r:id="rId2"/>
              </a:rPr>
              <a:t>https://www.youtube.com/watch?v=SrwxAScdyT0#action=share</a:t>
            </a:r>
            <a:endParaRPr lang="en-IN" sz="3200" dirty="0"/>
          </a:p>
          <a:p>
            <a:pPr lvl="3"/>
            <a:r>
              <a:rPr lang="en-IN" sz="3200" i="1" dirty="0"/>
              <a:t>AWS Cloud Formation</a:t>
            </a:r>
            <a:r>
              <a:rPr lang="en-IN" sz="3200" dirty="0"/>
              <a:t>-</a:t>
            </a:r>
            <a:r>
              <a:rPr lang="en-IN" sz="3200" dirty="0">
                <a:hlinkClick r:id="rId3"/>
              </a:rPr>
              <a:t>https://www.youtube.com/watch?v=Omppm_YUG2g&amp;feature=youtu.be</a:t>
            </a:r>
            <a:endParaRPr lang="en-IN" sz="3200" dirty="0"/>
          </a:p>
          <a:p>
            <a:pPr lvl="3"/>
            <a:r>
              <a:rPr lang="en-IN" sz="3200" i="1" dirty="0"/>
              <a:t>Amazon Elastic MapReduce </a:t>
            </a:r>
            <a:r>
              <a:rPr lang="en-IN" sz="3200" dirty="0"/>
              <a:t>- </a:t>
            </a:r>
            <a:r>
              <a:rPr lang="en-IN" sz="3200" dirty="0">
                <a:hlinkClick r:id="rId4"/>
              </a:rPr>
              <a:t>https://www.youtube.com/watch?v=QuwaBOESGiU#action=share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0064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28038-303A-4AD8-A12C-9A8771765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85" t="23795" r="15308" b="12410"/>
          <a:stretch/>
        </p:blipFill>
        <p:spPr>
          <a:xfrm>
            <a:off x="143635" y="281354"/>
            <a:ext cx="12048365" cy="60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770BA-63CC-4336-8039-9B786ED2B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76" t="26462" r="14500" b="9949"/>
          <a:stretch/>
        </p:blipFill>
        <p:spPr>
          <a:xfrm>
            <a:off x="187932" y="531055"/>
            <a:ext cx="11816135" cy="57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6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412-9841-465B-833B-F320D58C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378480"/>
            <a:ext cx="12192000" cy="596348"/>
          </a:xfrm>
        </p:spPr>
        <p:txBody>
          <a:bodyPr>
            <a:noAutofit/>
          </a:bodyPr>
          <a:lstStyle/>
          <a:p>
            <a:r>
              <a:rPr lang="en-IN" sz="3800" b="1" dirty="0"/>
              <a:t>Storage Services- </a:t>
            </a:r>
            <a:r>
              <a:rPr lang="en-IN" sz="3800" b="1" dirty="0">
                <a:hlinkClick r:id="rId2"/>
              </a:rPr>
              <a:t>https://aws.amazon.com/products/storage/</a:t>
            </a:r>
            <a:br>
              <a:rPr lang="en-IN" sz="3800" b="1" dirty="0"/>
            </a:br>
            <a:endParaRPr lang="en-IN" sz="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BE50-C657-41B4-81C9-750A54735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4828"/>
            <a:ext cx="12192000" cy="5883172"/>
          </a:xfrm>
        </p:spPr>
        <p:txBody>
          <a:bodyPr>
            <a:noAutofit/>
          </a:bodyPr>
          <a:lstStyle/>
          <a:p>
            <a:r>
              <a:rPr lang="en-IN" i="1" dirty="0"/>
              <a:t>S3 Key Concepts:  </a:t>
            </a:r>
            <a:r>
              <a:rPr lang="en-IN" dirty="0">
                <a:hlinkClick r:id="rId3"/>
              </a:rPr>
              <a:t>https://www.youtube.com/watch?v=77lMCiiMilo</a:t>
            </a:r>
            <a:endParaRPr lang="en-IN" dirty="0"/>
          </a:p>
          <a:p>
            <a:pPr lvl="1"/>
            <a:r>
              <a:rPr lang="en-IN" sz="2800" dirty="0"/>
              <a:t>Resources Naming</a:t>
            </a:r>
          </a:p>
          <a:p>
            <a:pPr lvl="1"/>
            <a:r>
              <a:rPr lang="en-IN" sz="2800" dirty="0"/>
              <a:t>Buckets</a:t>
            </a:r>
          </a:p>
          <a:p>
            <a:pPr lvl="1"/>
            <a:r>
              <a:rPr lang="en-IN" sz="2800" dirty="0"/>
              <a:t>Objects and metadata</a:t>
            </a:r>
          </a:p>
          <a:p>
            <a:pPr lvl="1"/>
            <a:r>
              <a:rPr lang="en-IN" sz="2800" dirty="0"/>
              <a:t>Access Control and Security</a:t>
            </a:r>
          </a:p>
          <a:p>
            <a:r>
              <a:rPr lang="en-IN" i="1" dirty="0"/>
              <a:t>Amazon Elastic Block Store- </a:t>
            </a:r>
            <a:r>
              <a:rPr lang="en-IN" dirty="0">
                <a:hlinkClick r:id="rId4"/>
              </a:rPr>
              <a:t>https://www.youtube.com/watch?v=77qLAl-lRpo#action=share</a:t>
            </a:r>
            <a:endParaRPr lang="en-IN" dirty="0"/>
          </a:p>
          <a:p>
            <a:r>
              <a:rPr lang="en-IN" dirty="0"/>
              <a:t>Amazon ElastiCache</a:t>
            </a:r>
          </a:p>
          <a:p>
            <a:r>
              <a:rPr lang="en-IN" dirty="0"/>
              <a:t>Structured Storage Solution</a:t>
            </a:r>
          </a:p>
          <a:p>
            <a:pPr lvl="1"/>
            <a:r>
              <a:rPr lang="en-IN" i="1" dirty="0"/>
              <a:t>Amazon RDS </a:t>
            </a:r>
            <a:r>
              <a:rPr lang="en-IN" dirty="0"/>
              <a:t>- </a:t>
            </a:r>
            <a:r>
              <a:rPr lang="en-IN" dirty="0">
                <a:hlinkClick r:id="rId5"/>
              </a:rPr>
              <a:t>https://www.youtube.com/watch?v=eMzCI7S1P9M#action=share</a:t>
            </a:r>
            <a:r>
              <a:rPr lang="en-IN" dirty="0"/>
              <a:t>, </a:t>
            </a:r>
          </a:p>
          <a:p>
            <a:pPr lvl="1"/>
            <a:r>
              <a:rPr lang="en-IN" i="1" dirty="0"/>
              <a:t>Amazon </a:t>
            </a:r>
            <a:r>
              <a:rPr lang="en-IN" i="1" dirty="0" err="1"/>
              <a:t>SimpleDB</a:t>
            </a:r>
            <a:r>
              <a:rPr lang="en-IN" i="1" dirty="0"/>
              <a:t>- </a:t>
            </a:r>
            <a:r>
              <a:rPr lang="en-IN" dirty="0">
                <a:hlinkClick r:id="rId6"/>
              </a:rPr>
              <a:t>https://www.youtube.com/watch?v=4wMB5qQvA8c</a:t>
            </a:r>
            <a:endParaRPr lang="en-IN" dirty="0"/>
          </a:p>
          <a:p>
            <a:r>
              <a:rPr lang="en-IN" dirty="0"/>
              <a:t>Amazon CloudFront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79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4C77-19C9-497F-8841-968EC437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Communication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FF76-C17C-4734-97D9-EA8D1E82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Networking</a:t>
            </a:r>
          </a:p>
          <a:p>
            <a:r>
              <a:rPr lang="en-IN" sz="3200" dirty="0"/>
              <a:t>Messaging</a:t>
            </a:r>
          </a:p>
          <a:p>
            <a:r>
              <a:rPr lang="en-IN" sz="3200" dirty="0"/>
              <a:t>Additional Services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3387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8597-0012-4D5F-9B04-1E00516C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" y="106017"/>
            <a:ext cx="10359887" cy="895558"/>
          </a:xfrm>
        </p:spPr>
        <p:txBody>
          <a:bodyPr/>
          <a:lstStyle/>
          <a:p>
            <a:r>
              <a:rPr lang="en-IN" b="1" dirty="0"/>
              <a:t>Google AppEngine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2EBC-BB38-45CB-A82C-345B8A14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8" y="1001575"/>
            <a:ext cx="11820940" cy="4696860"/>
          </a:xfrm>
        </p:spPr>
        <p:txBody>
          <a:bodyPr>
            <a:noAutofit/>
          </a:bodyPr>
          <a:lstStyle/>
          <a:p>
            <a:r>
              <a:rPr lang="en-IN" sz="3200" i="1" dirty="0"/>
              <a:t>Architecture and core concepts</a:t>
            </a:r>
            <a:r>
              <a:rPr lang="en-IN" sz="3200" dirty="0"/>
              <a:t> </a:t>
            </a:r>
            <a:r>
              <a:rPr lang="en-IN" sz="3200" dirty="0">
                <a:hlinkClick r:id="rId2"/>
              </a:rPr>
              <a:t>https://www.youtube.com/watch?v=s1g4H4-MSJg</a:t>
            </a:r>
            <a:endParaRPr lang="en-IN" sz="3200" dirty="0"/>
          </a:p>
          <a:p>
            <a:pPr lvl="1"/>
            <a:r>
              <a:rPr lang="en-IN" sz="3200" dirty="0"/>
              <a:t>Infrastructure</a:t>
            </a:r>
          </a:p>
          <a:p>
            <a:pPr lvl="1"/>
            <a:r>
              <a:rPr lang="en-IN" sz="3200" i="1" dirty="0"/>
              <a:t>Runtime environment- </a:t>
            </a:r>
            <a:r>
              <a:rPr lang="en-IN" sz="3200" dirty="0" err="1"/>
              <a:t>Sanboxing</a:t>
            </a:r>
            <a:r>
              <a:rPr lang="en-IN" sz="3200" dirty="0"/>
              <a:t>, Supported runtimes</a:t>
            </a:r>
          </a:p>
          <a:p>
            <a:pPr lvl="1"/>
            <a:r>
              <a:rPr lang="en-IN" sz="3200" i="1" dirty="0"/>
              <a:t>Storage</a:t>
            </a:r>
            <a:r>
              <a:rPr lang="en-IN" sz="3200" dirty="0"/>
              <a:t>- Static file servers, Data store</a:t>
            </a:r>
          </a:p>
          <a:p>
            <a:pPr lvl="1"/>
            <a:r>
              <a:rPr lang="en-IN" sz="3200" i="1" dirty="0"/>
              <a:t>Application Services- </a:t>
            </a:r>
            <a:r>
              <a:rPr lang="en-IN" sz="3200" dirty="0" err="1"/>
              <a:t>UrlFetch</a:t>
            </a:r>
            <a:r>
              <a:rPr lang="en-IN" sz="3200" dirty="0"/>
              <a:t>, </a:t>
            </a:r>
            <a:r>
              <a:rPr lang="en-IN" sz="3200" dirty="0" err="1"/>
              <a:t>MemCache</a:t>
            </a:r>
            <a:r>
              <a:rPr lang="en-IN" sz="3200" dirty="0"/>
              <a:t>, Mail and instant messaging. Account management, Image manipulations</a:t>
            </a:r>
          </a:p>
          <a:p>
            <a:pPr lvl="1"/>
            <a:r>
              <a:rPr lang="en-IN" sz="3200" i="1" dirty="0"/>
              <a:t>Compute services- </a:t>
            </a:r>
            <a:r>
              <a:rPr lang="en-IN" sz="3200" dirty="0"/>
              <a:t>Task </a:t>
            </a:r>
            <a:r>
              <a:rPr lang="en-IN" sz="3200" dirty="0" err="1"/>
              <a:t>Queues,Cron</a:t>
            </a:r>
            <a:r>
              <a:rPr lang="en-IN" sz="3200" dirty="0"/>
              <a:t> Jobs; </a:t>
            </a:r>
            <a:r>
              <a:rPr lang="en-IN" sz="3200" dirty="0">
                <a:hlinkClick r:id="rId3"/>
              </a:rPr>
              <a:t>https://cloud.google.com/compute</a:t>
            </a:r>
            <a:endParaRPr lang="en-IN" sz="3200" dirty="0"/>
          </a:p>
          <a:p>
            <a:pPr lvl="1"/>
            <a:r>
              <a:rPr lang="en-IN" sz="3200" i="1" dirty="0"/>
              <a:t>Application life cycle- </a:t>
            </a:r>
            <a:r>
              <a:rPr lang="en-IN" sz="3200" dirty="0"/>
              <a:t>App development and management, cost model &amp; Observations;</a:t>
            </a:r>
          </a:p>
          <a:p>
            <a:pPr lvl="1"/>
            <a:r>
              <a:rPr lang="en-IN" sz="3200" dirty="0"/>
              <a:t>To view products: </a:t>
            </a:r>
            <a:r>
              <a:rPr lang="en-IN" sz="3200" dirty="0">
                <a:hlinkClick r:id="rId4"/>
              </a:rPr>
              <a:t>https://cloud.google.com/products</a:t>
            </a:r>
            <a:endParaRPr lang="en-IN" sz="3200" dirty="0"/>
          </a:p>
          <a:p>
            <a:pPr lvl="1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9628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Cloud Platform Services</vt:lpstr>
      <vt:lpstr>Contents</vt:lpstr>
      <vt:lpstr>AWS</vt:lpstr>
      <vt:lpstr>Compute Services</vt:lpstr>
      <vt:lpstr>PowerPoint Presentation</vt:lpstr>
      <vt:lpstr>PowerPoint Presentation</vt:lpstr>
      <vt:lpstr>Storage Services- https://aws.amazon.com/products/storage/ </vt:lpstr>
      <vt:lpstr>Communication Services</vt:lpstr>
      <vt:lpstr>Google AppEngine</vt:lpstr>
      <vt:lpstr>PowerPoint Presentation</vt:lpstr>
      <vt:lpstr>Microsoft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Platform Services</dc:title>
  <dc:creator>Ms. Ch. Pushya</dc:creator>
  <cp:lastModifiedBy>Ms. Ch. Pushya</cp:lastModifiedBy>
  <cp:revision>1</cp:revision>
  <dcterms:created xsi:type="dcterms:W3CDTF">2020-04-24T09:36:05Z</dcterms:created>
  <dcterms:modified xsi:type="dcterms:W3CDTF">2020-04-24T09:43:33Z</dcterms:modified>
</cp:coreProperties>
</file>