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79" r:id="rId5"/>
    <p:sldId id="260" r:id="rId6"/>
    <p:sldId id="261" r:id="rId7"/>
    <p:sldId id="262" r:id="rId8"/>
    <p:sldId id="28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BCB8"/>
    <a:srgbClr val="EA7ADD"/>
    <a:srgbClr val="DA8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>
        <p:scale>
          <a:sx n="92" d="100"/>
          <a:sy n="92" d="100"/>
        </p:scale>
        <p:origin x="-216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78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3383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TIFY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 userDrawn="1"/>
        </p:nvGrpSpPr>
        <p:grpSpPr>
          <a:xfrm>
            <a:off x="-155769" y="4134270"/>
            <a:ext cx="12546549" cy="4480831"/>
            <a:chOff x="-432296" y="4621796"/>
            <a:chExt cx="10707537" cy="3824053"/>
          </a:xfrm>
        </p:grpSpPr>
        <p:sp>
          <p:nvSpPr>
            <p:cNvPr id="47" name="Freeform 46"/>
            <p:cNvSpPr>
              <a:spLocks noChangeArrowheads="1"/>
            </p:cNvSpPr>
            <p:nvPr/>
          </p:nvSpPr>
          <p:spPr bwMode="auto">
            <a:xfrm rot="18018666">
              <a:off x="3672967" y="4834976"/>
              <a:ext cx="3352737" cy="2926378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48" name="Freeform 47"/>
            <p:cNvSpPr>
              <a:spLocks noChangeArrowheads="1"/>
            </p:cNvSpPr>
            <p:nvPr/>
          </p:nvSpPr>
          <p:spPr bwMode="auto">
            <a:xfrm rot="17993683">
              <a:off x="2568576" y="5393360"/>
              <a:ext cx="1596665" cy="1218840"/>
            </a:xfrm>
            <a:custGeom>
              <a:avLst/>
              <a:gdLst>
                <a:gd name="connsiteX0" fmla="*/ 245902 w 1596665"/>
                <a:gd name="connsiteY0" fmla="*/ 451561 h 1218840"/>
                <a:gd name="connsiteX1" fmla="*/ 32043 w 1596665"/>
                <a:gd name="connsiteY1" fmla="*/ 821352 h 1218840"/>
                <a:gd name="connsiteX2" fmla="*/ 245902 w 1596665"/>
                <a:gd name="connsiteY2" fmla="*/ 1190782 h 1218840"/>
                <a:gd name="connsiteX3" fmla="*/ 673260 w 1596665"/>
                <a:gd name="connsiteY3" fmla="*/ 1190782 h 1218840"/>
                <a:gd name="connsiteX4" fmla="*/ 886759 w 1596665"/>
                <a:gd name="connsiteY4" fmla="*/ 821352 h 1218840"/>
                <a:gd name="connsiteX5" fmla="*/ 673260 w 1596665"/>
                <a:gd name="connsiteY5" fmla="*/ 451561 h 1218840"/>
                <a:gd name="connsiteX6" fmla="*/ 229700 w 1596665"/>
                <a:gd name="connsiteY6" fmla="*/ 423863 h 1218840"/>
                <a:gd name="connsiteX7" fmla="*/ 689101 w 1596665"/>
                <a:gd name="connsiteY7" fmla="*/ 423863 h 1218840"/>
                <a:gd name="connsiteX8" fmla="*/ 918802 w 1596665"/>
                <a:gd name="connsiteY8" fmla="*/ 821352 h 1218840"/>
                <a:gd name="connsiteX9" fmla="*/ 689101 w 1596665"/>
                <a:gd name="connsiteY9" fmla="*/ 1218840 h 1218840"/>
                <a:gd name="connsiteX10" fmla="*/ 229700 w 1596665"/>
                <a:gd name="connsiteY10" fmla="*/ 1218840 h 1218840"/>
                <a:gd name="connsiteX11" fmla="*/ 0 w 1596665"/>
                <a:gd name="connsiteY11" fmla="*/ 821352 h 1218840"/>
                <a:gd name="connsiteX12" fmla="*/ 931195 w 1596665"/>
                <a:gd name="connsiteY12" fmla="*/ 0 h 1218840"/>
                <a:gd name="connsiteX13" fmla="*/ 1375082 w 1596665"/>
                <a:gd name="connsiteY13" fmla="*/ 0 h 1218840"/>
                <a:gd name="connsiteX14" fmla="*/ 1596665 w 1596665"/>
                <a:gd name="connsiteY14" fmla="*/ 383815 h 1218840"/>
                <a:gd name="connsiteX15" fmla="*/ 1375082 w 1596665"/>
                <a:gd name="connsiteY15" fmla="*/ 767990 h 1218840"/>
                <a:gd name="connsiteX16" fmla="*/ 931195 w 1596665"/>
                <a:gd name="connsiteY16" fmla="*/ 767990 h 1218840"/>
                <a:gd name="connsiteX17" fmla="*/ 709612 w 1596665"/>
                <a:gd name="connsiteY17" fmla="*/ 383815 h 121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49" name="Freeform 48"/>
            <p:cNvSpPr>
              <a:spLocks noChangeArrowheads="1"/>
            </p:cNvSpPr>
            <p:nvPr/>
          </p:nvSpPr>
          <p:spPr bwMode="auto">
            <a:xfrm>
              <a:off x="-432296" y="5048599"/>
              <a:ext cx="3220627" cy="3151194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50" name="Freeform 10"/>
            <p:cNvSpPr>
              <a:spLocks noChangeArrowheads="1"/>
            </p:cNvSpPr>
            <p:nvPr/>
          </p:nvSpPr>
          <p:spPr bwMode="auto">
            <a:xfrm>
              <a:off x="8460068" y="6206640"/>
              <a:ext cx="1815173" cy="1572158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>
              <a:off x="2292944" y="5279216"/>
              <a:ext cx="6179523" cy="3166633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" name="Freeform 51"/>
            <p:cNvSpPr>
              <a:spLocks noChangeArrowheads="1"/>
            </p:cNvSpPr>
            <p:nvPr/>
          </p:nvSpPr>
          <p:spPr bwMode="auto">
            <a:xfrm>
              <a:off x="6064635" y="7515946"/>
              <a:ext cx="546133" cy="264773"/>
            </a:xfrm>
            <a:custGeom>
              <a:avLst/>
              <a:gdLst>
                <a:gd name="connsiteX0" fmla="*/ 259348 w 546133"/>
                <a:gd name="connsiteY0" fmla="*/ 94230 h 264773"/>
                <a:gd name="connsiteX1" fmla="*/ 300659 w 546133"/>
                <a:gd name="connsiteY1" fmla="*/ 106532 h 264773"/>
                <a:gd name="connsiteX2" fmla="*/ 316291 w 546133"/>
                <a:gd name="connsiteY2" fmla="*/ 141759 h 264773"/>
                <a:gd name="connsiteX3" fmla="*/ 312383 w 546133"/>
                <a:gd name="connsiteY3" fmla="*/ 161329 h 264773"/>
                <a:gd name="connsiteX4" fmla="*/ 298426 w 546133"/>
                <a:gd name="connsiteY4" fmla="*/ 183136 h 264773"/>
                <a:gd name="connsiteX5" fmla="*/ 280562 w 546133"/>
                <a:gd name="connsiteY5" fmla="*/ 202148 h 264773"/>
                <a:gd name="connsiteX6" fmla="*/ 238134 w 546133"/>
                <a:gd name="connsiteY6" fmla="*/ 245762 h 264773"/>
                <a:gd name="connsiteX7" fmla="*/ 316849 w 546133"/>
                <a:gd name="connsiteY7" fmla="*/ 245762 h 264773"/>
                <a:gd name="connsiteX8" fmla="*/ 316849 w 546133"/>
                <a:gd name="connsiteY8" fmla="*/ 264773 h 264773"/>
                <a:gd name="connsiteX9" fmla="*/ 210779 w 546133"/>
                <a:gd name="connsiteY9" fmla="*/ 264773 h 264773"/>
                <a:gd name="connsiteX10" fmla="*/ 210779 w 546133"/>
                <a:gd name="connsiteY10" fmla="*/ 245762 h 264773"/>
                <a:gd name="connsiteX11" fmla="*/ 245950 w 546133"/>
                <a:gd name="connsiteY11" fmla="*/ 209976 h 264773"/>
                <a:gd name="connsiteX12" fmla="*/ 274421 w 546133"/>
                <a:gd name="connsiteY12" fmla="*/ 180340 h 264773"/>
                <a:gd name="connsiteX13" fmla="*/ 288936 w 546133"/>
                <a:gd name="connsiteY13" fmla="*/ 159652 h 264773"/>
                <a:gd name="connsiteX14" fmla="*/ 293402 w 546133"/>
                <a:gd name="connsiteY14" fmla="*/ 143436 h 264773"/>
                <a:gd name="connsiteX15" fmla="*/ 283912 w 546133"/>
                <a:gd name="connsiteY15" fmla="*/ 121629 h 264773"/>
                <a:gd name="connsiteX16" fmla="*/ 259906 w 546133"/>
                <a:gd name="connsiteY16" fmla="*/ 112682 h 264773"/>
                <a:gd name="connsiteX17" fmla="*/ 237018 w 546133"/>
                <a:gd name="connsiteY17" fmla="*/ 116597 h 264773"/>
                <a:gd name="connsiteX18" fmla="*/ 211896 w 546133"/>
                <a:gd name="connsiteY18" fmla="*/ 127780 h 264773"/>
                <a:gd name="connsiteX19" fmla="*/ 211896 w 546133"/>
                <a:gd name="connsiteY19" fmla="*/ 105413 h 264773"/>
                <a:gd name="connsiteX20" fmla="*/ 237576 w 546133"/>
                <a:gd name="connsiteY20" fmla="*/ 96467 h 264773"/>
                <a:gd name="connsiteX21" fmla="*/ 259348 w 546133"/>
                <a:gd name="connsiteY21" fmla="*/ 94230 h 264773"/>
                <a:gd name="connsiteX22" fmla="*/ 443506 w 546133"/>
                <a:gd name="connsiteY22" fmla="*/ 24749 h 264773"/>
                <a:gd name="connsiteX23" fmla="*/ 391629 w 546133"/>
                <a:gd name="connsiteY23" fmla="*/ 48935 h 264773"/>
                <a:gd name="connsiteX24" fmla="*/ 372457 w 546133"/>
                <a:gd name="connsiteY24" fmla="*/ 115308 h 264773"/>
                <a:gd name="connsiteX25" fmla="*/ 391629 w 546133"/>
                <a:gd name="connsiteY25" fmla="*/ 181680 h 264773"/>
                <a:gd name="connsiteX26" fmla="*/ 443506 w 546133"/>
                <a:gd name="connsiteY26" fmla="*/ 205304 h 264773"/>
                <a:gd name="connsiteX27" fmla="*/ 495384 w 546133"/>
                <a:gd name="connsiteY27" fmla="*/ 181680 h 264773"/>
                <a:gd name="connsiteX28" fmla="*/ 514556 w 546133"/>
                <a:gd name="connsiteY28" fmla="*/ 115308 h 264773"/>
                <a:gd name="connsiteX29" fmla="*/ 495384 w 546133"/>
                <a:gd name="connsiteY29" fmla="*/ 48935 h 264773"/>
                <a:gd name="connsiteX30" fmla="*/ 443506 w 546133"/>
                <a:gd name="connsiteY30" fmla="*/ 24749 h 264773"/>
                <a:gd name="connsiteX31" fmla="*/ 0 w 546133"/>
                <a:gd name="connsiteY31" fmla="*/ 4959 h 264773"/>
                <a:gd name="connsiteX32" fmla="*/ 29691 w 546133"/>
                <a:gd name="connsiteY32" fmla="*/ 4959 h 264773"/>
                <a:gd name="connsiteX33" fmla="*/ 29691 w 546133"/>
                <a:gd name="connsiteY33" fmla="*/ 95142 h 264773"/>
                <a:gd name="connsiteX34" fmla="*/ 137811 w 546133"/>
                <a:gd name="connsiteY34" fmla="*/ 95142 h 264773"/>
                <a:gd name="connsiteX35" fmla="*/ 137811 w 546133"/>
                <a:gd name="connsiteY35" fmla="*/ 4959 h 264773"/>
                <a:gd name="connsiteX36" fmla="*/ 168063 w 546133"/>
                <a:gd name="connsiteY36" fmla="*/ 4959 h 264773"/>
                <a:gd name="connsiteX37" fmla="*/ 168063 w 546133"/>
                <a:gd name="connsiteY37" fmla="*/ 225095 h 264773"/>
                <a:gd name="connsiteX38" fmla="*/ 137811 w 546133"/>
                <a:gd name="connsiteY38" fmla="*/ 225095 h 264773"/>
                <a:gd name="connsiteX39" fmla="*/ 137811 w 546133"/>
                <a:gd name="connsiteY39" fmla="*/ 120349 h 264773"/>
                <a:gd name="connsiteX40" fmla="*/ 29691 w 546133"/>
                <a:gd name="connsiteY40" fmla="*/ 120349 h 264773"/>
                <a:gd name="connsiteX41" fmla="*/ 29691 w 546133"/>
                <a:gd name="connsiteY41" fmla="*/ 225095 h 264773"/>
                <a:gd name="connsiteX42" fmla="*/ 0 w 546133"/>
                <a:gd name="connsiteY42" fmla="*/ 225095 h 264773"/>
                <a:gd name="connsiteX43" fmla="*/ 443506 w 546133"/>
                <a:gd name="connsiteY43" fmla="*/ 0 h 264773"/>
                <a:gd name="connsiteX44" fmla="*/ 517939 w 546133"/>
                <a:gd name="connsiteY44" fmla="*/ 31498 h 264773"/>
                <a:gd name="connsiteX45" fmla="*/ 546133 w 546133"/>
                <a:gd name="connsiteY45" fmla="*/ 115308 h 264773"/>
                <a:gd name="connsiteX46" fmla="*/ 517939 w 546133"/>
                <a:gd name="connsiteY46" fmla="*/ 199117 h 264773"/>
                <a:gd name="connsiteX47" fmla="*/ 443506 w 546133"/>
                <a:gd name="connsiteY47" fmla="*/ 230053 h 264773"/>
                <a:gd name="connsiteX48" fmla="*/ 368510 w 546133"/>
                <a:gd name="connsiteY48" fmla="*/ 199117 h 264773"/>
                <a:gd name="connsiteX49" fmla="*/ 340879 w 546133"/>
                <a:gd name="connsiteY49" fmla="*/ 115308 h 264773"/>
                <a:gd name="connsiteX50" fmla="*/ 368510 w 546133"/>
                <a:gd name="connsiteY50" fmla="*/ 31498 h 264773"/>
                <a:gd name="connsiteX51" fmla="*/ 443506 w 546133"/>
                <a:gd name="connsiteY51" fmla="*/ 0 h 26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546133" h="264773">
                  <a:moveTo>
                    <a:pt x="259348" y="94230"/>
                  </a:moveTo>
                  <a:cubicBezTo>
                    <a:pt x="276654" y="94230"/>
                    <a:pt x="290611" y="98144"/>
                    <a:pt x="300659" y="106532"/>
                  </a:cubicBezTo>
                  <a:cubicBezTo>
                    <a:pt x="311266" y="115478"/>
                    <a:pt x="316291" y="127221"/>
                    <a:pt x="316291" y="141759"/>
                  </a:cubicBezTo>
                  <a:cubicBezTo>
                    <a:pt x="316291" y="148468"/>
                    <a:pt x="315174" y="155178"/>
                    <a:pt x="312383" y="161329"/>
                  </a:cubicBezTo>
                  <a:cubicBezTo>
                    <a:pt x="310150" y="167480"/>
                    <a:pt x="305125" y="174749"/>
                    <a:pt x="298426" y="183136"/>
                  </a:cubicBezTo>
                  <a:cubicBezTo>
                    <a:pt x="296193" y="185373"/>
                    <a:pt x="290611" y="191524"/>
                    <a:pt x="280562" y="202148"/>
                  </a:cubicBezTo>
                  <a:cubicBezTo>
                    <a:pt x="270513" y="212772"/>
                    <a:pt x="256557" y="226750"/>
                    <a:pt x="238134" y="245762"/>
                  </a:cubicBezTo>
                  <a:lnTo>
                    <a:pt x="316849" y="245762"/>
                  </a:lnTo>
                  <a:lnTo>
                    <a:pt x="316849" y="264773"/>
                  </a:lnTo>
                  <a:lnTo>
                    <a:pt x="210779" y="264773"/>
                  </a:lnTo>
                  <a:lnTo>
                    <a:pt x="210779" y="245762"/>
                  </a:lnTo>
                  <a:cubicBezTo>
                    <a:pt x="219711" y="236815"/>
                    <a:pt x="231435" y="224514"/>
                    <a:pt x="245950" y="209976"/>
                  </a:cubicBezTo>
                  <a:cubicBezTo>
                    <a:pt x="261023" y="194878"/>
                    <a:pt x="270513" y="184814"/>
                    <a:pt x="274421" y="180340"/>
                  </a:cubicBezTo>
                  <a:cubicBezTo>
                    <a:pt x="281678" y="172512"/>
                    <a:pt x="286145" y="165243"/>
                    <a:pt x="288936" y="159652"/>
                  </a:cubicBezTo>
                  <a:cubicBezTo>
                    <a:pt x="292285" y="154060"/>
                    <a:pt x="293402" y="148468"/>
                    <a:pt x="293402" y="143436"/>
                  </a:cubicBezTo>
                  <a:cubicBezTo>
                    <a:pt x="293402" y="134490"/>
                    <a:pt x="290611" y="127221"/>
                    <a:pt x="283912" y="121629"/>
                  </a:cubicBezTo>
                  <a:cubicBezTo>
                    <a:pt x="277771" y="116037"/>
                    <a:pt x="269955" y="112682"/>
                    <a:pt x="259906" y="112682"/>
                  </a:cubicBezTo>
                  <a:cubicBezTo>
                    <a:pt x="253207" y="112682"/>
                    <a:pt x="245391" y="114360"/>
                    <a:pt x="237018" y="116597"/>
                  </a:cubicBezTo>
                  <a:cubicBezTo>
                    <a:pt x="229202" y="119392"/>
                    <a:pt x="220828" y="122747"/>
                    <a:pt x="211896" y="127780"/>
                  </a:cubicBezTo>
                  <a:lnTo>
                    <a:pt x="211896" y="105413"/>
                  </a:lnTo>
                  <a:cubicBezTo>
                    <a:pt x="220828" y="100940"/>
                    <a:pt x="229760" y="98704"/>
                    <a:pt x="237576" y="96467"/>
                  </a:cubicBezTo>
                  <a:cubicBezTo>
                    <a:pt x="245391" y="94789"/>
                    <a:pt x="253207" y="94230"/>
                    <a:pt x="259348" y="94230"/>
                  </a:cubicBezTo>
                  <a:close/>
                  <a:moveTo>
                    <a:pt x="443506" y="24749"/>
                  </a:moveTo>
                  <a:cubicBezTo>
                    <a:pt x="422079" y="24749"/>
                    <a:pt x="404598" y="32623"/>
                    <a:pt x="391629" y="48935"/>
                  </a:cubicBezTo>
                  <a:cubicBezTo>
                    <a:pt x="378660" y="65247"/>
                    <a:pt x="372457" y="87183"/>
                    <a:pt x="372457" y="115308"/>
                  </a:cubicBezTo>
                  <a:cubicBezTo>
                    <a:pt x="372457" y="143432"/>
                    <a:pt x="378660" y="165368"/>
                    <a:pt x="391629" y="181680"/>
                  </a:cubicBezTo>
                  <a:cubicBezTo>
                    <a:pt x="404598" y="197429"/>
                    <a:pt x="422079" y="205304"/>
                    <a:pt x="443506" y="205304"/>
                  </a:cubicBezTo>
                  <a:cubicBezTo>
                    <a:pt x="465498" y="205304"/>
                    <a:pt x="482978" y="197429"/>
                    <a:pt x="495384" y="181680"/>
                  </a:cubicBezTo>
                  <a:cubicBezTo>
                    <a:pt x="508353" y="165368"/>
                    <a:pt x="514556" y="143432"/>
                    <a:pt x="514556" y="115308"/>
                  </a:cubicBezTo>
                  <a:cubicBezTo>
                    <a:pt x="514556" y="87183"/>
                    <a:pt x="508353" y="65247"/>
                    <a:pt x="495384" y="48935"/>
                  </a:cubicBezTo>
                  <a:cubicBezTo>
                    <a:pt x="482978" y="32623"/>
                    <a:pt x="465498" y="24749"/>
                    <a:pt x="443506" y="24749"/>
                  </a:cubicBezTo>
                  <a:close/>
                  <a:moveTo>
                    <a:pt x="0" y="4959"/>
                  </a:moveTo>
                  <a:lnTo>
                    <a:pt x="29691" y="4959"/>
                  </a:lnTo>
                  <a:lnTo>
                    <a:pt x="29691" y="95142"/>
                  </a:lnTo>
                  <a:lnTo>
                    <a:pt x="137811" y="95142"/>
                  </a:lnTo>
                  <a:lnTo>
                    <a:pt x="137811" y="4959"/>
                  </a:lnTo>
                  <a:lnTo>
                    <a:pt x="168063" y="4959"/>
                  </a:lnTo>
                  <a:lnTo>
                    <a:pt x="168063" y="225095"/>
                  </a:lnTo>
                  <a:lnTo>
                    <a:pt x="137811" y="225095"/>
                  </a:lnTo>
                  <a:lnTo>
                    <a:pt x="137811" y="120349"/>
                  </a:lnTo>
                  <a:lnTo>
                    <a:pt x="29691" y="120349"/>
                  </a:lnTo>
                  <a:lnTo>
                    <a:pt x="29691" y="225095"/>
                  </a:lnTo>
                  <a:lnTo>
                    <a:pt x="0" y="225095"/>
                  </a:lnTo>
                  <a:close/>
                  <a:moveTo>
                    <a:pt x="443506" y="0"/>
                  </a:moveTo>
                  <a:cubicBezTo>
                    <a:pt x="474520" y="0"/>
                    <a:pt x="499331" y="10687"/>
                    <a:pt x="517939" y="31498"/>
                  </a:cubicBezTo>
                  <a:cubicBezTo>
                    <a:pt x="537111" y="52310"/>
                    <a:pt x="546133" y="79871"/>
                    <a:pt x="546133" y="115308"/>
                  </a:cubicBezTo>
                  <a:cubicBezTo>
                    <a:pt x="546133" y="150181"/>
                    <a:pt x="537111" y="178305"/>
                    <a:pt x="517939" y="199117"/>
                  </a:cubicBezTo>
                  <a:cubicBezTo>
                    <a:pt x="499331" y="219928"/>
                    <a:pt x="474520" y="230053"/>
                    <a:pt x="443506" y="230053"/>
                  </a:cubicBezTo>
                  <a:cubicBezTo>
                    <a:pt x="412493" y="230053"/>
                    <a:pt x="387682" y="219928"/>
                    <a:pt x="368510" y="199117"/>
                  </a:cubicBezTo>
                  <a:cubicBezTo>
                    <a:pt x="349901" y="178305"/>
                    <a:pt x="340879" y="150181"/>
                    <a:pt x="340879" y="115308"/>
                  </a:cubicBezTo>
                  <a:cubicBezTo>
                    <a:pt x="340879" y="79871"/>
                    <a:pt x="349901" y="52310"/>
                    <a:pt x="368510" y="31498"/>
                  </a:cubicBezTo>
                  <a:cubicBezTo>
                    <a:pt x="387682" y="10687"/>
                    <a:pt x="412493" y="0"/>
                    <a:pt x="443506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53" name="Group 52"/>
          <p:cNvGrpSpPr/>
          <p:nvPr userDrawn="1"/>
        </p:nvGrpSpPr>
        <p:grpSpPr>
          <a:xfrm flipH="1">
            <a:off x="-177000" y="-2562578"/>
            <a:ext cx="12546000" cy="4480831"/>
            <a:chOff x="-432296" y="4621796"/>
            <a:chExt cx="10707537" cy="3824053"/>
          </a:xfrm>
        </p:grpSpPr>
        <p:sp>
          <p:nvSpPr>
            <p:cNvPr id="54" name="Freeform 53"/>
            <p:cNvSpPr>
              <a:spLocks noChangeArrowheads="1"/>
            </p:cNvSpPr>
            <p:nvPr/>
          </p:nvSpPr>
          <p:spPr bwMode="auto">
            <a:xfrm rot="18018666">
              <a:off x="3672967" y="4834976"/>
              <a:ext cx="3352737" cy="2926378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55" name="Freeform 54"/>
            <p:cNvSpPr>
              <a:spLocks noChangeArrowheads="1"/>
            </p:cNvSpPr>
            <p:nvPr/>
          </p:nvSpPr>
          <p:spPr bwMode="auto">
            <a:xfrm rot="17993683">
              <a:off x="2568576" y="5393360"/>
              <a:ext cx="1596665" cy="1218840"/>
            </a:xfrm>
            <a:custGeom>
              <a:avLst/>
              <a:gdLst>
                <a:gd name="connsiteX0" fmla="*/ 245902 w 1596665"/>
                <a:gd name="connsiteY0" fmla="*/ 451561 h 1218840"/>
                <a:gd name="connsiteX1" fmla="*/ 32043 w 1596665"/>
                <a:gd name="connsiteY1" fmla="*/ 821352 h 1218840"/>
                <a:gd name="connsiteX2" fmla="*/ 245902 w 1596665"/>
                <a:gd name="connsiteY2" fmla="*/ 1190782 h 1218840"/>
                <a:gd name="connsiteX3" fmla="*/ 673260 w 1596665"/>
                <a:gd name="connsiteY3" fmla="*/ 1190782 h 1218840"/>
                <a:gd name="connsiteX4" fmla="*/ 886759 w 1596665"/>
                <a:gd name="connsiteY4" fmla="*/ 821352 h 1218840"/>
                <a:gd name="connsiteX5" fmla="*/ 673260 w 1596665"/>
                <a:gd name="connsiteY5" fmla="*/ 451561 h 1218840"/>
                <a:gd name="connsiteX6" fmla="*/ 229700 w 1596665"/>
                <a:gd name="connsiteY6" fmla="*/ 423863 h 1218840"/>
                <a:gd name="connsiteX7" fmla="*/ 689101 w 1596665"/>
                <a:gd name="connsiteY7" fmla="*/ 423863 h 1218840"/>
                <a:gd name="connsiteX8" fmla="*/ 918802 w 1596665"/>
                <a:gd name="connsiteY8" fmla="*/ 821352 h 1218840"/>
                <a:gd name="connsiteX9" fmla="*/ 689101 w 1596665"/>
                <a:gd name="connsiteY9" fmla="*/ 1218840 h 1218840"/>
                <a:gd name="connsiteX10" fmla="*/ 229700 w 1596665"/>
                <a:gd name="connsiteY10" fmla="*/ 1218840 h 1218840"/>
                <a:gd name="connsiteX11" fmla="*/ 0 w 1596665"/>
                <a:gd name="connsiteY11" fmla="*/ 821352 h 1218840"/>
                <a:gd name="connsiteX12" fmla="*/ 931195 w 1596665"/>
                <a:gd name="connsiteY12" fmla="*/ 0 h 1218840"/>
                <a:gd name="connsiteX13" fmla="*/ 1375082 w 1596665"/>
                <a:gd name="connsiteY13" fmla="*/ 0 h 1218840"/>
                <a:gd name="connsiteX14" fmla="*/ 1596665 w 1596665"/>
                <a:gd name="connsiteY14" fmla="*/ 383815 h 1218840"/>
                <a:gd name="connsiteX15" fmla="*/ 1375082 w 1596665"/>
                <a:gd name="connsiteY15" fmla="*/ 767990 h 1218840"/>
                <a:gd name="connsiteX16" fmla="*/ 931195 w 1596665"/>
                <a:gd name="connsiteY16" fmla="*/ 767990 h 1218840"/>
                <a:gd name="connsiteX17" fmla="*/ 709612 w 1596665"/>
                <a:gd name="connsiteY17" fmla="*/ 383815 h 121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56" name="Freeform 55"/>
            <p:cNvSpPr>
              <a:spLocks noChangeArrowheads="1"/>
            </p:cNvSpPr>
            <p:nvPr/>
          </p:nvSpPr>
          <p:spPr bwMode="auto">
            <a:xfrm>
              <a:off x="-432296" y="5048599"/>
              <a:ext cx="3220627" cy="3151194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57" name="Freeform 10"/>
            <p:cNvSpPr>
              <a:spLocks noChangeArrowheads="1"/>
            </p:cNvSpPr>
            <p:nvPr/>
          </p:nvSpPr>
          <p:spPr bwMode="auto">
            <a:xfrm>
              <a:off x="8460068" y="6206640"/>
              <a:ext cx="1815173" cy="1572158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" name="Freeform 12"/>
            <p:cNvSpPr>
              <a:spLocks noChangeArrowheads="1"/>
            </p:cNvSpPr>
            <p:nvPr/>
          </p:nvSpPr>
          <p:spPr bwMode="auto">
            <a:xfrm>
              <a:off x="2292944" y="5279216"/>
              <a:ext cx="6179523" cy="3166633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155769" y="3644728"/>
            <a:ext cx="12546549" cy="4480831"/>
            <a:chOff x="-432296" y="4621796"/>
            <a:chExt cx="10707537" cy="3824053"/>
          </a:xfrm>
        </p:grpSpPr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 rot="18018666">
              <a:off x="3672967" y="4834976"/>
              <a:ext cx="3352737" cy="2926378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 rot="17993683">
              <a:off x="2568576" y="5393360"/>
              <a:ext cx="1596665" cy="1218840"/>
            </a:xfrm>
            <a:custGeom>
              <a:avLst/>
              <a:gdLst>
                <a:gd name="connsiteX0" fmla="*/ 245902 w 1596665"/>
                <a:gd name="connsiteY0" fmla="*/ 451561 h 1218840"/>
                <a:gd name="connsiteX1" fmla="*/ 32043 w 1596665"/>
                <a:gd name="connsiteY1" fmla="*/ 821352 h 1218840"/>
                <a:gd name="connsiteX2" fmla="*/ 245902 w 1596665"/>
                <a:gd name="connsiteY2" fmla="*/ 1190782 h 1218840"/>
                <a:gd name="connsiteX3" fmla="*/ 673260 w 1596665"/>
                <a:gd name="connsiteY3" fmla="*/ 1190782 h 1218840"/>
                <a:gd name="connsiteX4" fmla="*/ 886759 w 1596665"/>
                <a:gd name="connsiteY4" fmla="*/ 821352 h 1218840"/>
                <a:gd name="connsiteX5" fmla="*/ 673260 w 1596665"/>
                <a:gd name="connsiteY5" fmla="*/ 451561 h 1218840"/>
                <a:gd name="connsiteX6" fmla="*/ 229700 w 1596665"/>
                <a:gd name="connsiteY6" fmla="*/ 423863 h 1218840"/>
                <a:gd name="connsiteX7" fmla="*/ 689101 w 1596665"/>
                <a:gd name="connsiteY7" fmla="*/ 423863 h 1218840"/>
                <a:gd name="connsiteX8" fmla="*/ 918802 w 1596665"/>
                <a:gd name="connsiteY8" fmla="*/ 821352 h 1218840"/>
                <a:gd name="connsiteX9" fmla="*/ 689101 w 1596665"/>
                <a:gd name="connsiteY9" fmla="*/ 1218840 h 1218840"/>
                <a:gd name="connsiteX10" fmla="*/ 229700 w 1596665"/>
                <a:gd name="connsiteY10" fmla="*/ 1218840 h 1218840"/>
                <a:gd name="connsiteX11" fmla="*/ 0 w 1596665"/>
                <a:gd name="connsiteY11" fmla="*/ 821352 h 1218840"/>
                <a:gd name="connsiteX12" fmla="*/ 931195 w 1596665"/>
                <a:gd name="connsiteY12" fmla="*/ 0 h 1218840"/>
                <a:gd name="connsiteX13" fmla="*/ 1375082 w 1596665"/>
                <a:gd name="connsiteY13" fmla="*/ 0 h 1218840"/>
                <a:gd name="connsiteX14" fmla="*/ 1596665 w 1596665"/>
                <a:gd name="connsiteY14" fmla="*/ 383815 h 1218840"/>
                <a:gd name="connsiteX15" fmla="*/ 1375082 w 1596665"/>
                <a:gd name="connsiteY15" fmla="*/ 767990 h 1218840"/>
                <a:gd name="connsiteX16" fmla="*/ 931195 w 1596665"/>
                <a:gd name="connsiteY16" fmla="*/ 767990 h 1218840"/>
                <a:gd name="connsiteX17" fmla="*/ 709612 w 1596665"/>
                <a:gd name="connsiteY17" fmla="*/ 383815 h 121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-432296" y="5048599"/>
              <a:ext cx="3220627" cy="3151194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7" name="Freeform 10"/>
            <p:cNvSpPr>
              <a:spLocks noChangeArrowheads="1"/>
            </p:cNvSpPr>
            <p:nvPr/>
          </p:nvSpPr>
          <p:spPr bwMode="auto">
            <a:xfrm>
              <a:off x="8460068" y="6206640"/>
              <a:ext cx="1815173" cy="1572158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" name="Freeform 12"/>
            <p:cNvSpPr>
              <a:spLocks noChangeArrowheads="1"/>
            </p:cNvSpPr>
            <p:nvPr/>
          </p:nvSpPr>
          <p:spPr bwMode="auto">
            <a:xfrm>
              <a:off x="2292944" y="5279216"/>
              <a:ext cx="6179523" cy="3166633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6064635" y="7515946"/>
              <a:ext cx="546133" cy="264773"/>
            </a:xfrm>
            <a:custGeom>
              <a:avLst/>
              <a:gdLst>
                <a:gd name="connsiteX0" fmla="*/ 259348 w 546133"/>
                <a:gd name="connsiteY0" fmla="*/ 94230 h 264773"/>
                <a:gd name="connsiteX1" fmla="*/ 300659 w 546133"/>
                <a:gd name="connsiteY1" fmla="*/ 106532 h 264773"/>
                <a:gd name="connsiteX2" fmla="*/ 316291 w 546133"/>
                <a:gd name="connsiteY2" fmla="*/ 141759 h 264773"/>
                <a:gd name="connsiteX3" fmla="*/ 312383 w 546133"/>
                <a:gd name="connsiteY3" fmla="*/ 161329 h 264773"/>
                <a:gd name="connsiteX4" fmla="*/ 298426 w 546133"/>
                <a:gd name="connsiteY4" fmla="*/ 183136 h 264773"/>
                <a:gd name="connsiteX5" fmla="*/ 280562 w 546133"/>
                <a:gd name="connsiteY5" fmla="*/ 202148 h 264773"/>
                <a:gd name="connsiteX6" fmla="*/ 238134 w 546133"/>
                <a:gd name="connsiteY6" fmla="*/ 245762 h 264773"/>
                <a:gd name="connsiteX7" fmla="*/ 316849 w 546133"/>
                <a:gd name="connsiteY7" fmla="*/ 245762 h 264773"/>
                <a:gd name="connsiteX8" fmla="*/ 316849 w 546133"/>
                <a:gd name="connsiteY8" fmla="*/ 264773 h 264773"/>
                <a:gd name="connsiteX9" fmla="*/ 210779 w 546133"/>
                <a:gd name="connsiteY9" fmla="*/ 264773 h 264773"/>
                <a:gd name="connsiteX10" fmla="*/ 210779 w 546133"/>
                <a:gd name="connsiteY10" fmla="*/ 245762 h 264773"/>
                <a:gd name="connsiteX11" fmla="*/ 245950 w 546133"/>
                <a:gd name="connsiteY11" fmla="*/ 209976 h 264773"/>
                <a:gd name="connsiteX12" fmla="*/ 274421 w 546133"/>
                <a:gd name="connsiteY12" fmla="*/ 180340 h 264773"/>
                <a:gd name="connsiteX13" fmla="*/ 288936 w 546133"/>
                <a:gd name="connsiteY13" fmla="*/ 159652 h 264773"/>
                <a:gd name="connsiteX14" fmla="*/ 293402 w 546133"/>
                <a:gd name="connsiteY14" fmla="*/ 143436 h 264773"/>
                <a:gd name="connsiteX15" fmla="*/ 283912 w 546133"/>
                <a:gd name="connsiteY15" fmla="*/ 121629 h 264773"/>
                <a:gd name="connsiteX16" fmla="*/ 259906 w 546133"/>
                <a:gd name="connsiteY16" fmla="*/ 112682 h 264773"/>
                <a:gd name="connsiteX17" fmla="*/ 237018 w 546133"/>
                <a:gd name="connsiteY17" fmla="*/ 116597 h 264773"/>
                <a:gd name="connsiteX18" fmla="*/ 211896 w 546133"/>
                <a:gd name="connsiteY18" fmla="*/ 127780 h 264773"/>
                <a:gd name="connsiteX19" fmla="*/ 211896 w 546133"/>
                <a:gd name="connsiteY19" fmla="*/ 105413 h 264773"/>
                <a:gd name="connsiteX20" fmla="*/ 237576 w 546133"/>
                <a:gd name="connsiteY20" fmla="*/ 96467 h 264773"/>
                <a:gd name="connsiteX21" fmla="*/ 259348 w 546133"/>
                <a:gd name="connsiteY21" fmla="*/ 94230 h 264773"/>
                <a:gd name="connsiteX22" fmla="*/ 443506 w 546133"/>
                <a:gd name="connsiteY22" fmla="*/ 24749 h 264773"/>
                <a:gd name="connsiteX23" fmla="*/ 391629 w 546133"/>
                <a:gd name="connsiteY23" fmla="*/ 48935 h 264773"/>
                <a:gd name="connsiteX24" fmla="*/ 372457 w 546133"/>
                <a:gd name="connsiteY24" fmla="*/ 115308 h 264773"/>
                <a:gd name="connsiteX25" fmla="*/ 391629 w 546133"/>
                <a:gd name="connsiteY25" fmla="*/ 181680 h 264773"/>
                <a:gd name="connsiteX26" fmla="*/ 443506 w 546133"/>
                <a:gd name="connsiteY26" fmla="*/ 205304 h 264773"/>
                <a:gd name="connsiteX27" fmla="*/ 495384 w 546133"/>
                <a:gd name="connsiteY27" fmla="*/ 181680 h 264773"/>
                <a:gd name="connsiteX28" fmla="*/ 514556 w 546133"/>
                <a:gd name="connsiteY28" fmla="*/ 115308 h 264773"/>
                <a:gd name="connsiteX29" fmla="*/ 495384 w 546133"/>
                <a:gd name="connsiteY29" fmla="*/ 48935 h 264773"/>
                <a:gd name="connsiteX30" fmla="*/ 443506 w 546133"/>
                <a:gd name="connsiteY30" fmla="*/ 24749 h 264773"/>
                <a:gd name="connsiteX31" fmla="*/ 0 w 546133"/>
                <a:gd name="connsiteY31" fmla="*/ 4959 h 264773"/>
                <a:gd name="connsiteX32" fmla="*/ 29691 w 546133"/>
                <a:gd name="connsiteY32" fmla="*/ 4959 h 264773"/>
                <a:gd name="connsiteX33" fmla="*/ 29691 w 546133"/>
                <a:gd name="connsiteY33" fmla="*/ 95142 h 264773"/>
                <a:gd name="connsiteX34" fmla="*/ 137811 w 546133"/>
                <a:gd name="connsiteY34" fmla="*/ 95142 h 264773"/>
                <a:gd name="connsiteX35" fmla="*/ 137811 w 546133"/>
                <a:gd name="connsiteY35" fmla="*/ 4959 h 264773"/>
                <a:gd name="connsiteX36" fmla="*/ 168063 w 546133"/>
                <a:gd name="connsiteY36" fmla="*/ 4959 h 264773"/>
                <a:gd name="connsiteX37" fmla="*/ 168063 w 546133"/>
                <a:gd name="connsiteY37" fmla="*/ 225095 h 264773"/>
                <a:gd name="connsiteX38" fmla="*/ 137811 w 546133"/>
                <a:gd name="connsiteY38" fmla="*/ 225095 h 264773"/>
                <a:gd name="connsiteX39" fmla="*/ 137811 w 546133"/>
                <a:gd name="connsiteY39" fmla="*/ 120349 h 264773"/>
                <a:gd name="connsiteX40" fmla="*/ 29691 w 546133"/>
                <a:gd name="connsiteY40" fmla="*/ 120349 h 264773"/>
                <a:gd name="connsiteX41" fmla="*/ 29691 w 546133"/>
                <a:gd name="connsiteY41" fmla="*/ 225095 h 264773"/>
                <a:gd name="connsiteX42" fmla="*/ 0 w 546133"/>
                <a:gd name="connsiteY42" fmla="*/ 225095 h 264773"/>
                <a:gd name="connsiteX43" fmla="*/ 443506 w 546133"/>
                <a:gd name="connsiteY43" fmla="*/ 0 h 264773"/>
                <a:gd name="connsiteX44" fmla="*/ 517939 w 546133"/>
                <a:gd name="connsiteY44" fmla="*/ 31498 h 264773"/>
                <a:gd name="connsiteX45" fmla="*/ 546133 w 546133"/>
                <a:gd name="connsiteY45" fmla="*/ 115308 h 264773"/>
                <a:gd name="connsiteX46" fmla="*/ 517939 w 546133"/>
                <a:gd name="connsiteY46" fmla="*/ 199117 h 264773"/>
                <a:gd name="connsiteX47" fmla="*/ 443506 w 546133"/>
                <a:gd name="connsiteY47" fmla="*/ 230053 h 264773"/>
                <a:gd name="connsiteX48" fmla="*/ 368510 w 546133"/>
                <a:gd name="connsiteY48" fmla="*/ 199117 h 264773"/>
                <a:gd name="connsiteX49" fmla="*/ 340879 w 546133"/>
                <a:gd name="connsiteY49" fmla="*/ 115308 h 264773"/>
                <a:gd name="connsiteX50" fmla="*/ 368510 w 546133"/>
                <a:gd name="connsiteY50" fmla="*/ 31498 h 264773"/>
                <a:gd name="connsiteX51" fmla="*/ 443506 w 546133"/>
                <a:gd name="connsiteY51" fmla="*/ 0 h 26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546133" h="264773">
                  <a:moveTo>
                    <a:pt x="259348" y="94230"/>
                  </a:moveTo>
                  <a:cubicBezTo>
                    <a:pt x="276654" y="94230"/>
                    <a:pt x="290611" y="98144"/>
                    <a:pt x="300659" y="106532"/>
                  </a:cubicBezTo>
                  <a:cubicBezTo>
                    <a:pt x="311266" y="115478"/>
                    <a:pt x="316291" y="127221"/>
                    <a:pt x="316291" y="141759"/>
                  </a:cubicBezTo>
                  <a:cubicBezTo>
                    <a:pt x="316291" y="148468"/>
                    <a:pt x="315174" y="155178"/>
                    <a:pt x="312383" y="161329"/>
                  </a:cubicBezTo>
                  <a:cubicBezTo>
                    <a:pt x="310150" y="167480"/>
                    <a:pt x="305125" y="174749"/>
                    <a:pt x="298426" y="183136"/>
                  </a:cubicBezTo>
                  <a:cubicBezTo>
                    <a:pt x="296193" y="185373"/>
                    <a:pt x="290611" y="191524"/>
                    <a:pt x="280562" y="202148"/>
                  </a:cubicBezTo>
                  <a:cubicBezTo>
                    <a:pt x="270513" y="212772"/>
                    <a:pt x="256557" y="226750"/>
                    <a:pt x="238134" y="245762"/>
                  </a:cubicBezTo>
                  <a:lnTo>
                    <a:pt x="316849" y="245762"/>
                  </a:lnTo>
                  <a:lnTo>
                    <a:pt x="316849" y="264773"/>
                  </a:lnTo>
                  <a:lnTo>
                    <a:pt x="210779" y="264773"/>
                  </a:lnTo>
                  <a:lnTo>
                    <a:pt x="210779" y="245762"/>
                  </a:lnTo>
                  <a:cubicBezTo>
                    <a:pt x="219711" y="236815"/>
                    <a:pt x="231435" y="224514"/>
                    <a:pt x="245950" y="209976"/>
                  </a:cubicBezTo>
                  <a:cubicBezTo>
                    <a:pt x="261023" y="194878"/>
                    <a:pt x="270513" y="184814"/>
                    <a:pt x="274421" y="180340"/>
                  </a:cubicBezTo>
                  <a:cubicBezTo>
                    <a:pt x="281678" y="172512"/>
                    <a:pt x="286145" y="165243"/>
                    <a:pt x="288936" y="159652"/>
                  </a:cubicBezTo>
                  <a:cubicBezTo>
                    <a:pt x="292285" y="154060"/>
                    <a:pt x="293402" y="148468"/>
                    <a:pt x="293402" y="143436"/>
                  </a:cubicBezTo>
                  <a:cubicBezTo>
                    <a:pt x="293402" y="134490"/>
                    <a:pt x="290611" y="127221"/>
                    <a:pt x="283912" y="121629"/>
                  </a:cubicBezTo>
                  <a:cubicBezTo>
                    <a:pt x="277771" y="116037"/>
                    <a:pt x="269955" y="112682"/>
                    <a:pt x="259906" y="112682"/>
                  </a:cubicBezTo>
                  <a:cubicBezTo>
                    <a:pt x="253207" y="112682"/>
                    <a:pt x="245391" y="114360"/>
                    <a:pt x="237018" y="116597"/>
                  </a:cubicBezTo>
                  <a:cubicBezTo>
                    <a:pt x="229202" y="119392"/>
                    <a:pt x="220828" y="122747"/>
                    <a:pt x="211896" y="127780"/>
                  </a:cubicBezTo>
                  <a:lnTo>
                    <a:pt x="211896" y="105413"/>
                  </a:lnTo>
                  <a:cubicBezTo>
                    <a:pt x="220828" y="100940"/>
                    <a:pt x="229760" y="98704"/>
                    <a:pt x="237576" y="96467"/>
                  </a:cubicBezTo>
                  <a:cubicBezTo>
                    <a:pt x="245391" y="94789"/>
                    <a:pt x="253207" y="94230"/>
                    <a:pt x="259348" y="94230"/>
                  </a:cubicBezTo>
                  <a:close/>
                  <a:moveTo>
                    <a:pt x="443506" y="24749"/>
                  </a:moveTo>
                  <a:cubicBezTo>
                    <a:pt x="422079" y="24749"/>
                    <a:pt x="404598" y="32623"/>
                    <a:pt x="391629" y="48935"/>
                  </a:cubicBezTo>
                  <a:cubicBezTo>
                    <a:pt x="378660" y="65247"/>
                    <a:pt x="372457" y="87183"/>
                    <a:pt x="372457" y="115308"/>
                  </a:cubicBezTo>
                  <a:cubicBezTo>
                    <a:pt x="372457" y="143432"/>
                    <a:pt x="378660" y="165368"/>
                    <a:pt x="391629" y="181680"/>
                  </a:cubicBezTo>
                  <a:cubicBezTo>
                    <a:pt x="404598" y="197429"/>
                    <a:pt x="422079" y="205304"/>
                    <a:pt x="443506" y="205304"/>
                  </a:cubicBezTo>
                  <a:cubicBezTo>
                    <a:pt x="465498" y="205304"/>
                    <a:pt x="482978" y="197429"/>
                    <a:pt x="495384" y="181680"/>
                  </a:cubicBezTo>
                  <a:cubicBezTo>
                    <a:pt x="508353" y="165368"/>
                    <a:pt x="514556" y="143432"/>
                    <a:pt x="514556" y="115308"/>
                  </a:cubicBezTo>
                  <a:cubicBezTo>
                    <a:pt x="514556" y="87183"/>
                    <a:pt x="508353" y="65247"/>
                    <a:pt x="495384" y="48935"/>
                  </a:cubicBezTo>
                  <a:cubicBezTo>
                    <a:pt x="482978" y="32623"/>
                    <a:pt x="465498" y="24749"/>
                    <a:pt x="443506" y="24749"/>
                  </a:cubicBezTo>
                  <a:close/>
                  <a:moveTo>
                    <a:pt x="0" y="4959"/>
                  </a:moveTo>
                  <a:lnTo>
                    <a:pt x="29691" y="4959"/>
                  </a:lnTo>
                  <a:lnTo>
                    <a:pt x="29691" y="95142"/>
                  </a:lnTo>
                  <a:lnTo>
                    <a:pt x="137811" y="95142"/>
                  </a:lnTo>
                  <a:lnTo>
                    <a:pt x="137811" y="4959"/>
                  </a:lnTo>
                  <a:lnTo>
                    <a:pt x="168063" y="4959"/>
                  </a:lnTo>
                  <a:lnTo>
                    <a:pt x="168063" y="225095"/>
                  </a:lnTo>
                  <a:lnTo>
                    <a:pt x="137811" y="225095"/>
                  </a:lnTo>
                  <a:lnTo>
                    <a:pt x="137811" y="120349"/>
                  </a:lnTo>
                  <a:lnTo>
                    <a:pt x="29691" y="120349"/>
                  </a:lnTo>
                  <a:lnTo>
                    <a:pt x="29691" y="225095"/>
                  </a:lnTo>
                  <a:lnTo>
                    <a:pt x="0" y="225095"/>
                  </a:lnTo>
                  <a:close/>
                  <a:moveTo>
                    <a:pt x="443506" y="0"/>
                  </a:moveTo>
                  <a:cubicBezTo>
                    <a:pt x="474520" y="0"/>
                    <a:pt x="499331" y="10687"/>
                    <a:pt x="517939" y="31498"/>
                  </a:cubicBezTo>
                  <a:cubicBezTo>
                    <a:pt x="537111" y="52310"/>
                    <a:pt x="546133" y="79871"/>
                    <a:pt x="546133" y="115308"/>
                  </a:cubicBezTo>
                  <a:cubicBezTo>
                    <a:pt x="546133" y="150181"/>
                    <a:pt x="537111" y="178305"/>
                    <a:pt x="517939" y="199117"/>
                  </a:cubicBezTo>
                  <a:cubicBezTo>
                    <a:pt x="499331" y="219928"/>
                    <a:pt x="474520" y="230053"/>
                    <a:pt x="443506" y="230053"/>
                  </a:cubicBezTo>
                  <a:cubicBezTo>
                    <a:pt x="412493" y="230053"/>
                    <a:pt x="387682" y="219928"/>
                    <a:pt x="368510" y="199117"/>
                  </a:cubicBezTo>
                  <a:cubicBezTo>
                    <a:pt x="349901" y="178305"/>
                    <a:pt x="340879" y="150181"/>
                    <a:pt x="340879" y="115308"/>
                  </a:cubicBezTo>
                  <a:cubicBezTo>
                    <a:pt x="340879" y="79871"/>
                    <a:pt x="349901" y="52310"/>
                    <a:pt x="368510" y="31498"/>
                  </a:cubicBezTo>
                  <a:cubicBezTo>
                    <a:pt x="387682" y="10687"/>
                    <a:pt x="412493" y="0"/>
                    <a:pt x="443506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/>
          <p:cNvSpPr>
            <a:spLocks noGrp="1" noChangeAspect="1"/>
          </p:cNvSpPr>
          <p:nvPr>
            <p:ph type="pic" sz="quarter" idx="15"/>
          </p:nvPr>
        </p:nvSpPr>
        <p:spPr>
          <a:xfrm>
            <a:off x="4458751" y="1358536"/>
            <a:ext cx="3304100" cy="2886893"/>
          </a:xfrm>
          <a:prstGeom prst="hexagon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  <p:grpSp>
        <p:nvGrpSpPr>
          <p:cNvPr id="46" name="Group 45"/>
          <p:cNvGrpSpPr/>
          <p:nvPr userDrawn="1"/>
        </p:nvGrpSpPr>
        <p:grpSpPr>
          <a:xfrm flipH="1">
            <a:off x="-644918" y="-451108"/>
            <a:ext cx="13507478" cy="7815652"/>
            <a:chOff x="-1016078" y="-478521"/>
            <a:chExt cx="13717495" cy="7934505"/>
          </a:xfrm>
        </p:grpSpPr>
        <p:sp>
          <p:nvSpPr>
            <p:cNvPr id="47" name="Freeform 46"/>
            <p:cNvSpPr>
              <a:spLocks noChangeArrowheads="1"/>
            </p:cNvSpPr>
            <p:nvPr/>
          </p:nvSpPr>
          <p:spPr bwMode="auto">
            <a:xfrm rot="3600000">
              <a:off x="10234661" y="-452470"/>
              <a:ext cx="2492807" cy="2440705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48" name="Freeform 47"/>
            <p:cNvSpPr>
              <a:spLocks noChangeArrowheads="1"/>
            </p:cNvSpPr>
            <p:nvPr/>
          </p:nvSpPr>
          <p:spPr bwMode="auto">
            <a:xfrm>
              <a:off x="-1016078" y="4813115"/>
              <a:ext cx="2793164" cy="2437965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-908485" y="0"/>
              <a:ext cx="1405440" cy="1217280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" name="Freeform 49"/>
            <p:cNvSpPr>
              <a:spLocks noChangeArrowheads="1"/>
            </p:cNvSpPr>
            <p:nvPr/>
          </p:nvSpPr>
          <p:spPr bwMode="auto">
            <a:xfrm>
              <a:off x="-668575" y="725296"/>
              <a:ext cx="1931085" cy="1474125"/>
            </a:xfrm>
            <a:custGeom>
              <a:avLst/>
              <a:gdLst>
                <a:gd name="connsiteX0" fmla="*/ 245902 w 1596665"/>
                <a:gd name="connsiteY0" fmla="*/ 451561 h 1218840"/>
                <a:gd name="connsiteX1" fmla="*/ 32043 w 1596665"/>
                <a:gd name="connsiteY1" fmla="*/ 821352 h 1218840"/>
                <a:gd name="connsiteX2" fmla="*/ 245902 w 1596665"/>
                <a:gd name="connsiteY2" fmla="*/ 1190782 h 1218840"/>
                <a:gd name="connsiteX3" fmla="*/ 673260 w 1596665"/>
                <a:gd name="connsiteY3" fmla="*/ 1190782 h 1218840"/>
                <a:gd name="connsiteX4" fmla="*/ 886759 w 1596665"/>
                <a:gd name="connsiteY4" fmla="*/ 821352 h 1218840"/>
                <a:gd name="connsiteX5" fmla="*/ 673260 w 1596665"/>
                <a:gd name="connsiteY5" fmla="*/ 451561 h 1218840"/>
                <a:gd name="connsiteX6" fmla="*/ 229700 w 1596665"/>
                <a:gd name="connsiteY6" fmla="*/ 423863 h 1218840"/>
                <a:gd name="connsiteX7" fmla="*/ 689101 w 1596665"/>
                <a:gd name="connsiteY7" fmla="*/ 423863 h 1218840"/>
                <a:gd name="connsiteX8" fmla="*/ 918802 w 1596665"/>
                <a:gd name="connsiteY8" fmla="*/ 821352 h 1218840"/>
                <a:gd name="connsiteX9" fmla="*/ 689101 w 1596665"/>
                <a:gd name="connsiteY9" fmla="*/ 1218840 h 1218840"/>
                <a:gd name="connsiteX10" fmla="*/ 229700 w 1596665"/>
                <a:gd name="connsiteY10" fmla="*/ 1218840 h 1218840"/>
                <a:gd name="connsiteX11" fmla="*/ 0 w 1596665"/>
                <a:gd name="connsiteY11" fmla="*/ 821352 h 1218840"/>
                <a:gd name="connsiteX12" fmla="*/ 931195 w 1596665"/>
                <a:gd name="connsiteY12" fmla="*/ 0 h 1218840"/>
                <a:gd name="connsiteX13" fmla="*/ 1375082 w 1596665"/>
                <a:gd name="connsiteY13" fmla="*/ 0 h 1218840"/>
                <a:gd name="connsiteX14" fmla="*/ 1596665 w 1596665"/>
                <a:gd name="connsiteY14" fmla="*/ 383815 h 1218840"/>
                <a:gd name="connsiteX15" fmla="*/ 1375082 w 1596665"/>
                <a:gd name="connsiteY15" fmla="*/ 767990 h 1218840"/>
                <a:gd name="connsiteX16" fmla="*/ 931195 w 1596665"/>
                <a:gd name="connsiteY16" fmla="*/ 767990 h 1218840"/>
                <a:gd name="connsiteX17" fmla="*/ 709612 w 1596665"/>
                <a:gd name="connsiteY17" fmla="*/ 383815 h 121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close/>
                </a:path>
              </a:pathLst>
            </a:custGeom>
            <a:solidFill>
              <a:schemeClr val="bg1">
                <a:lumMod val="95000"/>
                <a:alpha val="2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 rot="21090634">
              <a:off x="7771745" y="5004969"/>
              <a:ext cx="4786248" cy="2451015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" name="Freeform 51"/>
            <p:cNvSpPr>
              <a:spLocks noChangeArrowheads="1"/>
            </p:cNvSpPr>
            <p:nvPr/>
          </p:nvSpPr>
          <p:spPr bwMode="auto">
            <a:xfrm flipH="1">
              <a:off x="926435" y="7195929"/>
              <a:ext cx="410538" cy="202675"/>
            </a:xfrm>
            <a:custGeom>
              <a:avLst/>
              <a:gdLst>
                <a:gd name="connsiteX0" fmla="*/ 200806 w 406603"/>
                <a:gd name="connsiteY0" fmla="*/ 72960 h 205006"/>
                <a:gd name="connsiteX1" fmla="*/ 232792 w 406603"/>
                <a:gd name="connsiteY1" fmla="*/ 82485 h 205006"/>
                <a:gd name="connsiteX2" fmla="*/ 244895 w 406603"/>
                <a:gd name="connsiteY2" fmla="*/ 109760 h 205006"/>
                <a:gd name="connsiteX3" fmla="*/ 241869 w 406603"/>
                <a:gd name="connsiteY3" fmla="*/ 124913 h 205006"/>
                <a:gd name="connsiteX4" fmla="*/ 231063 w 406603"/>
                <a:gd name="connsiteY4" fmla="*/ 141797 h 205006"/>
                <a:gd name="connsiteX5" fmla="*/ 217231 w 406603"/>
                <a:gd name="connsiteY5" fmla="*/ 156517 h 205006"/>
                <a:gd name="connsiteX6" fmla="*/ 184380 w 406603"/>
                <a:gd name="connsiteY6" fmla="*/ 190286 h 205006"/>
                <a:gd name="connsiteX7" fmla="*/ 245327 w 406603"/>
                <a:gd name="connsiteY7" fmla="*/ 190286 h 205006"/>
                <a:gd name="connsiteX8" fmla="*/ 245327 w 406603"/>
                <a:gd name="connsiteY8" fmla="*/ 205006 h 205006"/>
                <a:gd name="connsiteX9" fmla="*/ 163200 w 406603"/>
                <a:gd name="connsiteY9" fmla="*/ 205006 h 205006"/>
                <a:gd name="connsiteX10" fmla="*/ 163200 w 406603"/>
                <a:gd name="connsiteY10" fmla="*/ 190286 h 205006"/>
                <a:gd name="connsiteX11" fmla="*/ 190432 w 406603"/>
                <a:gd name="connsiteY11" fmla="*/ 162578 h 205006"/>
                <a:gd name="connsiteX12" fmla="*/ 212476 w 406603"/>
                <a:gd name="connsiteY12" fmla="*/ 139633 h 205006"/>
                <a:gd name="connsiteX13" fmla="*/ 223715 w 406603"/>
                <a:gd name="connsiteY13" fmla="*/ 123614 h 205006"/>
                <a:gd name="connsiteX14" fmla="*/ 227173 w 406603"/>
                <a:gd name="connsiteY14" fmla="*/ 111059 h 205006"/>
                <a:gd name="connsiteX15" fmla="*/ 219824 w 406603"/>
                <a:gd name="connsiteY15" fmla="*/ 94174 h 205006"/>
                <a:gd name="connsiteX16" fmla="*/ 201238 w 406603"/>
                <a:gd name="connsiteY16" fmla="*/ 87247 h 205006"/>
                <a:gd name="connsiteX17" fmla="*/ 183516 w 406603"/>
                <a:gd name="connsiteY17" fmla="*/ 90278 h 205006"/>
                <a:gd name="connsiteX18" fmla="*/ 164065 w 406603"/>
                <a:gd name="connsiteY18" fmla="*/ 98937 h 205006"/>
                <a:gd name="connsiteX19" fmla="*/ 164065 w 406603"/>
                <a:gd name="connsiteY19" fmla="*/ 81619 h 205006"/>
                <a:gd name="connsiteX20" fmla="*/ 183948 w 406603"/>
                <a:gd name="connsiteY20" fmla="*/ 74692 h 205006"/>
                <a:gd name="connsiteX21" fmla="*/ 200806 w 406603"/>
                <a:gd name="connsiteY21" fmla="*/ 72960 h 205006"/>
                <a:gd name="connsiteX22" fmla="*/ 327141 w 406603"/>
                <a:gd name="connsiteY22" fmla="*/ 19162 h 205006"/>
                <a:gd name="connsiteX23" fmla="*/ 286974 w 406603"/>
                <a:gd name="connsiteY23" fmla="*/ 37889 h 205006"/>
                <a:gd name="connsiteX24" fmla="*/ 272130 w 406603"/>
                <a:gd name="connsiteY24" fmla="*/ 89280 h 205006"/>
                <a:gd name="connsiteX25" fmla="*/ 286974 w 406603"/>
                <a:gd name="connsiteY25" fmla="*/ 140670 h 205006"/>
                <a:gd name="connsiteX26" fmla="*/ 327141 w 406603"/>
                <a:gd name="connsiteY26" fmla="*/ 158961 h 205006"/>
                <a:gd name="connsiteX27" fmla="*/ 367309 w 406603"/>
                <a:gd name="connsiteY27" fmla="*/ 140670 h 205006"/>
                <a:gd name="connsiteX28" fmla="*/ 382153 w 406603"/>
                <a:gd name="connsiteY28" fmla="*/ 89280 h 205006"/>
                <a:gd name="connsiteX29" fmla="*/ 367309 w 406603"/>
                <a:gd name="connsiteY29" fmla="*/ 37889 h 205006"/>
                <a:gd name="connsiteX30" fmla="*/ 327141 w 406603"/>
                <a:gd name="connsiteY30" fmla="*/ 19162 h 205006"/>
                <a:gd name="connsiteX31" fmla="*/ 0 w 406603"/>
                <a:gd name="connsiteY31" fmla="*/ 3840 h 205006"/>
                <a:gd name="connsiteX32" fmla="*/ 22989 w 406603"/>
                <a:gd name="connsiteY32" fmla="*/ 3840 h 205006"/>
                <a:gd name="connsiteX33" fmla="*/ 22989 w 406603"/>
                <a:gd name="connsiteY33" fmla="*/ 73666 h 205006"/>
                <a:gd name="connsiteX34" fmla="*/ 106703 w 406603"/>
                <a:gd name="connsiteY34" fmla="*/ 73666 h 205006"/>
                <a:gd name="connsiteX35" fmla="*/ 106703 w 406603"/>
                <a:gd name="connsiteY35" fmla="*/ 3840 h 205006"/>
                <a:gd name="connsiteX36" fmla="*/ 130126 w 406603"/>
                <a:gd name="connsiteY36" fmla="*/ 3840 h 205006"/>
                <a:gd name="connsiteX37" fmla="*/ 130126 w 406603"/>
                <a:gd name="connsiteY37" fmla="*/ 174286 h 205006"/>
                <a:gd name="connsiteX38" fmla="*/ 106703 w 406603"/>
                <a:gd name="connsiteY38" fmla="*/ 174286 h 205006"/>
                <a:gd name="connsiteX39" fmla="*/ 106703 w 406603"/>
                <a:gd name="connsiteY39" fmla="*/ 93183 h 205006"/>
                <a:gd name="connsiteX40" fmla="*/ 22989 w 406603"/>
                <a:gd name="connsiteY40" fmla="*/ 93183 h 205006"/>
                <a:gd name="connsiteX41" fmla="*/ 22989 w 406603"/>
                <a:gd name="connsiteY41" fmla="*/ 174286 h 205006"/>
                <a:gd name="connsiteX42" fmla="*/ 0 w 406603"/>
                <a:gd name="connsiteY42" fmla="*/ 174286 h 205006"/>
                <a:gd name="connsiteX43" fmla="*/ 327141 w 406603"/>
                <a:gd name="connsiteY43" fmla="*/ 0 h 205006"/>
                <a:gd name="connsiteX44" fmla="*/ 384773 w 406603"/>
                <a:gd name="connsiteY44" fmla="*/ 24388 h 205006"/>
                <a:gd name="connsiteX45" fmla="*/ 406603 w 406603"/>
                <a:gd name="connsiteY45" fmla="*/ 89280 h 205006"/>
                <a:gd name="connsiteX46" fmla="*/ 384773 w 406603"/>
                <a:gd name="connsiteY46" fmla="*/ 154171 h 205006"/>
                <a:gd name="connsiteX47" fmla="*/ 327141 w 406603"/>
                <a:gd name="connsiteY47" fmla="*/ 178124 h 205006"/>
                <a:gd name="connsiteX48" fmla="*/ 269074 w 406603"/>
                <a:gd name="connsiteY48" fmla="*/ 154171 h 205006"/>
                <a:gd name="connsiteX49" fmla="*/ 247680 w 406603"/>
                <a:gd name="connsiteY49" fmla="*/ 89280 h 205006"/>
                <a:gd name="connsiteX50" fmla="*/ 269074 w 406603"/>
                <a:gd name="connsiteY50" fmla="*/ 24388 h 205006"/>
                <a:gd name="connsiteX51" fmla="*/ 327141 w 406603"/>
                <a:gd name="connsiteY51" fmla="*/ 0 h 20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06603" h="205006">
                  <a:moveTo>
                    <a:pt x="200806" y="72960"/>
                  </a:moveTo>
                  <a:cubicBezTo>
                    <a:pt x="214205" y="72960"/>
                    <a:pt x="225011" y="75991"/>
                    <a:pt x="232792" y="82485"/>
                  </a:cubicBezTo>
                  <a:cubicBezTo>
                    <a:pt x="241005" y="89412"/>
                    <a:pt x="244895" y="98504"/>
                    <a:pt x="244895" y="109760"/>
                  </a:cubicBezTo>
                  <a:cubicBezTo>
                    <a:pt x="244895" y="114955"/>
                    <a:pt x="244030" y="120150"/>
                    <a:pt x="241869" y="124913"/>
                  </a:cubicBezTo>
                  <a:cubicBezTo>
                    <a:pt x="240140" y="129675"/>
                    <a:pt x="236250" y="135303"/>
                    <a:pt x="231063" y="141797"/>
                  </a:cubicBezTo>
                  <a:cubicBezTo>
                    <a:pt x="229334" y="143529"/>
                    <a:pt x="225011" y="148291"/>
                    <a:pt x="217231" y="156517"/>
                  </a:cubicBezTo>
                  <a:cubicBezTo>
                    <a:pt x="209451" y="164743"/>
                    <a:pt x="198644" y="175567"/>
                    <a:pt x="184380" y="190286"/>
                  </a:cubicBezTo>
                  <a:lnTo>
                    <a:pt x="245327" y="190286"/>
                  </a:lnTo>
                  <a:lnTo>
                    <a:pt x="245327" y="205006"/>
                  </a:lnTo>
                  <a:lnTo>
                    <a:pt x="163200" y="205006"/>
                  </a:lnTo>
                  <a:lnTo>
                    <a:pt x="163200" y="190286"/>
                  </a:lnTo>
                  <a:cubicBezTo>
                    <a:pt x="170116" y="183359"/>
                    <a:pt x="179193" y="173835"/>
                    <a:pt x="190432" y="162578"/>
                  </a:cubicBezTo>
                  <a:cubicBezTo>
                    <a:pt x="202102" y="150889"/>
                    <a:pt x="209451" y="143096"/>
                    <a:pt x="212476" y="139633"/>
                  </a:cubicBezTo>
                  <a:cubicBezTo>
                    <a:pt x="218095" y="133572"/>
                    <a:pt x="221553" y="127943"/>
                    <a:pt x="223715" y="123614"/>
                  </a:cubicBezTo>
                  <a:cubicBezTo>
                    <a:pt x="226308" y="119285"/>
                    <a:pt x="227173" y="114955"/>
                    <a:pt x="227173" y="111059"/>
                  </a:cubicBezTo>
                  <a:cubicBezTo>
                    <a:pt x="227173" y="104132"/>
                    <a:pt x="225011" y="98504"/>
                    <a:pt x="219824" y="94174"/>
                  </a:cubicBezTo>
                  <a:cubicBezTo>
                    <a:pt x="215070" y="89845"/>
                    <a:pt x="209018" y="87247"/>
                    <a:pt x="201238" y="87247"/>
                  </a:cubicBezTo>
                  <a:cubicBezTo>
                    <a:pt x="196051" y="87247"/>
                    <a:pt x="190000" y="88546"/>
                    <a:pt x="183516" y="90278"/>
                  </a:cubicBezTo>
                  <a:cubicBezTo>
                    <a:pt x="177464" y="92442"/>
                    <a:pt x="170981" y="95040"/>
                    <a:pt x="164065" y="98937"/>
                  </a:cubicBezTo>
                  <a:lnTo>
                    <a:pt x="164065" y="81619"/>
                  </a:lnTo>
                  <a:cubicBezTo>
                    <a:pt x="170981" y="78156"/>
                    <a:pt x="177897" y="76424"/>
                    <a:pt x="183948" y="74692"/>
                  </a:cubicBezTo>
                  <a:cubicBezTo>
                    <a:pt x="190000" y="73393"/>
                    <a:pt x="196051" y="72960"/>
                    <a:pt x="200806" y="72960"/>
                  </a:cubicBezTo>
                  <a:close/>
                  <a:moveTo>
                    <a:pt x="327141" y="19162"/>
                  </a:moveTo>
                  <a:cubicBezTo>
                    <a:pt x="310551" y="19162"/>
                    <a:pt x="297016" y="25259"/>
                    <a:pt x="286974" y="37889"/>
                  </a:cubicBezTo>
                  <a:cubicBezTo>
                    <a:pt x="276932" y="50519"/>
                    <a:pt x="272130" y="67504"/>
                    <a:pt x="272130" y="89280"/>
                  </a:cubicBezTo>
                  <a:cubicBezTo>
                    <a:pt x="272130" y="111055"/>
                    <a:pt x="276932" y="128040"/>
                    <a:pt x="286974" y="140670"/>
                  </a:cubicBezTo>
                  <a:cubicBezTo>
                    <a:pt x="297016" y="152864"/>
                    <a:pt x="310551" y="158961"/>
                    <a:pt x="327141" y="158961"/>
                  </a:cubicBezTo>
                  <a:cubicBezTo>
                    <a:pt x="344169" y="158961"/>
                    <a:pt x="357703" y="152864"/>
                    <a:pt x="367309" y="140670"/>
                  </a:cubicBezTo>
                  <a:cubicBezTo>
                    <a:pt x="377350" y="128040"/>
                    <a:pt x="382153" y="111055"/>
                    <a:pt x="382153" y="89280"/>
                  </a:cubicBezTo>
                  <a:cubicBezTo>
                    <a:pt x="382153" y="67504"/>
                    <a:pt x="377350" y="50519"/>
                    <a:pt x="367309" y="37889"/>
                  </a:cubicBezTo>
                  <a:cubicBezTo>
                    <a:pt x="357703" y="25259"/>
                    <a:pt x="344169" y="19162"/>
                    <a:pt x="327141" y="19162"/>
                  </a:cubicBezTo>
                  <a:close/>
                  <a:moveTo>
                    <a:pt x="0" y="3840"/>
                  </a:moveTo>
                  <a:lnTo>
                    <a:pt x="22989" y="3840"/>
                  </a:lnTo>
                  <a:lnTo>
                    <a:pt x="22989" y="73666"/>
                  </a:lnTo>
                  <a:lnTo>
                    <a:pt x="106703" y="73666"/>
                  </a:lnTo>
                  <a:lnTo>
                    <a:pt x="106703" y="3840"/>
                  </a:lnTo>
                  <a:lnTo>
                    <a:pt x="130126" y="3840"/>
                  </a:lnTo>
                  <a:lnTo>
                    <a:pt x="130126" y="174286"/>
                  </a:lnTo>
                  <a:lnTo>
                    <a:pt x="106703" y="174286"/>
                  </a:lnTo>
                  <a:lnTo>
                    <a:pt x="106703" y="93183"/>
                  </a:lnTo>
                  <a:lnTo>
                    <a:pt x="22989" y="93183"/>
                  </a:lnTo>
                  <a:lnTo>
                    <a:pt x="22989" y="174286"/>
                  </a:lnTo>
                  <a:lnTo>
                    <a:pt x="0" y="174286"/>
                  </a:lnTo>
                  <a:close/>
                  <a:moveTo>
                    <a:pt x="327141" y="0"/>
                  </a:moveTo>
                  <a:cubicBezTo>
                    <a:pt x="351154" y="0"/>
                    <a:pt x="370365" y="8274"/>
                    <a:pt x="384773" y="24388"/>
                  </a:cubicBezTo>
                  <a:cubicBezTo>
                    <a:pt x="399617" y="40502"/>
                    <a:pt x="406603" y="61842"/>
                    <a:pt x="406603" y="89280"/>
                  </a:cubicBezTo>
                  <a:cubicBezTo>
                    <a:pt x="406603" y="116281"/>
                    <a:pt x="399617" y="138057"/>
                    <a:pt x="384773" y="154171"/>
                  </a:cubicBezTo>
                  <a:cubicBezTo>
                    <a:pt x="370365" y="170285"/>
                    <a:pt x="351154" y="178124"/>
                    <a:pt x="327141" y="178124"/>
                  </a:cubicBezTo>
                  <a:cubicBezTo>
                    <a:pt x="303128" y="178124"/>
                    <a:pt x="283918" y="170285"/>
                    <a:pt x="269074" y="154171"/>
                  </a:cubicBezTo>
                  <a:cubicBezTo>
                    <a:pt x="254666" y="138057"/>
                    <a:pt x="247680" y="116281"/>
                    <a:pt x="247680" y="89280"/>
                  </a:cubicBezTo>
                  <a:cubicBezTo>
                    <a:pt x="247680" y="61842"/>
                    <a:pt x="254666" y="40502"/>
                    <a:pt x="269074" y="24388"/>
                  </a:cubicBezTo>
                  <a:cubicBezTo>
                    <a:pt x="283918" y="8274"/>
                    <a:pt x="303128" y="0"/>
                    <a:pt x="327141" y="0"/>
                  </a:cubicBezTo>
                  <a:close/>
                </a:path>
              </a:pathLst>
            </a:custGeom>
            <a:solidFill>
              <a:schemeClr val="bg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>
          <a:xfrm>
            <a:off x="-773196" y="-1170073"/>
            <a:ext cx="4188807" cy="8353066"/>
            <a:chOff x="-1007111" y="-1170073"/>
            <a:chExt cx="4188807" cy="8353066"/>
          </a:xfrm>
        </p:grpSpPr>
        <p:sp>
          <p:nvSpPr>
            <p:cNvPr id="45" name="Freeform 44"/>
            <p:cNvSpPr>
              <a:spLocks noChangeArrowheads="1"/>
            </p:cNvSpPr>
            <p:nvPr/>
          </p:nvSpPr>
          <p:spPr bwMode="auto">
            <a:xfrm rot="18018666">
              <a:off x="-1050491" y="3211248"/>
              <a:ext cx="3928567" cy="3428981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46" name="Freeform 45"/>
            <p:cNvSpPr>
              <a:spLocks noChangeArrowheads="1"/>
            </p:cNvSpPr>
            <p:nvPr/>
          </p:nvSpPr>
          <p:spPr bwMode="auto">
            <a:xfrm rot="17993683">
              <a:off x="1532163" y="5533460"/>
              <a:ext cx="1870891" cy="1428175"/>
            </a:xfrm>
            <a:custGeom>
              <a:avLst/>
              <a:gdLst>
                <a:gd name="connsiteX0" fmla="*/ 245902 w 1596665"/>
                <a:gd name="connsiteY0" fmla="*/ 451561 h 1218840"/>
                <a:gd name="connsiteX1" fmla="*/ 32043 w 1596665"/>
                <a:gd name="connsiteY1" fmla="*/ 821352 h 1218840"/>
                <a:gd name="connsiteX2" fmla="*/ 245902 w 1596665"/>
                <a:gd name="connsiteY2" fmla="*/ 1190782 h 1218840"/>
                <a:gd name="connsiteX3" fmla="*/ 673260 w 1596665"/>
                <a:gd name="connsiteY3" fmla="*/ 1190782 h 1218840"/>
                <a:gd name="connsiteX4" fmla="*/ 886759 w 1596665"/>
                <a:gd name="connsiteY4" fmla="*/ 821352 h 1218840"/>
                <a:gd name="connsiteX5" fmla="*/ 673260 w 1596665"/>
                <a:gd name="connsiteY5" fmla="*/ 451561 h 1218840"/>
                <a:gd name="connsiteX6" fmla="*/ 229700 w 1596665"/>
                <a:gd name="connsiteY6" fmla="*/ 423863 h 1218840"/>
                <a:gd name="connsiteX7" fmla="*/ 689101 w 1596665"/>
                <a:gd name="connsiteY7" fmla="*/ 423863 h 1218840"/>
                <a:gd name="connsiteX8" fmla="*/ 918802 w 1596665"/>
                <a:gd name="connsiteY8" fmla="*/ 821352 h 1218840"/>
                <a:gd name="connsiteX9" fmla="*/ 689101 w 1596665"/>
                <a:gd name="connsiteY9" fmla="*/ 1218840 h 1218840"/>
                <a:gd name="connsiteX10" fmla="*/ 229700 w 1596665"/>
                <a:gd name="connsiteY10" fmla="*/ 1218840 h 1218840"/>
                <a:gd name="connsiteX11" fmla="*/ 0 w 1596665"/>
                <a:gd name="connsiteY11" fmla="*/ 821352 h 1218840"/>
                <a:gd name="connsiteX12" fmla="*/ 931195 w 1596665"/>
                <a:gd name="connsiteY12" fmla="*/ 0 h 1218840"/>
                <a:gd name="connsiteX13" fmla="*/ 1375082 w 1596665"/>
                <a:gd name="connsiteY13" fmla="*/ 0 h 1218840"/>
                <a:gd name="connsiteX14" fmla="*/ 1596665 w 1596665"/>
                <a:gd name="connsiteY14" fmla="*/ 383815 h 1218840"/>
                <a:gd name="connsiteX15" fmla="*/ 1375082 w 1596665"/>
                <a:gd name="connsiteY15" fmla="*/ 767990 h 1218840"/>
                <a:gd name="connsiteX16" fmla="*/ 931195 w 1596665"/>
                <a:gd name="connsiteY16" fmla="*/ 767990 h 1218840"/>
                <a:gd name="connsiteX17" fmla="*/ 709612 w 1596665"/>
                <a:gd name="connsiteY17" fmla="*/ 383815 h 121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47" name="Freeform 46"/>
            <p:cNvSpPr>
              <a:spLocks noChangeArrowheads="1"/>
            </p:cNvSpPr>
            <p:nvPr/>
          </p:nvSpPr>
          <p:spPr bwMode="auto">
            <a:xfrm>
              <a:off x="-692482" y="-1170073"/>
              <a:ext cx="3773767" cy="3692409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48" name="Freeform 10"/>
            <p:cNvSpPr>
              <a:spLocks noChangeArrowheads="1"/>
            </p:cNvSpPr>
            <p:nvPr/>
          </p:nvSpPr>
          <p:spPr bwMode="auto">
            <a:xfrm>
              <a:off x="949740" y="1630785"/>
              <a:ext cx="2126928" cy="1842175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" name="Freeform 12"/>
            <p:cNvSpPr>
              <a:spLocks noChangeArrowheads="1"/>
            </p:cNvSpPr>
            <p:nvPr/>
          </p:nvSpPr>
          <p:spPr bwMode="auto">
            <a:xfrm rot="5400000">
              <a:off x="-2772287" y="1573750"/>
              <a:ext cx="7240852" cy="3710500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 userDrawn="1"/>
        </p:nvGrpSpPr>
        <p:grpSpPr>
          <a:xfrm flipH="1">
            <a:off x="7238843" y="0"/>
            <a:ext cx="5760000" cy="7792278"/>
            <a:chOff x="-908485" y="0"/>
            <a:chExt cx="5761936" cy="7792278"/>
          </a:xfrm>
        </p:grpSpPr>
        <p:sp>
          <p:nvSpPr>
            <p:cNvPr id="37" name="Freeform 36"/>
            <p:cNvSpPr>
              <a:spLocks noChangeArrowheads="1"/>
            </p:cNvSpPr>
            <p:nvPr/>
          </p:nvSpPr>
          <p:spPr bwMode="auto">
            <a:xfrm>
              <a:off x="2359806" y="5352393"/>
              <a:ext cx="2493645" cy="2439885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38" name="Freeform 37"/>
            <p:cNvSpPr>
              <a:spLocks noChangeArrowheads="1"/>
            </p:cNvSpPr>
            <p:nvPr/>
          </p:nvSpPr>
          <p:spPr bwMode="auto">
            <a:xfrm>
              <a:off x="-459119" y="4157131"/>
              <a:ext cx="2793164" cy="2437965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39" name="Freeform 10"/>
            <p:cNvSpPr>
              <a:spLocks noChangeArrowheads="1"/>
            </p:cNvSpPr>
            <p:nvPr/>
          </p:nvSpPr>
          <p:spPr bwMode="auto">
            <a:xfrm>
              <a:off x="-908485" y="0"/>
              <a:ext cx="1405440" cy="1217280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" name="Freeform 39"/>
            <p:cNvSpPr>
              <a:spLocks noChangeArrowheads="1"/>
            </p:cNvSpPr>
            <p:nvPr/>
          </p:nvSpPr>
          <p:spPr bwMode="auto">
            <a:xfrm>
              <a:off x="-787886" y="1222252"/>
              <a:ext cx="1931085" cy="1474125"/>
            </a:xfrm>
            <a:custGeom>
              <a:avLst/>
              <a:gdLst>
                <a:gd name="connsiteX0" fmla="*/ 245902 w 1596665"/>
                <a:gd name="connsiteY0" fmla="*/ 451561 h 1218840"/>
                <a:gd name="connsiteX1" fmla="*/ 32043 w 1596665"/>
                <a:gd name="connsiteY1" fmla="*/ 821352 h 1218840"/>
                <a:gd name="connsiteX2" fmla="*/ 245902 w 1596665"/>
                <a:gd name="connsiteY2" fmla="*/ 1190782 h 1218840"/>
                <a:gd name="connsiteX3" fmla="*/ 673260 w 1596665"/>
                <a:gd name="connsiteY3" fmla="*/ 1190782 h 1218840"/>
                <a:gd name="connsiteX4" fmla="*/ 886759 w 1596665"/>
                <a:gd name="connsiteY4" fmla="*/ 821352 h 1218840"/>
                <a:gd name="connsiteX5" fmla="*/ 673260 w 1596665"/>
                <a:gd name="connsiteY5" fmla="*/ 451561 h 1218840"/>
                <a:gd name="connsiteX6" fmla="*/ 229700 w 1596665"/>
                <a:gd name="connsiteY6" fmla="*/ 423863 h 1218840"/>
                <a:gd name="connsiteX7" fmla="*/ 689101 w 1596665"/>
                <a:gd name="connsiteY7" fmla="*/ 423863 h 1218840"/>
                <a:gd name="connsiteX8" fmla="*/ 918802 w 1596665"/>
                <a:gd name="connsiteY8" fmla="*/ 821352 h 1218840"/>
                <a:gd name="connsiteX9" fmla="*/ 689101 w 1596665"/>
                <a:gd name="connsiteY9" fmla="*/ 1218840 h 1218840"/>
                <a:gd name="connsiteX10" fmla="*/ 229700 w 1596665"/>
                <a:gd name="connsiteY10" fmla="*/ 1218840 h 1218840"/>
                <a:gd name="connsiteX11" fmla="*/ 0 w 1596665"/>
                <a:gd name="connsiteY11" fmla="*/ 821352 h 1218840"/>
                <a:gd name="connsiteX12" fmla="*/ 931195 w 1596665"/>
                <a:gd name="connsiteY12" fmla="*/ 0 h 1218840"/>
                <a:gd name="connsiteX13" fmla="*/ 1375082 w 1596665"/>
                <a:gd name="connsiteY13" fmla="*/ 0 h 1218840"/>
                <a:gd name="connsiteX14" fmla="*/ 1596665 w 1596665"/>
                <a:gd name="connsiteY14" fmla="*/ 383815 h 1218840"/>
                <a:gd name="connsiteX15" fmla="*/ 1375082 w 1596665"/>
                <a:gd name="connsiteY15" fmla="*/ 767990 h 1218840"/>
                <a:gd name="connsiteX16" fmla="*/ 931195 w 1596665"/>
                <a:gd name="connsiteY16" fmla="*/ 767990 h 1218840"/>
                <a:gd name="connsiteX17" fmla="*/ 709612 w 1596665"/>
                <a:gd name="connsiteY17" fmla="*/ 383815 h 121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close/>
                </a:path>
              </a:pathLst>
            </a:custGeom>
            <a:solidFill>
              <a:schemeClr val="bg1">
                <a:lumMod val="95000"/>
                <a:alpha val="2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41" name="Freeform 12"/>
            <p:cNvSpPr>
              <a:spLocks noChangeArrowheads="1"/>
            </p:cNvSpPr>
            <p:nvPr/>
          </p:nvSpPr>
          <p:spPr bwMode="auto">
            <a:xfrm rot="3602651">
              <a:off x="-777976" y="3314907"/>
              <a:ext cx="4784640" cy="2451839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" name="Freeform 41"/>
            <p:cNvSpPr>
              <a:spLocks noChangeArrowheads="1"/>
            </p:cNvSpPr>
            <p:nvPr/>
          </p:nvSpPr>
          <p:spPr bwMode="auto">
            <a:xfrm flipH="1">
              <a:off x="926435" y="7195929"/>
              <a:ext cx="410538" cy="202675"/>
            </a:xfrm>
            <a:custGeom>
              <a:avLst/>
              <a:gdLst>
                <a:gd name="connsiteX0" fmla="*/ 200806 w 406603"/>
                <a:gd name="connsiteY0" fmla="*/ 72960 h 205006"/>
                <a:gd name="connsiteX1" fmla="*/ 232792 w 406603"/>
                <a:gd name="connsiteY1" fmla="*/ 82485 h 205006"/>
                <a:gd name="connsiteX2" fmla="*/ 244895 w 406603"/>
                <a:gd name="connsiteY2" fmla="*/ 109760 h 205006"/>
                <a:gd name="connsiteX3" fmla="*/ 241869 w 406603"/>
                <a:gd name="connsiteY3" fmla="*/ 124913 h 205006"/>
                <a:gd name="connsiteX4" fmla="*/ 231063 w 406603"/>
                <a:gd name="connsiteY4" fmla="*/ 141797 h 205006"/>
                <a:gd name="connsiteX5" fmla="*/ 217231 w 406603"/>
                <a:gd name="connsiteY5" fmla="*/ 156517 h 205006"/>
                <a:gd name="connsiteX6" fmla="*/ 184380 w 406603"/>
                <a:gd name="connsiteY6" fmla="*/ 190286 h 205006"/>
                <a:gd name="connsiteX7" fmla="*/ 245327 w 406603"/>
                <a:gd name="connsiteY7" fmla="*/ 190286 h 205006"/>
                <a:gd name="connsiteX8" fmla="*/ 245327 w 406603"/>
                <a:gd name="connsiteY8" fmla="*/ 205006 h 205006"/>
                <a:gd name="connsiteX9" fmla="*/ 163200 w 406603"/>
                <a:gd name="connsiteY9" fmla="*/ 205006 h 205006"/>
                <a:gd name="connsiteX10" fmla="*/ 163200 w 406603"/>
                <a:gd name="connsiteY10" fmla="*/ 190286 h 205006"/>
                <a:gd name="connsiteX11" fmla="*/ 190432 w 406603"/>
                <a:gd name="connsiteY11" fmla="*/ 162578 h 205006"/>
                <a:gd name="connsiteX12" fmla="*/ 212476 w 406603"/>
                <a:gd name="connsiteY12" fmla="*/ 139633 h 205006"/>
                <a:gd name="connsiteX13" fmla="*/ 223715 w 406603"/>
                <a:gd name="connsiteY13" fmla="*/ 123614 h 205006"/>
                <a:gd name="connsiteX14" fmla="*/ 227173 w 406603"/>
                <a:gd name="connsiteY14" fmla="*/ 111059 h 205006"/>
                <a:gd name="connsiteX15" fmla="*/ 219824 w 406603"/>
                <a:gd name="connsiteY15" fmla="*/ 94174 h 205006"/>
                <a:gd name="connsiteX16" fmla="*/ 201238 w 406603"/>
                <a:gd name="connsiteY16" fmla="*/ 87247 h 205006"/>
                <a:gd name="connsiteX17" fmla="*/ 183516 w 406603"/>
                <a:gd name="connsiteY17" fmla="*/ 90278 h 205006"/>
                <a:gd name="connsiteX18" fmla="*/ 164065 w 406603"/>
                <a:gd name="connsiteY18" fmla="*/ 98937 h 205006"/>
                <a:gd name="connsiteX19" fmla="*/ 164065 w 406603"/>
                <a:gd name="connsiteY19" fmla="*/ 81619 h 205006"/>
                <a:gd name="connsiteX20" fmla="*/ 183948 w 406603"/>
                <a:gd name="connsiteY20" fmla="*/ 74692 h 205006"/>
                <a:gd name="connsiteX21" fmla="*/ 200806 w 406603"/>
                <a:gd name="connsiteY21" fmla="*/ 72960 h 205006"/>
                <a:gd name="connsiteX22" fmla="*/ 327141 w 406603"/>
                <a:gd name="connsiteY22" fmla="*/ 19162 h 205006"/>
                <a:gd name="connsiteX23" fmla="*/ 286974 w 406603"/>
                <a:gd name="connsiteY23" fmla="*/ 37889 h 205006"/>
                <a:gd name="connsiteX24" fmla="*/ 272130 w 406603"/>
                <a:gd name="connsiteY24" fmla="*/ 89280 h 205006"/>
                <a:gd name="connsiteX25" fmla="*/ 286974 w 406603"/>
                <a:gd name="connsiteY25" fmla="*/ 140670 h 205006"/>
                <a:gd name="connsiteX26" fmla="*/ 327141 w 406603"/>
                <a:gd name="connsiteY26" fmla="*/ 158961 h 205006"/>
                <a:gd name="connsiteX27" fmla="*/ 367309 w 406603"/>
                <a:gd name="connsiteY27" fmla="*/ 140670 h 205006"/>
                <a:gd name="connsiteX28" fmla="*/ 382153 w 406603"/>
                <a:gd name="connsiteY28" fmla="*/ 89280 h 205006"/>
                <a:gd name="connsiteX29" fmla="*/ 367309 w 406603"/>
                <a:gd name="connsiteY29" fmla="*/ 37889 h 205006"/>
                <a:gd name="connsiteX30" fmla="*/ 327141 w 406603"/>
                <a:gd name="connsiteY30" fmla="*/ 19162 h 205006"/>
                <a:gd name="connsiteX31" fmla="*/ 0 w 406603"/>
                <a:gd name="connsiteY31" fmla="*/ 3840 h 205006"/>
                <a:gd name="connsiteX32" fmla="*/ 22989 w 406603"/>
                <a:gd name="connsiteY32" fmla="*/ 3840 h 205006"/>
                <a:gd name="connsiteX33" fmla="*/ 22989 w 406603"/>
                <a:gd name="connsiteY33" fmla="*/ 73666 h 205006"/>
                <a:gd name="connsiteX34" fmla="*/ 106703 w 406603"/>
                <a:gd name="connsiteY34" fmla="*/ 73666 h 205006"/>
                <a:gd name="connsiteX35" fmla="*/ 106703 w 406603"/>
                <a:gd name="connsiteY35" fmla="*/ 3840 h 205006"/>
                <a:gd name="connsiteX36" fmla="*/ 130126 w 406603"/>
                <a:gd name="connsiteY36" fmla="*/ 3840 h 205006"/>
                <a:gd name="connsiteX37" fmla="*/ 130126 w 406603"/>
                <a:gd name="connsiteY37" fmla="*/ 174286 h 205006"/>
                <a:gd name="connsiteX38" fmla="*/ 106703 w 406603"/>
                <a:gd name="connsiteY38" fmla="*/ 174286 h 205006"/>
                <a:gd name="connsiteX39" fmla="*/ 106703 w 406603"/>
                <a:gd name="connsiteY39" fmla="*/ 93183 h 205006"/>
                <a:gd name="connsiteX40" fmla="*/ 22989 w 406603"/>
                <a:gd name="connsiteY40" fmla="*/ 93183 h 205006"/>
                <a:gd name="connsiteX41" fmla="*/ 22989 w 406603"/>
                <a:gd name="connsiteY41" fmla="*/ 174286 h 205006"/>
                <a:gd name="connsiteX42" fmla="*/ 0 w 406603"/>
                <a:gd name="connsiteY42" fmla="*/ 174286 h 205006"/>
                <a:gd name="connsiteX43" fmla="*/ 327141 w 406603"/>
                <a:gd name="connsiteY43" fmla="*/ 0 h 205006"/>
                <a:gd name="connsiteX44" fmla="*/ 384773 w 406603"/>
                <a:gd name="connsiteY44" fmla="*/ 24388 h 205006"/>
                <a:gd name="connsiteX45" fmla="*/ 406603 w 406603"/>
                <a:gd name="connsiteY45" fmla="*/ 89280 h 205006"/>
                <a:gd name="connsiteX46" fmla="*/ 384773 w 406603"/>
                <a:gd name="connsiteY46" fmla="*/ 154171 h 205006"/>
                <a:gd name="connsiteX47" fmla="*/ 327141 w 406603"/>
                <a:gd name="connsiteY47" fmla="*/ 178124 h 205006"/>
                <a:gd name="connsiteX48" fmla="*/ 269074 w 406603"/>
                <a:gd name="connsiteY48" fmla="*/ 154171 h 205006"/>
                <a:gd name="connsiteX49" fmla="*/ 247680 w 406603"/>
                <a:gd name="connsiteY49" fmla="*/ 89280 h 205006"/>
                <a:gd name="connsiteX50" fmla="*/ 269074 w 406603"/>
                <a:gd name="connsiteY50" fmla="*/ 24388 h 205006"/>
                <a:gd name="connsiteX51" fmla="*/ 327141 w 406603"/>
                <a:gd name="connsiteY51" fmla="*/ 0 h 20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06603" h="205006">
                  <a:moveTo>
                    <a:pt x="200806" y="72960"/>
                  </a:moveTo>
                  <a:cubicBezTo>
                    <a:pt x="214205" y="72960"/>
                    <a:pt x="225011" y="75991"/>
                    <a:pt x="232792" y="82485"/>
                  </a:cubicBezTo>
                  <a:cubicBezTo>
                    <a:pt x="241005" y="89412"/>
                    <a:pt x="244895" y="98504"/>
                    <a:pt x="244895" y="109760"/>
                  </a:cubicBezTo>
                  <a:cubicBezTo>
                    <a:pt x="244895" y="114955"/>
                    <a:pt x="244030" y="120150"/>
                    <a:pt x="241869" y="124913"/>
                  </a:cubicBezTo>
                  <a:cubicBezTo>
                    <a:pt x="240140" y="129675"/>
                    <a:pt x="236250" y="135303"/>
                    <a:pt x="231063" y="141797"/>
                  </a:cubicBezTo>
                  <a:cubicBezTo>
                    <a:pt x="229334" y="143529"/>
                    <a:pt x="225011" y="148291"/>
                    <a:pt x="217231" y="156517"/>
                  </a:cubicBezTo>
                  <a:cubicBezTo>
                    <a:pt x="209451" y="164743"/>
                    <a:pt x="198644" y="175567"/>
                    <a:pt x="184380" y="190286"/>
                  </a:cubicBezTo>
                  <a:lnTo>
                    <a:pt x="245327" y="190286"/>
                  </a:lnTo>
                  <a:lnTo>
                    <a:pt x="245327" y="205006"/>
                  </a:lnTo>
                  <a:lnTo>
                    <a:pt x="163200" y="205006"/>
                  </a:lnTo>
                  <a:lnTo>
                    <a:pt x="163200" y="190286"/>
                  </a:lnTo>
                  <a:cubicBezTo>
                    <a:pt x="170116" y="183359"/>
                    <a:pt x="179193" y="173835"/>
                    <a:pt x="190432" y="162578"/>
                  </a:cubicBezTo>
                  <a:cubicBezTo>
                    <a:pt x="202102" y="150889"/>
                    <a:pt x="209451" y="143096"/>
                    <a:pt x="212476" y="139633"/>
                  </a:cubicBezTo>
                  <a:cubicBezTo>
                    <a:pt x="218095" y="133572"/>
                    <a:pt x="221553" y="127943"/>
                    <a:pt x="223715" y="123614"/>
                  </a:cubicBezTo>
                  <a:cubicBezTo>
                    <a:pt x="226308" y="119285"/>
                    <a:pt x="227173" y="114955"/>
                    <a:pt x="227173" y="111059"/>
                  </a:cubicBezTo>
                  <a:cubicBezTo>
                    <a:pt x="227173" y="104132"/>
                    <a:pt x="225011" y="98504"/>
                    <a:pt x="219824" y="94174"/>
                  </a:cubicBezTo>
                  <a:cubicBezTo>
                    <a:pt x="215070" y="89845"/>
                    <a:pt x="209018" y="87247"/>
                    <a:pt x="201238" y="87247"/>
                  </a:cubicBezTo>
                  <a:cubicBezTo>
                    <a:pt x="196051" y="87247"/>
                    <a:pt x="190000" y="88546"/>
                    <a:pt x="183516" y="90278"/>
                  </a:cubicBezTo>
                  <a:cubicBezTo>
                    <a:pt x="177464" y="92442"/>
                    <a:pt x="170981" y="95040"/>
                    <a:pt x="164065" y="98937"/>
                  </a:cubicBezTo>
                  <a:lnTo>
                    <a:pt x="164065" y="81619"/>
                  </a:lnTo>
                  <a:cubicBezTo>
                    <a:pt x="170981" y="78156"/>
                    <a:pt x="177897" y="76424"/>
                    <a:pt x="183948" y="74692"/>
                  </a:cubicBezTo>
                  <a:cubicBezTo>
                    <a:pt x="190000" y="73393"/>
                    <a:pt x="196051" y="72960"/>
                    <a:pt x="200806" y="72960"/>
                  </a:cubicBezTo>
                  <a:close/>
                  <a:moveTo>
                    <a:pt x="327141" y="19162"/>
                  </a:moveTo>
                  <a:cubicBezTo>
                    <a:pt x="310551" y="19162"/>
                    <a:pt x="297016" y="25259"/>
                    <a:pt x="286974" y="37889"/>
                  </a:cubicBezTo>
                  <a:cubicBezTo>
                    <a:pt x="276932" y="50519"/>
                    <a:pt x="272130" y="67504"/>
                    <a:pt x="272130" y="89280"/>
                  </a:cubicBezTo>
                  <a:cubicBezTo>
                    <a:pt x="272130" y="111055"/>
                    <a:pt x="276932" y="128040"/>
                    <a:pt x="286974" y="140670"/>
                  </a:cubicBezTo>
                  <a:cubicBezTo>
                    <a:pt x="297016" y="152864"/>
                    <a:pt x="310551" y="158961"/>
                    <a:pt x="327141" y="158961"/>
                  </a:cubicBezTo>
                  <a:cubicBezTo>
                    <a:pt x="344169" y="158961"/>
                    <a:pt x="357703" y="152864"/>
                    <a:pt x="367309" y="140670"/>
                  </a:cubicBezTo>
                  <a:cubicBezTo>
                    <a:pt x="377350" y="128040"/>
                    <a:pt x="382153" y="111055"/>
                    <a:pt x="382153" y="89280"/>
                  </a:cubicBezTo>
                  <a:cubicBezTo>
                    <a:pt x="382153" y="67504"/>
                    <a:pt x="377350" y="50519"/>
                    <a:pt x="367309" y="37889"/>
                  </a:cubicBezTo>
                  <a:cubicBezTo>
                    <a:pt x="357703" y="25259"/>
                    <a:pt x="344169" y="19162"/>
                    <a:pt x="327141" y="19162"/>
                  </a:cubicBezTo>
                  <a:close/>
                  <a:moveTo>
                    <a:pt x="0" y="3840"/>
                  </a:moveTo>
                  <a:lnTo>
                    <a:pt x="22989" y="3840"/>
                  </a:lnTo>
                  <a:lnTo>
                    <a:pt x="22989" y="73666"/>
                  </a:lnTo>
                  <a:lnTo>
                    <a:pt x="106703" y="73666"/>
                  </a:lnTo>
                  <a:lnTo>
                    <a:pt x="106703" y="3840"/>
                  </a:lnTo>
                  <a:lnTo>
                    <a:pt x="130126" y="3840"/>
                  </a:lnTo>
                  <a:lnTo>
                    <a:pt x="130126" y="174286"/>
                  </a:lnTo>
                  <a:lnTo>
                    <a:pt x="106703" y="174286"/>
                  </a:lnTo>
                  <a:lnTo>
                    <a:pt x="106703" y="93183"/>
                  </a:lnTo>
                  <a:lnTo>
                    <a:pt x="22989" y="93183"/>
                  </a:lnTo>
                  <a:lnTo>
                    <a:pt x="22989" y="174286"/>
                  </a:lnTo>
                  <a:lnTo>
                    <a:pt x="0" y="174286"/>
                  </a:lnTo>
                  <a:close/>
                  <a:moveTo>
                    <a:pt x="327141" y="0"/>
                  </a:moveTo>
                  <a:cubicBezTo>
                    <a:pt x="351154" y="0"/>
                    <a:pt x="370365" y="8274"/>
                    <a:pt x="384773" y="24388"/>
                  </a:cubicBezTo>
                  <a:cubicBezTo>
                    <a:pt x="399617" y="40502"/>
                    <a:pt x="406603" y="61842"/>
                    <a:pt x="406603" y="89280"/>
                  </a:cubicBezTo>
                  <a:cubicBezTo>
                    <a:pt x="406603" y="116281"/>
                    <a:pt x="399617" y="138057"/>
                    <a:pt x="384773" y="154171"/>
                  </a:cubicBezTo>
                  <a:cubicBezTo>
                    <a:pt x="370365" y="170285"/>
                    <a:pt x="351154" y="178124"/>
                    <a:pt x="327141" y="178124"/>
                  </a:cubicBezTo>
                  <a:cubicBezTo>
                    <a:pt x="303128" y="178124"/>
                    <a:pt x="283918" y="170285"/>
                    <a:pt x="269074" y="154171"/>
                  </a:cubicBezTo>
                  <a:cubicBezTo>
                    <a:pt x="254666" y="138057"/>
                    <a:pt x="247680" y="116281"/>
                    <a:pt x="247680" y="89280"/>
                  </a:cubicBezTo>
                  <a:cubicBezTo>
                    <a:pt x="247680" y="61842"/>
                    <a:pt x="254666" y="40502"/>
                    <a:pt x="269074" y="24388"/>
                  </a:cubicBezTo>
                  <a:cubicBezTo>
                    <a:pt x="283918" y="8274"/>
                    <a:pt x="303128" y="0"/>
                    <a:pt x="327141" y="0"/>
                  </a:cubicBezTo>
                  <a:close/>
                </a:path>
              </a:pathLst>
            </a:custGeom>
            <a:solidFill>
              <a:schemeClr val="bg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</p:grpSp>
    </p:spTree>
  </p:cSld>
  <p:clrMapOvr>
    <a:masterClrMapping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1.jpe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2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2.png"/><Relationship Id="rId9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/>
          <p:cNvSpPr txBox="1"/>
          <p:nvPr/>
        </p:nvSpPr>
        <p:spPr>
          <a:xfrm>
            <a:off x="904253" y="1699190"/>
            <a:ext cx="10383493" cy="101473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6000" b="1" dirty="0">
                <a:solidFill>
                  <a:srgbClr val="FFFF00"/>
                </a:solidFill>
                <a:latin typeface="Bookman Old Style" panose="02050604050505020204" pitchFamily="18" charset="0"/>
                <a:ea typeface="Roboto" panose="02000000000000000000" pitchFamily="2" charset="0"/>
                <a:cs typeface="Catamaran SemiBold" pitchFamily="2" charset="77"/>
              </a:rPr>
              <a:t>COMPUTER NETWORKS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5998" y="3019611"/>
            <a:ext cx="7159008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ma Madurai Light" pitchFamily="2" charset="77"/>
              </a:rPr>
              <a:t>Dr. U. SRILAKSHMI</a:t>
            </a:r>
          </a:p>
          <a:p>
            <a:pPr algn="ctr"/>
            <a:r>
              <a:rPr lang="es-ES_tradnl" sz="22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ma Madurai Light" pitchFamily="2" charset="77"/>
              </a:rPr>
              <a:t>Asst</a:t>
            </a:r>
            <a:r>
              <a:rPr lang="es-ES_tradnl" sz="2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ma Madurai Light" pitchFamily="2" charset="77"/>
              </a:rPr>
              <a:t>. </a:t>
            </a:r>
            <a:r>
              <a:rPr lang="es-ES_tradnl" sz="22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ma Madurai Light" pitchFamily="2" charset="77"/>
              </a:rPr>
              <a:t>Professor</a:t>
            </a:r>
            <a:endParaRPr lang="es-ES_tradnl" sz="2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ma Madurai Light" pitchFamily="2" charset="77"/>
            </a:endParaRPr>
          </a:p>
          <a:p>
            <a:pPr algn="ctr"/>
            <a:r>
              <a:rPr lang="es-ES_tradnl" sz="22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ma Madurai Light" pitchFamily="2" charset="77"/>
              </a:rPr>
              <a:t>Dept</a:t>
            </a:r>
            <a:r>
              <a:rPr lang="es-ES_tradnl" sz="2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ma Madurai Light" pitchFamily="2" charset="77"/>
              </a:rPr>
              <a:t>. of CSE</a:t>
            </a:r>
          </a:p>
          <a:p>
            <a:pPr algn="ctr"/>
            <a:r>
              <a:rPr lang="es-ES_tradnl" sz="2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ma Madurai Light" pitchFamily="2" charset="77"/>
              </a:rPr>
              <a:t>VFSTR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161" y="2904686"/>
            <a:ext cx="2733675" cy="1676400"/>
          </a:xfrm>
          <a:prstGeom prst="rect">
            <a:avLst/>
          </a:prstGeom>
        </p:spPr>
      </p:pic>
      <p:pic>
        <p:nvPicPr>
          <p:cNvPr id="6" name="Picture 5" descr="vigna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7087"/>
            <a:ext cx="3048000" cy="4248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234" grpId="1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 rot="10800000">
            <a:off x="9401968" y="-730376"/>
            <a:ext cx="4189413" cy="8353426"/>
            <a:chOff x="-1007111" y="-1170073"/>
            <a:chExt cx="4188807" cy="8353066"/>
          </a:xfrm>
        </p:grpSpPr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 rot="18018666">
              <a:off x="-1050166" y="3211412"/>
              <a:ext cx="3927306" cy="3428505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9" name="Freeform 4"/>
            <p:cNvSpPr/>
            <p:nvPr/>
          </p:nvSpPr>
          <p:spPr bwMode="auto">
            <a:xfrm rot="-3606317">
              <a:off x="1532163" y="5533460"/>
              <a:ext cx="1870891" cy="1428175"/>
            </a:xfrm>
            <a:custGeom>
              <a:avLst/>
              <a:gdLst>
                <a:gd name="T0" fmla="*/ 288135 w 1596665"/>
                <a:gd name="T1" fmla="*/ 529116 h 1218840"/>
                <a:gd name="T2" fmla="*/ 37546 w 1596665"/>
                <a:gd name="T3" fmla="*/ 962419 h 1218840"/>
                <a:gd name="T4" fmla="*/ 288135 w 1596665"/>
                <a:gd name="T5" fmla="*/ 1395298 h 1218840"/>
                <a:gd name="T6" fmla="*/ 788892 w 1596665"/>
                <a:gd name="T7" fmla="*/ 1395298 h 1218840"/>
                <a:gd name="T8" fmla="*/ 1039059 w 1596665"/>
                <a:gd name="T9" fmla="*/ 962419 h 1218840"/>
                <a:gd name="T10" fmla="*/ 788892 w 1596665"/>
                <a:gd name="T11" fmla="*/ 529116 h 1218840"/>
                <a:gd name="T12" fmla="*/ 269151 w 1596665"/>
                <a:gd name="T13" fmla="*/ 496661 h 1218840"/>
                <a:gd name="T14" fmla="*/ 807454 w 1596665"/>
                <a:gd name="T15" fmla="*/ 496661 h 1218840"/>
                <a:gd name="T16" fmla="*/ 1076606 w 1596665"/>
                <a:gd name="T17" fmla="*/ 962419 h 1218840"/>
                <a:gd name="T18" fmla="*/ 807454 w 1596665"/>
                <a:gd name="T19" fmla="*/ 1428175 h 1218840"/>
                <a:gd name="T20" fmla="*/ 269151 w 1596665"/>
                <a:gd name="T21" fmla="*/ 1428175 h 1218840"/>
                <a:gd name="T22" fmla="*/ 0 w 1596665"/>
                <a:gd name="T23" fmla="*/ 962419 h 1218840"/>
                <a:gd name="T24" fmla="*/ 1091127 w 1596665"/>
                <a:gd name="T25" fmla="*/ 0 h 1218840"/>
                <a:gd name="T26" fmla="*/ 1611251 w 1596665"/>
                <a:gd name="T27" fmla="*/ 0 h 1218840"/>
                <a:gd name="T28" fmla="*/ 1870891 w 1596665"/>
                <a:gd name="T29" fmla="*/ 449735 h 1218840"/>
                <a:gd name="T30" fmla="*/ 1611251 w 1596665"/>
                <a:gd name="T31" fmla="*/ 899892 h 1218840"/>
                <a:gd name="T32" fmla="*/ 1091127 w 1596665"/>
                <a:gd name="T33" fmla="*/ 899892 h 1218840"/>
                <a:gd name="T34" fmla="*/ 831487 w 1596665"/>
                <a:gd name="T35" fmla="*/ 449735 h 12188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lnTo>
                    <a:pt x="245902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lnTo>
                    <a:pt x="229700" y="423863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lnTo>
                    <a:pt x="931195" y="0"/>
                  </a:lnTo>
                  <a:close/>
                </a:path>
              </a:pathLst>
            </a:custGeom>
            <a:solidFill>
              <a:schemeClr val="bg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es-ES_tradnl"/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-692831" y="-1170073"/>
              <a:ext cx="3774530" cy="3692367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949994" y="1630157"/>
              <a:ext cx="2126942" cy="1843008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2" name="Freeform 12"/>
            <p:cNvSpPr>
              <a:spLocks noChangeArrowheads="1"/>
            </p:cNvSpPr>
            <p:nvPr/>
          </p:nvSpPr>
          <p:spPr bwMode="auto">
            <a:xfrm rot="5400000">
              <a:off x="-2772523" y="1573197"/>
              <a:ext cx="7241864" cy="3711039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</p:grpSp>
      <p:pic>
        <p:nvPicPr>
          <p:cNvPr id="6148" name="Picture Placeholder 6147" descr="1-01"/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tretch>
            <a:fillRect/>
          </a:stretch>
        </p:blipFill>
        <p:spPr>
          <a:xfrm>
            <a:off x="3856355" y="1633220"/>
            <a:ext cx="6485890" cy="26085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Box 12"/>
          <p:cNvSpPr txBox="1"/>
          <p:nvPr/>
        </p:nvSpPr>
        <p:spPr>
          <a:xfrm>
            <a:off x="4458335" y="4505325"/>
            <a:ext cx="52819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sz="2400" i="1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 network with two clients and one server.</a:t>
            </a:r>
            <a:endParaRPr lang="en-US" sz="2400" i="1" dirty="0">
              <a:solidFill>
                <a:srgbClr val="FFFF00"/>
              </a:solidFill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</p:txBody>
      </p:sp>
      <p:sp>
        <p:nvSpPr>
          <p:cNvPr id="14" name="Rectangle 1"/>
          <p:cNvSpPr/>
          <p:nvPr/>
        </p:nvSpPr>
        <p:spPr>
          <a:xfrm>
            <a:off x="4051425" y="537701"/>
            <a:ext cx="6055995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Copperplate Gothic Bold" panose="020E0705020206020404" charset="0"/>
                <a:cs typeface="Copperplate Gothic Bold" panose="020E0705020206020404" charset="0"/>
              </a:rPr>
              <a:t> Business Applications</a:t>
            </a:r>
          </a:p>
        </p:txBody>
      </p:sp>
      <p:sp>
        <p:nvSpPr>
          <p:cNvPr id="16" name="Round Same Side Corner Rectangle 15"/>
          <p:cNvSpPr/>
          <p:nvPr/>
        </p:nvSpPr>
        <p:spPr>
          <a:xfrm>
            <a:off x="1059543" y="6606020"/>
            <a:ext cx="10116455" cy="251980"/>
          </a:xfrm>
          <a:prstGeom prst="round2SameRect">
            <a:avLst/>
          </a:prstGeom>
          <a:solidFill>
            <a:srgbClr val="9E063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Dr. UPPALAPATI SRILAKSHMI, Asst. Professor, Dept. of CSE, VFSTR Deemed to be University, E-mail: usl_cse@vignan.ac.in</a:t>
            </a:r>
          </a:p>
        </p:txBody>
      </p:sp>
      <p:pic>
        <p:nvPicPr>
          <p:cNvPr id="17" name="Picture 16" descr="vignan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2" name="Text Box 1"/>
          <p:cNvSpPr txBox="1"/>
          <p:nvPr/>
        </p:nvSpPr>
        <p:spPr>
          <a:xfrm>
            <a:off x="786765" y="2088515"/>
            <a:ext cx="263969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§"/>
            </a:pPr>
            <a:r>
              <a:rPr lang="en-US" sz="240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Resource Sharing</a:t>
            </a: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US" sz="240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High reliability</a:t>
            </a: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US" sz="240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Saving money</a:t>
            </a: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US" sz="240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Scalability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  <p:bldLst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 rot="10800000">
            <a:off x="9401968" y="-730376"/>
            <a:ext cx="4189413" cy="8353426"/>
            <a:chOff x="-1007111" y="-1170073"/>
            <a:chExt cx="4188807" cy="8353066"/>
          </a:xfrm>
        </p:grpSpPr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 rot="18018666">
              <a:off x="-1050166" y="3211412"/>
              <a:ext cx="3927306" cy="3428505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9" name="Freeform 4"/>
            <p:cNvSpPr/>
            <p:nvPr/>
          </p:nvSpPr>
          <p:spPr bwMode="auto">
            <a:xfrm rot="-3606317">
              <a:off x="1532163" y="5533460"/>
              <a:ext cx="1870891" cy="1428175"/>
            </a:xfrm>
            <a:custGeom>
              <a:avLst/>
              <a:gdLst>
                <a:gd name="T0" fmla="*/ 288135 w 1596665"/>
                <a:gd name="T1" fmla="*/ 529116 h 1218840"/>
                <a:gd name="T2" fmla="*/ 37546 w 1596665"/>
                <a:gd name="T3" fmla="*/ 962419 h 1218840"/>
                <a:gd name="T4" fmla="*/ 288135 w 1596665"/>
                <a:gd name="T5" fmla="*/ 1395298 h 1218840"/>
                <a:gd name="T6" fmla="*/ 788892 w 1596665"/>
                <a:gd name="T7" fmla="*/ 1395298 h 1218840"/>
                <a:gd name="T8" fmla="*/ 1039059 w 1596665"/>
                <a:gd name="T9" fmla="*/ 962419 h 1218840"/>
                <a:gd name="T10" fmla="*/ 788892 w 1596665"/>
                <a:gd name="T11" fmla="*/ 529116 h 1218840"/>
                <a:gd name="T12" fmla="*/ 269151 w 1596665"/>
                <a:gd name="T13" fmla="*/ 496661 h 1218840"/>
                <a:gd name="T14" fmla="*/ 807454 w 1596665"/>
                <a:gd name="T15" fmla="*/ 496661 h 1218840"/>
                <a:gd name="T16" fmla="*/ 1076606 w 1596665"/>
                <a:gd name="T17" fmla="*/ 962419 h 1218840"/>
                <a:gd name="T18" fmla="*/ 807454 w 1596665"/>
                <a:gd name="T19" fmla="*/ 1428175 h 1218840"/>
                <a:gd name="T20" fmla="*/ 269151 w 1596665"/>
                <a:gd name="T21" fmla="*/ 1428175 h 1218840"/>
                <a:gd name="T22" fmla="*/ 0 w 1596665"/>
                <a:gd name="T23" fmla="*/ 962419 h 1218840"/>
                <a:gd name="T24" fmla="*/ 1091127 w 1596665"/>
                <a:gd name="T25" fmla="*/ 0 h 1218840"/>
                <a:gd name="T26" fmla="*/ 1611251 w 1596665"/>
                <a:gd name="T27" fmla="*/ 0 h 1218840"/>
                <a:gd name="T28" fmla="*/ 1870891 w 1596665"/>
                <a:gd name="T29" fmla="*/ 449735 h 1218840"/>
                <a:gd name="T30" fmla="*/ 1611251 w 1596665"/>
                <a:gd name="T31" fmla="*/ 899892 h 1218840"/>
                <a:gd name="T32" fmla="*/ 1091127 w 1596665"/>
                <a:gd name="T33" fmla="*/ 899892 h 1218840"/>
                <a:gd name="T34" fmla="*/ 831487 w 1596665"/>
                <a:gd name="T35" fmla="*/ 449735 h 12188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lnTo>
                    <a:pt x="245902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lnTo>
                    <a:pt x="229700" y="423863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lnTo>
                    <a:pt x="931195" y="0"/>
                  </a:lnTo>
                  <a:close/>
                </a:path>
              </a:pathLst>
            </a:custGeom>
            <a:solidFill>
              <a:schemeClr val="bg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es-ES_tradnl"/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-692831" y="-1170073"/>
              <a:ext cx="3774530" cy="3692367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949994" y="1630157"/>
              <a:ext cx="2126942" cy="1843008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2" name="Freeform 12"/>
            <p:cNvSpPr>
              <a:spLocks noChangeArrowheads="1"/>
            </p:cNvSpPr>
            <p:nvPr/>
          </p:nvSpPr>
          <p:spPr bwMode="auto">
            <a:xfrm rot="5400000">
              <a:off x="-2772523" y="1573197"/>
              <a:ext cx="7241864" cy="3711039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567627" y="538018"/>
            <a:ext cx="5941060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Copperplate Gothic Bold" panose="020E0705020206020404" charset="0"/>
                <a:cs typeface="Copperplate Gothic Bold" panose="020E0705020206020404" charset="0"/>
              </a:rPr>
              <a:t>Business Applications</a:t>
            </a:r>
          </a:p>
        </p:txBody>
      </p:sp>
      <p:pic>
        <p:nvPicPr>
          <p:cNvPr id="10244" name="Picture Placeholder 10243"/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tretch>
            <a:fillRect/>
          </a:stretch>
        </p:blipFill>
        <p:spPr>
          <a:xfrm>
            <a:off x="2819718" y="1504630"/>
            <a:ext cx="7435850" cy="261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Text Box 13"/>
          <p:cNvSpPr txBox="1"/>
          <p:nvPr/>
        </p:nvSpPr>
        <p:spPr>
          <a:xfrm>
            <a:off x="3223578" y="4471035"/>
            <a:ext cx="66281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sz="2400" i="1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The client-server model involves requests and replies.</a:t>
            </a:r>
            <a:endParaRPr lang="en-US" sz="2400" i="1" dirty="0">
              <a:solidFill>
                <a:srgbClr val="FFFF00"/>
              </a:solidFill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</p:txBody>
      </p:sp>
      <p:sp>
        <p:nvSpPr>
          <p:cNvPr id="16" name="Round Same Side Corner Rectangle 15"/>
          <p:cNvSpPr/>
          <p:nvPr/>
        </p:nvSpPr>
        <p:spPr>
          <a:xfrm>
            <a:off x="1059543" y="6606020"/>
            <a:ext cx="10116455" cy="251980"/>
          </a:xfrm>
          <a:prstGeom prst="round2SameRect">
            <a:avLst/>
          </a:prstGeom>
          <a:solidFill>
            <a:srgbClr val="9E063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Dr. UPPALAPATI SRILAKSHMI, Asst. Professor, Dept. of CSE, VFSTR Deemed to be University, E-mail: usl_cse@vignan.ac.in</a:t>
            </a:r>
          </a:p>
        </p:txBody>
      </p:sp>
      <p:pic>
        <p:nvPicPr>
          <p:cNvPr id="17" name="Picture 16" descr="vignan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166373" cy="6858000"/>
          </a:xfrm>
        </p:spPr>
      </p:pic>
      <p:grpSp>
        <p:nvGrpSpPr>
          <p:cNvPr id="7" name="Group 6"/>
          <p:cNvGrpSpPr/>
          <p:nvPr/>
        </p:nvGrpSpPr>
        <p:grpSpPr bwMode="auto">
          <a:xfrm rot="10800000">
            <a:off x="9401968" y="-730376"/>
            <a:ext cx="4189413" cy="8353426"/>
            <a:chOff x="-1007111" y="-1170073"/>
            <a:chExt cx="4188807" cy="8353066"/>
          </a:xfrm>
        </p:grpSpPr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 rot="18018666">
              <a:off x="-1050166" y="3211412"/>
              <a:ext cx="3927306" cy="3428505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9" name="Freeform 4"/>
            <p:cNvSpPr/>
            <p:nvPr/>
          </p:nvSpPr>
          <p:spPr bwMode="auto">
            <a:xfrm rot="-3606317">
              <a:off x="1532163" y="5533460"/>
              <a:ext cx="1870891" cy="1428175"/>
            </a:xfrm>
            <a:custGeom>
              <a:avLst/>
              <a:gdLst>
                <a:gd name="T0" fmla="*/ 288135 w 1596665"/>
                <a:gd name="T1" fmla="*/ 529116 h 1218840"/>
                <a:gd name="T2" fmla="*/ 37546 w 1596665"/>
                <a:gd name="T3" fmla="*/ 962419 h 1218840"/>
                <a:gd name="T4" fmla="*/ 288135 w 1596665"/>
                <a:gd name="T5" fmla="*/ 1395298 h 1218840"/>
                <a:gd name="T6" fmla="*/ 788892 w 1596665"/>
                <a:gd name="T7" fmla="*/ 1395298 h 1218840"/>
                <a:gd name="T8" fmla="*/ 1039059 w 1596665"/>
                <a:gd name="T9" fmla="*/ 962419 h 1218840"/>
                <a:gd name="T10" fmla="*/ 788892 w 1596665"/>
                <a:gd name="T11" fmla="*/ 529116 h 1218840"/>
                <a:gd name="T12" fmla="*/ 269151 w 1596665"/>
                <a:gd name="T13" fmla="*/ 496661 h 1218840"/>
                <a:gd name="T14" fmla="*/ 807454 w 1596665"/>
                <a:gd name="T15" fmla="*/ 496661 h 1218840"/>
                <a:gd name="T16" fmla="*/ 1076606 w 1596665"/>
                <a:gd name="T17" fmla="*/ 962419 h 1218840"/>
                <a:gd name="T18" fmla="*/ 807454 w 1596665"/>
                <a:gd name="T19" fmla="*/ 1428175 h 1218840"/>
                <a:gd name="T20" fmla="*/ 269151 w 1596665"/>
                <a:gd name="T21" fmla="*/ 1428175 h 1218840"/>
                <a:gd name="T22" fmla="*/ 0 w 1596665"/>
                <a:gd name="T23" fmla="*/ 962419 h 1218840"/>
                <a:gd name="T24" fmla="*/ 1091127 w 1596665"/>
                <a:gd name="T25" fmla="*/ 0 h 1218840"/>
                <a:gd name="T26" fmla="*/ 1611251 w 1596665"/>
                <a:gd name="T27" fmla="*/ 0 h 1218840"/>
                <a:gd name="T28" fmla="*/ 1870891 w 1596665"/>
                <a:gd name="T29" fmla="*/ 449735 h 1218840"/>
                <a:gd name="T30" fmla="*/ 1611251 w 1596665"/>
                <a:gd name="T31" fmla="*/ 899892 h 1218840"/>
                <a:gd name="T32" fmla="*/ 1091127 w 1596665"/>
                <a:gd name="T33" fmla="*/ 899892 h 1218840"/>
                <a:gd name="T34" fmla="*/ 831487 w 1596665"/>
                <a:gd name="T35" fmla="*/ 449735 h 12188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lnTo>
                    <a:pt x="245902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lnTo>
                    <a:pt x="229700" y="423863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lnTo>
                    <a:pt x="931195" y="0"/>
                  </a:lnTo>
                  <a:close/>
                </a:path>
              </a:pathLst>
            </a:custGeom>
            <a:solidFill>
              <a:schemeClr val="bg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es-ES_tradnl"/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-692831" y="-1170073"/>
              <a:ext cx="3774530" cy="3692367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949994" y="1630157"/>
              <a:ext cx="2126942" cy="1843008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2" name="Freeform 12"/>
            <p:cNvSpPr>
              <a:spLocks noChangeArrowheads="1"/>
            </p:cNvSpPr>
            <p:nvPr/>
          </p:nvSpPr>
          <p:spPr bwMode="auto">
            <a:xfrm rot="5400000">
              <a:off x="-2772523" y="1573197"/>
              <a:ext cx="7241864" cy="3711039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737120" y="688631"/>
            <a:ext cx="5031740" cy="6838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solidFill>
                  <a:srgbClr val="FFFF00"/>
                </a:solidFill>
                <a:latin typeface="Copperplate Gothic Bold" panose="020E0705020206020404" charset="0"/>
                <a:cs typeface="Copperplate Gothic Bold" panose="020E0705020206020404" charset="0"/>
              </a:rPr>
              <a:t>Home Applications</a:t>
            </a:r>
            <a:endParaRPr lang="en-US" sz="3600" b="1" dirty="0">
              <a:solidFill>
                <a:srgbClr val="FFFF00"/>
              </a:solidFill>
              <a:effectLst/>
              <a:latin typeface="Copperplate Gothic Bold" panose="020E0705020206020404" charset="0"/>
              <a:ea typeface="Arial" panose="020B0604020202020204" pitchFamily="34" charset="0"/>
              <a:cs typeface="Copperplate Gothic Bold" panose="020E07050202060204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43880" y="1883462"/>
            <a:ext cx="4962543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charset="0"/>
              <a:buChar char="v"/>
            </a:pPr>
            <a:r>
              <a:rPr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Access to remote information</a:t>
            </a:r>
          </a:p>
          <a:p>
            <a:pPr indent="0" algn="l">
              <a:buFont typeface="Wingdings" panose="05000000000000000000" charset="0"/>
              <a:buNone/>
            </a:pPr>
            <a:endParaRPr sz="2400" dirty="0">
              <a:solidFill>
                <a:schemeClr val="bg1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342900" indent="-342900" algn="l">
              <a:buFont typeface="Wingdings" panose="05000000000000000000" charset="0"/>
              <a:buChar char="v"/>
            </a:pPr>
            <a:r>
              <a:rPr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Pe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er - to - peer</a:t>
            </a:r>
            <a:r>
              <a:rPr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communication</a:t>
            </a:r>
          </a:p>
          <a:p>
            <a:pPr indent="0" algn="l">
              <a:buFont typeface="Wingdings" panose="05000000000000000000" charset="0"/>
              <a:buNone/>
            </a:pPr>
            <a:endParaRPr sz="2400" dirty="0">
              <a:solidFill>
                <a:schemeClr val="bg1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342900" indent="-342900" algn="l">
              <a:buFont typeface="Wingdings" panose="05000000000000000000" charset="0"/>
              <a:buChar char="v"/>
            </a:pPr>
            <a:r>
              <a:rPr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Interactive entertainment</a:t>
            </a:r>
          </a:p>
          <a:p>
            <a:pPr indent="0" algn="l">
              <a:buFont typeface="Wingdings" panose="05000000000000000000" charset="0"/>
              <a:buNone/>
            </a:pPr>
            <a:endParaRPr sz="2400" dirty="0">
              <a:solidFill>
                <a:schemeClr val="bg1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342900" indent="-342900" algn="l">
              <a:buFont typeface="Wingdings" panose="05000000000000000000" charset="0"/>
              <a:buChar char="v"/>
            </a:pPr>
            <a:r>
              <a:rPr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Electronic commerce</a:t>
            </a:r>
            <a:endParaRPr lang="en-US" sz="2400" b="1" dirty="0">
              <a:solidFill>
                <a:schemeClr val="bg1"/>
              </a:solidFill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</p:txBody>
      </p:sp>
      <p:sp>
        <p:nvSpPr>
          <p:cNvPr id="14" name="Round Same Side Corner Rectangle 13"/>
          <p:cNvSpPr/>
          <p:nvPr/>
        </p:nvSpPr>
        <p:spPr>
          <a:xfrm>
            <a:off x="1059543" y="6606020"/>
            <a:ext cx="10116455" cy="251980"/>
          </a:xfrm>
          <a:prstGeom prst="round2SameRect">
            <a:avLst/>
          </a:prstGeom>
          <a:solidFill>
            <a:srgbClr val="9E063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Dr. UPPALAPATI SRILAKSHMI, Asst. Professor, Dept. of CSE, VFSTR Deemed to be University, E-mail: usl_cse@vignan.ac.in</a:t>
            </a:r>
          </a:p>
        </p:txBody>
      </p:sp>
      <p:pic>
        <p:nvPicPr>
          <p:cNvPr id="15" name="Picture 14" descr="vignan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  <p:bldLst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 rot="10800000">
            <a:off x="9412763" y="-769746"/>
            <a:ext cx="4189413" cy="8353426"/>
            <a:chOff x="-1007111" y="-1170073"/>
            <a:chExt cx="4188807" cy="8353066"/>
          </a:xfrm>
        </p:grpSpPr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 rot="18018666">
              <a:off x="-1050166" y="3211412"/>
              <a:ext cx="3927306" cy="3428505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9" name="Freeform 4"/>
            <p:cNvSpPr/>
            <p:nvPr/>
          </p:nvSpPr>
          <p:spPr bwMode="auto">
            <a:xfrm rot="-3606317">
              <a:off x="1532163" y="5533460"/>
              <a:ext cx="1870891" cy="1428175"/>
            </a:xfrm>
            <a:custGeom>
              <a:avLst/>
              <a:gdLst>
                <a:gd name="T0" fmla="*/ 288135 w 1596665"/>
                <a:gd name="T1" fmla="*/ 529116 h 1218840"/>
                <a:gd name="T2" fmla="*/ 37546 w 1596665"/>
                <a:gd name="T3" fmla="*/ 962419 h 1218840"/>
                <a:gd name="T4" fmla="*/ 288135 w 1596665"/>
                <a:gd name="T5" fmla="*/ 1395298 h 1218840"/>
                <a:gd name="T6" fmla="*/ 788892 w 1596665"/>
                <a:gd name="T7" fmla="*/ 1395298 h 1218840"/>
                <a:gd name="T8" fmla="*/ 1039059 w 1596665"/>
                <a:gd name="T9" fmla="*/ 962419 h 1218840"/>
                <a:gd name="T10" fmla="*/ 788892 w 1596665"/>
                <a:gd name="T11" fmla="*/ 529116 h 1218840"/>
                <a:gd name="T12" fmla="*/ 269151 w 1596665"/>
                <a:gd name="T13" fmla="*/ 496661 h 1218840"/>
                <a:gd name="T14" fmla="*/ 807454 w 1596665"/>
                <a:gd name="T15" fmla="*/ 496661 h 1218840"/>
                <a:gd name="T16" fmla="*/ 1076606 w 1596665"/>
                <a:gd name="T17" fmla="*/ 962419 h 1218840"/>
                <a:gd name="T18" fmla="*/ 807454 w 1596665"/>
                <a:gd name="T19" fmla="*/ 1428175 h 1218840"/>
                <a:gd name="T20" fmla="*/ 269151 w 1596665"/>
                <a:gd name="T21" fmla="*/ 1428175 h 1218840"/>
                <a:gd name="T22" fmla="*/ 0 w 1596665"/>
                <a:gd name="T23" fmla="*/ 962419 h 1218840"/>
                <a:gd name="T24" fmla="*/ 1091127 w 1596665"/>
                <a:gd name="T25" fmla="*/ 0 h 1218840"/>
                <a:gd name="T26" fmla="*/ 1611251 w 1596665"/>
                <a:gd name="T27" fmla="*/ 0 h 1218840"/>
                <a:gd name="T28" fmla="*/ 1870891 w 1596665"/>
                <a:gd name="T29" fmla="*/ 449735 h 1218840"/>
                <a:gd name="T30" fmla="*/ 1611251 w 1596665"/>
                <a:gd name="T31" fmla="*/ 899892 h 1218840"/>
                <a:gd name="T32" fmla="*/ 1091127 w 1596665"/>
                <a:gd name="T33" fmla="*/ 899892 h 1218840"/>
                <a:gd name="T34" fmla="*/ 831487 w 1596665"/>
                <a:gd name="T35" fmla="*/ 449735 h 12188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lnTo>
                    <a:pt x="245902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lnTo>
                    <a:pt x="229700" y="423863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lnTo>
                    <a:pt x="931195" y="0"/>
                  </a:lnTo>
                  <a:close/>
                </a:path>
              </a:pathLst>
            </a:custGeom>
            <a:solidFill>
              <a:schemeClr val="bg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es-ES_tradnl"/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-692831" y="-1170073"/>
              <a:ext cx="3774530" cy="3692367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949994" y="1630157"/>
              <a:ext cx="2126942" cy="1843008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2" name="Freeform 12"/>
            <p:cNvSpPr>
              <a:spLocks noChangeArrowheads="1"/>
            </p:cNvSpPr>
            <p:nvPr/>
          </p:nvSpPr>
          <p:spPr bwMode="auto">
            <a:xfrm rot="5400000">
              <a:off x="-2772523" y="1573197"/>
              <a:ext cx="7241864" cy="3711039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</p:grpSp>
      <p:sp>
        <p:nvSpPr>
          <p:cNvPr id="3" name="Rectangle 1"/>
          <p:cNvSpPr/>
          <p:nvPr/>
        </p:nvSpPr>
        <p:spPr>
          <a:xfrm>
            <a:off x="3593572" y="427333"/>
            <a:ext cx="8051165" cy="6838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solidFill>
                  <a:srgbClr val="FFFF00"/>
                </a:solidFill>
                <a:latin typeface="Copperplate Gothic Bold" panose="020E0705020206020404" charset="0"/>
                <a:cs typeface="Copperplate Gothic Bold" panose="020E0705020206020404" charset="0"/>
              </a:rPr>
              <a:t>Access to Remote Information</a:t>
            </a:r>
            <a:endParaRPr lang="en-US" sz="3600" b="1" dirty="0">
              <a:solidFill>
                <a:srgbClr val="FFFF00"/>
              </a:solidFill>
              <a:effectLst/>
              <a:latin typeface="Copperplate Gothic Bold" panose="020E0705020206020404" charset="0"/>
              <a:ea typeface="Arial" panose="020B0604020202020204" pitchFamily="34" charset="0"/>
              <a:cs typeface="Copperplate Gothic Bold" panose="020E0705020206020404" charset="0"/>
            </a:endParaRPr>
          </a:p>
        </p:txBody>
      </p:sp>
      <p:sp>
        <p:nvSpPr>
          <p:cNvPr id="14" name="Round Same Side Corner Rectangle 13"/>
          <p:cNvSpPr/>
          <p:nvPr/>
        </p:nvSpPr>
        <p:spPr>
          <a:xfrm>
            <a:off x="1059543" y="6606020"/>
            <a:ext cx="10116455" cy="251980"/>
          </a:xfrm>
          <a:prstGeom prst="round2SameRect">
            <a:avLst/>
          </a:prstGeom>
          <a:solidFill>
            <a:srgbClr val="9E063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Dr. UPPALAPATI SRILAKSHMI, Asst. Professor, Dept. of CSE, VFSTR Deemed to be University, E-mail: usl_cse@vignan.ac.in</a:t>
            </a:r>
          </a:p>
        </p:txBody>
      </p:sp>
      <p:pic>
        <p:nvPicPr>
          <p:cNvPr id="15" name="Picture 14" descr="vigna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5" name="Picture Placeholder 4" descr="download"/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tretch>
            <a:fillRect/>
          </a:stretch>
        </p:blipFill>
        <p:spPr>
          <a:xfrm>
            <a:off x="441960" y="822325"/>
            <a:ext cx="3058795" cy="2384425"/>
          </a:xfrm>
          <a:prstGeom prst="rect">
            <a:avLst/>
          </a:prstGeom>
        </p:spPr>
      </p:pic>
      <p:pic>
        <p:nvPicPr>
          <p:cNvPr id="6" name="Picture 5" descr="download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135" y="3617595"/>
            <a:ext cx="3032125" cy="274955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4146550" y="1473200"/>
            <a:ext cx="5882005" cy="4276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Online bill payment, Bank accounts. </a:t>
            </a:r>
          </a:p>
          <a:p>
            <a:pPr indent="0" algn="just">
              <a:buFont typeface="Wingdings" panose="05000000000000000000" charset="0"/>
              <a:buNone/>
            </a:pPr>
            <a:endParaRPr lang="en-US" sz="800">
              <a:solidFill>
                <a:schemeClr val="bg1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Home shopping.</a:t>
            </a:r>
          </a:p>
          <a:p>
            <a:pPr marL="342900" indent="-342900" algn="just">
              <a:buFont typeface="Wingdings" panose="05000000000000000000" charset="0"/>
              <a:buChar char="v"/>
            </a:pPr>
            <a:endParaRPr lang="en-US" sz="800">
              <a:solidFill>
                <a:srgbClr val="FFFF00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On-line newspaper. </a:t>
            </a:r>
          </a:p>
          <a:p>
            <a:pPr marL="342900" indent="-342900" algn="just">
              <a:buFont typeface="Wingdings" panose="05000000000000000000" charset="0"/>
              <a:buChar char="v"/>
            </a:pPr>
            <a:endParaRPr lang="en-US" sz="800">
              <a:solidFill>
                <a:schemeClr val="bg1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Access to information system like world wide web, which contains information about arts, business, cooking, government, health, history, science, sports, travel,…….. </a:t>
            </a:r>
          </a:p>
          <a:p>
            <a:pPr marL="342900" indent="-342900" algn="just">
              <a:buFont typeface="Wingdings" panose="05000000000000000000" charset="0"/>
              <a:buChar char="v"/>
            </a:pPr>
            <a:endParaRPr lang="en-US" sz="800">
              <a:solidFill>
                <a:srgbClr val="FFFF00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All the above applications involve in interactions between a person and remote database.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 rot="10800000">
            <a:off x="9401968" y="-730376"/>
            <a:ext cx="4189413" cy="8353426"/>
            <a:chOff x="-1007111" y="-1170073"/>
            <a:chExt cx="4188807" cy="8353066"/>
          </a:xfrm>
        </p:grpSpPr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 rot="18018666">
              <a:off x="-1050166" y="3211412"/>
              <a:ext cx="3927306" cy="3428505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9" name="Freeform 4"/>
            <p:cNvSpPr/>
            <p:nvPr/>
          </p:nvSpPr>
          <p:spPr bwMode="auto">
            <a:xfrm rot="-3606317">
              <a:off x="1532163" y="5533460"/>
              <a:ext cx="1870891" cy="1428175"/>
            </a:xfrm>
            <a:custGeom>
              <a:avLst/>
              <a:gdLst>
                <a:gd name="T0" fmla="*/ 288135 w 1596665"/>
                <a:gd name="T1" fmla="*/ 529116 h 1218840"/>
                <a:gd name="T2" fmla="*/ 37546 w 1596665"/>
                <a:gd name="T3" fmla="*/ 962419 h 1218840"/>
                <a:gd name="T4" fmla="*/ 288135 w 1596665"/>
                <a:gd name="T5" fmla="*/ 1395298 h 1218840"/>
                <a:gd name="T6" fmla="*/ 788892 w 1596665"/>
                <a:gd name="T7" fmla="*/ 1395298 h 1218840"/>
                <a:gd name="T8" fmla="*/ 1039059 w 1596665"/>
                <a:gd name="T9" fmla="*/ 962419 h 1218840"/>
                <a:gd name="T10" fmla="*/ 788892 w 1596665"/>
                <a:gd name="T11" fmla="*/ 529116 h 1218840"/>
                <a:gd name="T12" fmla="*/ 269151 w 1596665"/>
                <a:gd name="T13" fmla="*/ 496661 h 1218840"/>
                <a:gd name="T14" fmla="*/ 807454 w 1596665"/>
                <a:gd name="T15" fmla="*/ 496661 h 1218840"/>
                <a:gd name="T16" fmla="*/ 1076606 w 1596665"/>
                <a:gd name="T17" fmla="*/ 962419 h 1218840"/>
                <a:gd name="T18" fmla="*/ 807454 w 1596665"/>
                <a:gd name="T19" fmla="*/ 1428175 h 1218840"/>
                <a:gd name="T20" fmla="*/ 269151 w 1596665"/>
                <a:gd name="T21" fmla="*/ 1428175 h 1218840"/>
                <a:gd name="T22" fmla="*/ 0 w 1596665"/>
                <a:gd name="T23" fmla="*/ 962419 h 1218840"/>
                <a:gd name="T24" fmla="*/ 1091127 w 1596665"/>
                <a:gd name="T25" fmla="*/ 0 h 1218840"/>
                <a:gd name="T26" fmla="*/ 1611251 w 1596665"/>
                <a:gd name="T27" fmla="*/ 0 h 1218840"/>
                <a:gd name="T28" fmla="*/ 1870891 w 1596665"/>
                <a:gd name="T29" fmla="*/ 449735 h 1218840"/>
                <a:gd name="T30" fmla="*/ 1611251 w 1596665"/>
                <a:gd name="T31" fmla="*/ 899892 h 1218840"/>
                <a:gd name="T32" fmla="*/ 1091127 w 1596665"/>
                <a:gd name="T33" fmla="*/ 899892 h 1218840"/>
                <a:gd name="T34" fmla="*/ 831487 w 1596665"/>
                <a:gd name="T35" fmla="*/ 449735 h 12188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lnTo>
                    <a:pt x="245902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lnTo>
                    <a:pt x="229700" y="423863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lnTo>
                    <a:pt x="931195" y="0"/>
                  </a:lnTo>
                  <a:close/>
                </a:path>
              </a:pathLst>
            </a:custGeom>
            <a:solidFill>
              <a:schemeClr val="bg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es-ES_tradnl"/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-692831" y="-1170073"/>
              <a:ext cx="3774530" cy="3692367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949994" y="1630157"/>
              <a:ext cx="2126942" cy="1843008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2" name="Freeform 12"/>
            <p:cNvSpPr>
              <a:spLocks noChangeArrowheads="1"/>
            </p:cNvSpPr>
            <p:nvPr/>
          </p:nvSpPr>
          <p:spPr bwMode="auto">
            <a:xfrm rot="5400000">
              <a:off x="-2772523" y="1573197"/>
              <a:ext cx="7241864" cy="3711039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</p:grpSp>
      <p:sp>
        <p:nvSpPr>
          <p:cNvPr id="3" name="Rectangle 1"/>
          <p:cNvSpPr/>
          <p:nvPr/>
        </p:nvSpPr>
        <p:spPr>
          <a:xfrm>
            <a:off x="1669522" y="300333"/>
            <a:ext cx="7998460" cy="6838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solidFill>
                  <a:srgbClr val="FFFF00"/>
                </a:solidFill>
                <a:latin typeface="Copperplate Gothic Bold" panose="020E0705020206020404" charset="0"/>
                <a:cs typeface="Copperplate Gothic Bold" panose="020E0705020206020404" charset="0"/>
              </a:rPr>
              <a:t>Peer - to - Peer Communication</a:t>
            </a:r>
            <a:endParaRPr lang="en-US" sz="3600" b="1" dirty="0">
              <a:solidFill>
                <a:srgbClr val="FFFF00"/>
              </a:solidFill>
              <a:effectLst/>
              <a:latin typeface="Copperplate Gothic Bold" panose="020E0705020206020404" charset="0"/>
              <a:ea typeface="Arial" panose="020B0604020202020204" pitchFamily="34" charset="0"/>
              <a:cs typeface="Copperplate Gothic Bold" panose="020E0705020206020404" charset="0"/>
            </a:endParaRPr>
          </a:p>
        </p:txBody>
      </p:sp>
      <p:sp>
        <p:nvSpPr>
          <p:cNvPr id="14" name="Round Same Side Corner Rectangle 13"/>
          <p:cNvSpPr/>
          <p:nvPr/>
        </p:nvSpPr>
        <p:spPr>
          <a:xfrm>
            <a:off x="1059543" y="6606020"/>
            <a:ext cx="10116455" cy="251980"/>
          </a:xfrm>
          <a:prstGeom prst="round2SameRect">
            <a:avLst/>
          </a:prstGeom>
          <a:solidFill>
            <a:srgbClr val="9E063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Dr. UPPALAPATI SRILAKSHMI, Asst. Professor, Dept. of CSE, VFSTR Deemed to be University, E-mail: usl_cse@vignan.ac.in</a:t>
            </a:r>
          </a:p>
        </p:txBody>
      </p:sp>
      <p:pic>
        <p:nvPicPr>
          <p:cNvPr id="15" name="Picture 14" descr="vigna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5" name="Text Box 4"/>
          <p:cNvSpPr txBox="1"/>
          <p:nvPr/>
        </p:nvSpPr>
        <p:spPr>
          <a:xfrm>
            <a:off x="4034590" y="1527049"/>
            <a:ext cx="3770868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v"/>
            </a:pP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Electronic mail or email which allow users to communicate with no delay</a:t>
            </a:r>
          </a:p>
        </p:txBody>
      </p:sp>
      <p:pic>
        <p:nvPicPr>
          <p:cNvPr id="6" name="Picture Placeholder 5" descr="download (3)"/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tretch>
            <a:fillRect/>
          </a:stretch>
        </p:blipFill>
        <p:spPr>
          <a:xfrm>
            <a:off x="7550971" y="1201070"/>
            <a:ext cx="2131695" cy="2077085"/>
          </a:xfrm>
          <a:prstGeom prst="rect">
            <a:avLst/>
          </a:prstGeom>
        </p:spPr>
      </p:pic>
      <p:pic>
        <p:nvPicPr>
          <p:cNvPr id="17" name="Picture 16" descr="images"/>
          <p:cNvPicPr>
            <a:picLocks noChangeAspect="1"/>
          </p:cNvPicPr>
          <p:nvPr/>
        </p:nvPicPr>
        <p:blipFill>
          <a:blip r:embed="rId5"/>
          <a:srcRect b="7296"/>
          <a:stretch>
            <a:fillRect/>
          </a:stretch>
        </p:blipFill>
        <p:spPr>
          <a:xfrm>
            <a:off x="4403805" y="3496310"/>
            <a:ext cx="2093595" cy="2057400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6497400" y="4014118"/>
            <a:ext cx="340756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v"/>
            </a:pPr>
            <a:r>
              <a:rPr lang="en-US" sz="2400" b="1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Videoconference 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- which makes possible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F5A60FD-B836-4A0A-B384-306B72DDB75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76"/>
          <a:stretch/>
        </p:blipFill>
        <p:spPr>
          <a:xfrm>
            <a:off x="582932" y="1943100"/>
            <a:ext cx="2901320" cy="311797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  <p:bldLst>
      <p:bldP spid="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 rot="10800000">
            <a:off x="9401968" y="-730376"/>
            <a:ext cx="4189413" cy="8353426"/>
            <a:chOff x="-1007111" y="-1170073"/>
            <a:chExt cx="4188807" cy="8353066"/>
          </a:xfrm>
        </p:grpSpPr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 rot="18018666">
              <a:off x="-1050166" y="3211412"/>
              <a:ext cx="3927306" cy="3428505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9" name="Freeform 4"/>
            <p:cNvSpPr/>
            <p:nvPr/>
          </p:nvSpPr>
          <p:spPr bwMode="auto">
            <a:xfrm rot="-3606317">
              <a:off x="1532163" y="5533460"/>
              <a:ext cx="1870891" cy="1428175"/>
            </a:xfrm>
            <a:custGeom>
              <a:avLst/>
              <a:gdLst>
                <a:gd name="T0" fmla="*/ 288135 w 1596665"/>
                <a:gd name="T1" fmla="*/ 529116 h 1218840"/>
                <a:gd name="T2" fmla="*/ 37546 w 1596665"/>
                <a:gd name="T3" fmla="*/ 962419 h 1218840"/>
                <a:gd name="T4" fmla="*/ 288135 w 1596665"/>
                <a:gd name="T5" fmla="*/ 1395298 h 1218840"/>
                <a:gd name="T6" fmla="*/ 788892 w 1596665"/>
                <a:gd name="T7" fmla="*/ 1395298 h 1218840"/>
                <a:gd name="T8" fmla="*/ 1039059 w 1596665"/>
                <a:gd name="T9" fmla="*/ 962419 h 1218840"/>
                <a:gd name="T10" fmla="*/ 788892 w 1596665"/>
                <a:gd name="T11" fmla="*/ 529116 h 1218840"/>
                <a:gd name="T12" fmla="*/ 269151 w 1596665"/>
                <a:gd name="T13" fmla="*/ 496661 h 1218840"/>
                <a:gd name="T14" fmla="*/ 807454 w 1596665"/>
                <a:gd name="T15" fmla="*/ 496661 h 1218840"/>
                <a:gd name="T16" fmla="*/ 1076606 w 1596665"/>
                <a:gd name="T17" fmla="*/ 962419 h 1218840"/>
                <a:gd name="T18" fmla="*/ 807454 w 1596665"/>
                <a:gd name="T19" fmla="*/ 1428175 h 1218840"/>
                <a:gd name="T20" fmla="*/ 269151 w 1596665"/>
                <a:gd name="T21" fmla="*/ 1428175 h 1218840"/>
                <a:gd name="T22" fmla="*/ 0 w 1596665"/>
                <a:gd name="T23" fmla="*/ 962419 h 1218840"/>
                <a:gd name="T24" fmla="*/ 1091127 w 1596665"/>
                <a:gd name="T25" fmla="*/ 0 h 1218840"/>
                <a:gd name="T26" fmla="*/ 1611251 w 1596665"/>
                <a:gd name="T27" fmla="*/ 0 h 1218840"/>
                <a:gd name="T28" fmla="*/ 1870891 w 1596665"/>
                <a:gd name="T29" fmla="*/ 449735 h 1218840"/>
                <a:gd name="T30" fmla="*/ 1611251 w 1596665"/>
                <a:gd name="T31" fmla="*/ 899892 h 1218840"/>
                <a:gd name="T32" fmla="*/ 1091127 w 1596665"/>
                <a:gd name="T33" fmla="*/ 899892 h 1218840"/>
                <a:gd name="T34" fmla="*/ 831487 w 1596665"/>
                <a:gd name="T35" fmla="*/ 449735 h 12188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lnTo>
                    <a:pt x="245902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lnTo>
                    <a:pt x="229700" y="423863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lnTo>
                    <a:pt x="931195" y="0"/>
                  </a:lnTo>
                  <a:close/>
                </a:path>
              </a:pathLst>
            </a:custGeom>
            <a:solidFill>
              <a:schemeClr val="bg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es-ES_tradnl"/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-692831" y="-1170073"/>
              <a:ext cx="3774530" cy="3692367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949994" y="1630157"/>
              <a:ext cx="2126942" cy="1843008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2" name="Freeform 12"/>
            <p:cNvSpPr>
              <a:spLocks noChangeArrowheads="1"/>
            </p:cNvSpPr>
            <p:nvPr/>
          </p:nvSpPr>
          <p:spPr bwMode="auto">
            <a:xfrm rot="5400000">
              <a:off x="-2772523" y="1573197"/>
              <a:ext cx="7241864" cy="3711039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</p:grpSp>
      <p:sp>
        <p:nvSpPr>
          <p:cNvPr id="3" name="Rectangle 1"/>
          <p:cNvSpPr/>
          <p:nvPr/>
        </p:nvSpPr>
        <p:spPr>
          <a:xfrm>
            <a:off x="2723332" y="213945"/>
            <a:ext cx="7156450" cy="6838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solidFill>
                  <a:srgbClr val="FFFF00"/>
                </a:solidFill>
                <a:latin typeface="Copperplate Gothic Bold" panose="020E0705020206020404" charset="0"/>
                <a:cs typeface="Copperplate Gothic Bold" panose="020E0705020206020404" charset="0"/>
              </a:rPr>
              <a:t>Interactive Entertainment</a:t>
            </a:r>
            <a:endParaRPr lang="en-US" sz="3600" b="1" dirty="0">
              <a:solidFill>
                <a:srgbClr val="FFFF00"/>
              </a:solidFill>
              <a:effectLst/>
              <a:latin typeface="Copperplate Gothic Bold" panose="020E0705020206020404" charset="0"/>
              <a:ea typeface="Arial" panose="020B0604020202020204" pitchFamily="34" charset="0"/>
              <a:cs typeface="Copperplate Gothic Bold" panose="020E0705020206020404" charset="0"/>
            </a:endParaRPr>
          </a:p>
        </p:txBody>
      </p:sp>
      <p:pic>
        <p:nvPicPr>
          <p:cNvPr id="12292" name="Picture 12291" descr="1-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630" y="1061085"/>
            <a:ext cx="7858125" cy="28693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Box 12"/>
          <p:cNvSpPr txBox="1"/>
          <p:nvPr/>
        </p:nvSpPr>
        <p:spPr>
          <a:xfrm>
            <a:off x="2459807" y="4087526"/>
            <a:ext cx="76860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400" i="1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In  peer-to-peer system there are no fixed clients and servers.</a:t>
            </a:r>
            <a:endParaRPr lang="en-US" sz="2400" i="1" dirty="0">
              <a:solidFill>
                <a:srgbClr val="FFFF00"/>
              </a:solidFill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</p:txBody>
      </p:sp>
      <p:sp>
        <p:nvSpPr>
          <p:cNvPr id="15" name="Round Same Side Corner Rectangle 14"/>
          <p:cNvSpPr/>
          <p:nvPr/>
        </p:nvSpPr>
        <p:spPr>
          <a:xfrm>
            <a:off x="1059543" y="6606020"/>
            <a:ext cx="10116455" cy="251980"/>
          </a:xfrm>
          <a:prstGeom prst="round2SameRect">
            <a:avLst/>
          </a:prstGeom>
          <a:solidFill>
            <a:srgbClr val="9E063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Dr. UPPALAPATI SRILAKSHMI, Asst. Professor, Dept. of CSE, VFSTR Deemed to be University, E-mail: usl_cse@vignan.ac.in</a:t>
            </a:r>
          </a:p>
        </p:txBody>
      </p:sp>
      <p:pic>
        <p:nvPicPr>
          <p:cNvPr id="16" name="Picture 15" descr="vignan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2" name="Text Box 1"/>
          <p:cNvSpPr txBox="1"/>
          <p:nvPr/>
        </p:nvSpPr>
        <p:spPr>
          <a:xfrm>
            <a:off x="4222750" y="4669155"/>
            <a:ext cx="41402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v"/>
            </a:pP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Huge and growing industry.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400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Video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Game playing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 rot="10800000">
            <a:off x="9401968" y="-730376"/>
            <a:ext cx="4189413" cy="8353426"/>
            <a:chOff x="-1007111" y="-1170073"/>
            <a:chExt cx="4188807" cy="8353066"/>
          </a:xfrm>
        </p:grpSpPr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 rot="18018666">
              <a:off x="-1050166" y="3211412"/>
              <a:ext cx="3927306" cy="3428505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9" name="Freeform 4"/>
            <p:cNvSpPr/>
            <p:nvPr/>
          </p:nvSpPr>
          <p:spPr bwMode="auto">
            <a:xfrm rot="-3606317">
              <a:off x="1532163" y="5533460"/>
              <a:ext cx="1870891" cy="1428175"/>
            </a:xfrm>
            <a:custGeom>
              <a:avLst/>
              <a:gdLst>
                <a:gd name="T0" fmla="*/ 288135 w 1596665"/>
                <a:gd name="T1" fmla="*/ 529116 h 1218840"/>
                <a:gd name="T2" fmla="*/ 37546 w 1596665"/>
                <a:gd name="T3" fmla="*/ 962419 h 1218840"/>
                <a:gd name="T4" fmla="*/ 288135 w 1596665"/>
                <a:gd name="T5" fmla="*/ 1395298 h 1218840"/>
                <a:gd name="T6" fmla="*/ 788892 w 1596665"/>
                <a:gd name="T7" fmla="*/ 1395298 h 1218840"/>
                <a:gd name="T8" fmla="*/ 1039059 w 1596665"/>
                <a:gd name="T9" fmla="*/ 962419 h 1218840"/>
                <a:gd name="T10" fmla="*/ 788892 w 1596665"/>
                <a:gd name="T11" fmla="*/ 529116 h 1218840"/>
                <a:gd name="T12" fmla="*/ 269151 w 1596665"/>
                <a:gd name="T13" fmla="*/ 496661 h 1218840"/>
                <a:gd name="T14" fmla="*/ 807454 w 1596665"/>
                <a:gd name="T15" fmla="*/ 496661 h 1218840"/>
                <a:gd name="T16" fmla="*/ 1076606 w 1596665"/>
                <a:gd name="T17" fmla="*/ 962419 h 1218840"/>
                <a:gd name="T18" fmla="*/ 807454 w 1596665"/>
                <a:gd name="T19" fmla="*/ 1428175 h 1218840"/>
                <a:gd name="T20" fmla="*/ 269151 w 1596665"/>
                <a:gd name="T21" fmla="*/ 1428175 h 1218840"/>
                <a:gd name="T22" fmla="*/ 0 w 1596665"/>
                <a:gd name="T23" fmla="*/ 962419 h 1218840"/>
                <a:gd name="T24" fmla="*/ 1091127 w 1596665"/>
                <a:gd name="T25" fmla="*/ 0 h 1218840"/>
                <a:gd name="T26" fmla="*/ 1611251 w 1596665"/>
                <a:gd name="T27" fmla="*/ 0 h 1218840"/>
                <a:gd name="T28" fmla="*/ 1870891 w 1596665"/>
                <a:gd name="T29" fmla="*/ 449735 h 1218840"/>
                <a:gd name="T30" fmla="*/ 1611251 w 1596665"/>
                <a:gd name="T31" fmla="*/ 899892 h 1218840"/>
                <a:gd name="T32" fmla="*/ 1091127 w 1596665"/>
                <a:gd name="T33" fmla="*/ 899892 h 1218840"/>
                <a:gd name="T34" fmla="*/ 831487 w 1596665"/>
                <a:gd name="T35" fmla="*/ 449735 h 12188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lnTo>
                    <a:pt x="245902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lnTo>
                    <a:pt x="229700" y="423863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lnTo>
                    <a:pt x="931195" y="0"/>
                  </a:lnTo>
                  <a:close/>
                </a:path>
              </a:pathLst>
            </a:custGeom>
            <a:solidFill>
              <a:schemeClr val="bg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es-ES_tradnl"/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-692831" y="-1170073"/>
              <a:ext cx="3774530" cy="3692367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949994" y="1630157"/>
              <a:ext cx="2126942" cy="1843008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2" name="Freeform 12"/>
            <p:cNvSpPr>
              <a:spLocks noChangeArrowheads="1"/>
            </p:cNvSpPr>
            <p:nvPr/>
          </p:nvSpPr>
          <p:spPr bwMode="auto">
            <a:xfrm rot="5400000">
              <a:off x="-2772523" y="1573197"/>
              <a:ext cx="7241864" cy="3711039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</p:grpSp>
      <p:sp>
        <p:nvSpPr>
          <p:cNvPr id="3" name="Rectangle 1"/>
          <p:cNvSpPr/>
          <p:nvPr/>
        </p:nvSpPr>
        <p:spPr>
          <a:xfrm>
            <a:off x="3618972" y="362563"/>
            <a:ext cx="5887720" cy="6838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solidFill>
                  <a:srgbClr val="FFFF00"/>
                </a:solidFill>
                <a:latin typeface="Copperplate Gothic Bold" panose="020E0705020206020404" charset="0"/>
                <a:cs typeface="Copperplate Gothic Bold" panose="020E0705020206020404" charset="0"/>
              </a:rPr>
              <a:t>Electronic Commerce</a:t>
            </a:r>
            <a:endParaRPr lang="en-US" sz="3600" b="1" dirty="0">
              <a:solidFill>
                <a:srgbClr val="FFFF00"/>
              </a:solidFill>
              <a:effectLst/>
              <a:latin typeface="Copperplate Gothic Bold" panose="020E0705020206020404" charset="0"/>
              <a:ea typeface="Arial" panose="020B0604020202020204" pitchFamily="34" charset="0"/>
              <a:cs typeface="Copperplate Gothic Bold" panose="020E0705020206020404" charset="0"/>
            </a:endParaRPr>
          </a:p>
        </p:txBody>
      </p:sp>
      <p:sp>
        <p:nvSpPr>
          <p:cNvPr id="14" name="Round Same Side Corner Rectangle 13"/>
          <p:cNvSpPr/>
          <p:nvPr/>
        </p:nvSpPr>
        <p:spPr>
          <a:xfrm>
            <a:off x="1059543" y="6606020"/>
            <a:ext cx="10116455" cy="251980"/>
          </a:xfrm>
          <a:prstGeom prst="round2SameRect">
            <a:avLst/>
          </a:prstGeom>
          <a:solidFill>
            <a:srgbClr val="9E063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Dr. UPPALAPATI SRILAKSHMI, Asst. Professor, Dept. of CSE, VFSTR Deemed to be University, E-mail: usl_cse@vignan.ac.in</a:t>
            </a:r>
          </a:p>
        </p:txBody>
      </p:sp>
      <p:pic>
        <p:nvPicPr>
          <p:cNvPr id="15" name="Picture 14" descr="vigna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5" name="Text Box 4"/>
          <p:cNvSpPr txBox="1"/>
          <p:nvPr/>
        </p:nvSpPr>
        <p:spPr>
          <a:xfrm>
            <a:off x="3209925" y="1130935"/>
            <a:ext cx="6440805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Electronic Commerce, commonly known as </a:t>
            </a:r>
            <a:r>
              <a:rPr lang="en-US" sz="240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E- commerce or eCommerce</a:t>
            </a:r>
            <a:r>
              <a:rPr lang="en-US" sz="240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, is trading in products or services using computer networks, such as the Internet E-commerce facilitates home shopping, catalogue of company products. </a:t>
            </a:r>
          </a:p>
          <a:p>
            <a:pPr indent="0" algn="just">
              <a:buFont typeface="Arial" panose="020B0604020202020204" pitchFamily="34" charset="0"/>
              <a:buNone/>
            </a:pPr>
            <a:endParaRPr lang="en-US" sz="800">
              <a:solidFill>
                <a:schemeClr val="bg1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It is also popularly employed for bill payments , banking, investments</a:t>
            </a:r>
            <a:r>
              <a:rPr lang="en-IN" altLang="en-US" sz="240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, etc...</a:t>
            </a:r>
          </a:p>
        </p:txBody>
      </p:sp>
      <p:pic>
        <p:nvPicPr>
          <p:cNvPr id="6" name="Picture Placeholder 5" descr="download (5)"/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tretch>
            <a:fillRect/>
          </a:stretch>
        </p:blipFill>
        <p:spPr>
          <a:xfrm>
            <a:off x="2093595" y="4178300"/>
            <a:ext cx="2820670" cy="2179320"/>
          </a:xfrm>
          <a:prstGeom prst="rect">
            <a:avLst/>
          </a:prstGeom>
        </p:spPr>
      </p:pic>
      <p:pic>
        <p:nvPicPr>
          <p:cNvPr id="13" name="Picture 12" descr="download (7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675" y="4228465"/>
            <a:ext cx="3107055" cy="207899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 rot="10800000">
            <a:off x="9401968" y="-730376"/>
            <a:ext cx="4189413" cy="8353426"/>
            <a:chOff x="-1007111" y="-1170073"/>
            <a:chExt cx="4188807" cy="8353066"/>
          </a:xfrm>
        </p:grpSpPr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 rot="18018666">
              <a:off x="-1050166" y="3211412"/>
              <a:ext cx="3927306" cy="3428505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9" name="Freeform 4"/>
            <p:cNvSpPr/>
            <p:nvPr/>
          </p:nvSpPr>
          <p:spPr bwMode="auto">
            <a:xfrm rot="-3606317">
              <a:off x="1532163" y="5533460"/>
              <a:ext cx="1870891" cy="1428175"/>
            </a:xfrm>
            <a:custGeom>
              <a:avLst/>
              <a:gdLst>
                <a:gd name="T0" fmla="*/ 288135 w 1596665"/>
                <a:gd name="T1" fmla="*/ 529116 h 1218840"/>
                <a:gd name="T2" fmla="*/ 37546 w 1596665"/>
                <a:gd name="T3" fmla="*/ 962419 h 1218840"/>
                <a:gd name="T4" fmla="*/ 288135 w 1596665"/>
                <a:gd name="T5" fmla="*/ 1395298 h 1218840"/>
                <a:gd name="T6" fmla="*/ 788892 w 1596665"/>
                <a:gd name="T7" fmla="*/ 1395298 h 1218840"/>
                <a:gd name="T8" fmla="*/ 1039059 w 1596665"/>
                <a:gd name="T9" fmla="*/ 962419 h 1218840"/>
                <a:gd name="T10" fmla="*/ 788892 w 1596665"/>
                <a:gd name="T11" fmla="*/ 529116 h 1218840"/>
                <a:gd name="T12" fmla="*/ 269151 w 1596665"/>
                <a:gd name="T13" fmla="*/ 496661 h 1218840"/>
                <a:gd name="T14" fmla="*/ 807454 w 1596665"/>
                <a:gd name="T15" fmla="*/ 496661 h 1218840"/>
                <a:gd name="T16" fmla="*/ 1076606 w 1596665"/>
                <a:gd name="T17" fmla="*/ 962419 h 1218840"/>
                <a:gd name="T18" fmla="*/ 807454 w 1596665"/>
                <a:gd name="T19" fmla="*/ 1428175 h 1218840"/>
                <a:gd name="T20" fmla="*/ 269151 w 1596665"/>
                <a:gd name="T21" fmla="*/ 1428175 h 1218840"/>
                <a:gd name="T22" fmla="*/ 0 w 1596665"/>
                <a:gd name="T23" fmla="*/ 962419 h 1218840"/>
                <a:gd name="T24" fmla="*/ 1091127 w 1596665"/>
                <a:gd name="T25" fmla="*/ 0 h 1218840"/>
                <a:gd name="T26" fmla="*/ 1611251 w 1596665"/>
                <a:gd name="T27" fmla="*/ 0 h 1218840"/>
                <a:gd name="T28" fmla="*/ 1870891 w 1596665"/>
                <a:gd name="T29" fmla="*/ 449735 h 1218840"/>
                <a:gd name="T30" fmla="*/ 1611251 w 1596665"/>
                <a:gd name="T31" fmla="*/ 899892 h 1218840"/>
                <a:gd name="T32" fmla="*/ 1091127 w 1596665"/>
                <a:gd name="T33" fmla="*/ 899892 h 1218840"/>
                <a:gd name="T34" fmla="*/ 831487 w 1596665"/>
                <a:gd name="T35" fmla="*/ 449735 h 12188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lnTo>
                    <a:pt x="245902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lnTo>
                    <a:pt x="229700" y="423863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lnTo>
                    <a:pt x="931195" y="0"/>
                  </a:lnTo>
                  <a:close/>
                </a:path>
              </a:pathLst>
            </a:custGeom>
            <a:solidFill>
              <a:schemeClr val="bg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es-ES_tradnl"/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-692831" y="-1170073"/>
              <a:ext cx="3774530" cy="3692367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949994" y="1630157"/>
              <a:ext cx="2126942" cy="1843008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2" name="Freeform 12"/>
            <p:cNvSpPr>
              <a:spLocks noChangeArrowheads="1"/>
            </p:cNvSpPr>
            <p:nvPr/>
          </p:nvSpPr>
          <p:spPr bwMode="auto">
            <a:xfrm rot="5400000">
              <a:off x="-2772523" y="1573197"/>
              <a:ext cx="7241864" cy="3711039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</p:grpSp>
      <p:sp>
        <p:nvSpPr>
          <p:cNvPr id="3" name="Rectangle 1"/>
          <p:cNvSpPr/>
          <p:nvPr/>
        </p:nvSpPr>
        <p:spPr>
          <a:xfrm>
            <a:off x="3697077" y="438128"/>
            <a:ext cx="5887720" cy="6838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solidFill>
                  <a:srgbClr val="FFFF00"/>
                </a:solidFill>
                <a:latin typeface="Copperplate Gothic Bold" panose="020E0705020206020404" charset="0"/>
                <a:cs typeface="Copperplate Gothic Bold" panose="020E0705020206020404" charset="0"/>
              </a:rPr>
              <a:t>Electronic Commerce</a:t>
            </a:r>
            <a:endParaRPr lang="en-US" sz="3600" b="1" dirty="0">
              <a:solidFill>
                <a:srgbClr val="FFFF00"/>
              </a:solidFill>
              <a:effectLst/>
              <a:latin typeface="Copperplate Gothic Bold" panose="020E0705020206020404" charset="0"/>
              <a:ea typeface="Arial" panose="020B0604020202020204" pitchFamily="34" charset="0"/>
              <a:cs typeface="Copperplate Gothic Bold" panose="020E0705020206020404" charset="0"/>
            </a:endParaRPr>
          </a:p>
        </p:txBody>
      </p:sp>
      <p:pic>
        <p:nvPicPr>
          <p:cNvPr id="13316" name="Picture Placeholder 13315" descr="1-4"/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r="1355" b="3123"/>
          <a:stretch>
            <a:fillRect/>
          </a:stretch>
        </p:blipFill>
        <p:spPr>
          <a:xfrm>
            <a:off x="4855210" y="1479550"/>
            <a:ext cx="5501640" cy="33489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Round Same Side Corner Rectangle 13"/>
          <p:cNvSpPr/>
          <p:nvPr/>
        </p:nvSpPr>
        <p:spPr>
          <a:xfrm>
            <a:off x="1059543" y="6606020"/>
            <a:ext cx="10116455" cy="251980"/>
          </a:xfrm>
          <a:prstGeom prst="round2SameRect">
            <a:avLst/>
          </a:prstGeom>
          <a:solidFill>
            <a:srgbClr val="9E063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Dr. UPPALAPATI SRILAKSHMI, Asst. Professor, Dept. of CSE, VFSTR Deemed to be University, E-mail: usl_cse@vignan.ac.in</a:t>
            </a:r>
          </a:p>
        </p:txBody>
      </p:sp>
      <p:pic>
        <p:nvPicPr>
          <p:cNvPr id="15" name="Picture 14" descr="vignan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4" name="Picture 3" descr="download (6)"/>
          <p:cNvPicPr>
            <a:picLocks noChangeAspect="1"/>
          </p:cNvPicPr>
          <p:nvPr/>
        </p:nvPicPr>
        <p:blipFill>
          <a:blip r:embed="rId5"/>
          <a:srcRect b="8783"/>
          <a:stretch>
            <a:fillRect/>
          </a:stretch>
        </p:blipFill>
        <p:spPr>
          <a:xfrm>
            <a:off x="1059815" y="1457325"/>
            <a:ext cx="3481070" cy="344043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742305" y="5154295"/>
            <a:ext cx="3543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Some forms of e-commerce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 rot="10800000">
            <a:off x="9401968" y="-730376"/>
            <a:ext cx="4189413" cy="8353426"/>
            <a:chOff x="-1007111" y="-1170073"/>
            <a:chExt cx="4188807" cy="8353066"/>
          </a:xfrm>
        </p:grpSpPr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 rot="18018666">
              <a:off x="-1050166" y="3211412"/>
              <a:ext cx="3927306" cy="3428505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9" name="Freeform 4"/>
            <p:cNvSpPr/>
            <p:nvPr/>
          </p:nvSpPr>
          <p:spPr bwMode="auto">
            <a:xfrm rot="-3606317">
              <a:off x="1532163" y="5533460"/>
              <a:ext cx="1870891" cy="1428175"/>
            </a:xfrm>
            <a:custGeom>
              <a:avLst/>
              <a:gdLst>
                <a:gd name="T0" fmla="*/ 288135 w 1596665"/>
                <a:gd name="T1" fmla="*/ 529116 h 1218840"/>
                <a:gd name="T2" fmla="*/ 37546 w 1596665"/>
                <a:gd name="T3" fmla="*/ 962419 h 1218840"/>
                <a:gd name="T4" fmla="*/ 288135 w 1596665"/>
                <a:gd name="T5" fmla="*/ 1395298 h 1218840"/>
                <a:gd name="T6" fmla="*/ 788892 w 1596665"/>
                <a:gd name="T7" fmla="*/ 1395298 h 1218840"/>
                <a:gd name="T8" fmla="*/ 1039059 w 1596665"/>
                <a:gd name="T9" fmla="*/ 962419 h 1218840"/>
                <a:gd name="T10" fmla="*/ 788892 w 1596665"/>
                <a:gd name="T11" fmla="*/ 529116 h 1218840"/>
                <a:gd name="T12" fmla="*/ 269151 w 1596665"/>
                <a:gd name="T13" fmla="*/ 496661 h 1218840"/>
                <a:gd name="T14" fmla="*/ 807454 w 1596665"/>
                <a:gd name="T15" fmla="*/ 496661 h 1218840"/>
                <a:gd name="T16" fmla="*/ 1076606 w 1596665"/>
                <a:gd name="T17" fmla="*/ 962419 h 1218840"/>
                <a:gd name="T18" fmla="*/ 807454 w 1596665"/>
                <a:gd name="T19" fmla="*/ 1428175 h 1218840"/>
                <a:gd name="T20" fmla="*/ 269151 w 1596665"/>
                <a:gd name="T21" fmla="*/ 1428175 h 1218840"/>
                <a:gd name="T22" fmla="*/ 0 w 1596665"/>
                <a:gd name="T23" fmla="*/ 962419 h 1218840"/>
                <a:gd name="T24" fmla="*/ 1091127 w 1596665"/>
                <a:gd name="T25" fmla="*/ 0 h 1218840"/>
                <a:gd name="T26" fmla="*/ 1611251 w 1596665"/>
                <a:gd name="T27" fmla="*/ 0 h 1218840"/>
                <a:gd name="T28" fmla="*/ 1870891 w 1596665"/>
                <a:gd name="T29" fmla="*/ 449735 h 1218840"/>
                <a:gd name="T30" fmla="*/ 1611251 w 1596665"/>
                <a:gd name="T31" fmla="*/ 899892 h 1218840"/>
                <a:gd name="T32" fmla="*/ 1091127 w 1596665"/>
                <a:gd name="T33" fmla="*/ 899892 h 1218840"/>
                <a:gd name="T34" fmla="*/ 831487 w 1596665"/>
                <a:gd name="T35" fmla="*/ 449735 h 12188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lnTo>
                    <a:pt x="245902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lnTo>
                    <a:pt x="229700" y="423863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lnTo>
                    <a:pt x="931195" y="0"/>
                  </a:lnTo>
                  <a:close/>
                </a:path>
              </a:pathLst>
            </a:custGeom>
            <a:solidFill>
              <a:schemeClr val="bg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es-ES_tradnl"/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-692831" y="-1170073"/>
              <a:ext cx="3774530" cy="3692367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949994" y="1630157"/>
              <a:ext cx="2126942" cy="1843008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2" name="Freeform 12"/>
            <p:cNvSpPr>
              <a:spLocks noChangeArrowheads="1"/>
            </p:cNvSpPr>
            <p:nvPr/>
          </p:nvSpPr>
          <p:spPr bwMode="auto">
            <a:xfrm rot="5400000">
              <a:off x="-2772523" y="1573197"/>
              <a:ext cx="7241864" cy="3711039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</p:grpSp>
      <p:sp>
        <p:nvSpPr>
          <p:cNvPr id="3" name="Rectangle 1"/>
          <p:cNvSpPr/>
          <p:nvPr/>
        </p:nvSpPr>
        <p:spPr>
          <a:xfrm>
            <a:off x="5519700" y="537551"/>
            <a:ext cx="3607435" cy="6838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sz="3600" b="1" dirty="0">
                <a:solidFill>
                  <a:srgbClr val="FFFF00"/>
                </a:solidFill>
                <a:latin typeface="Copperplate Gothic Bold" panose="020E0705020206020404" charset="0"/>
                <a:cs typeface="Copperplate Gothic Bold" panose="020E0705020206020404" charset="0"/>
                <a:sym typeface="+mn-ea"/>
              </a:rPr>
              <a:t>Mobile Users</a:t>
            </a:r>
            <a:endParaRPr lang="en-US" sz="3600" b="1" dirty="0">
              <a:solidFill>
                <a:srgbClr val="FFFF00"/>
              </a:solidFill>
              <a:effectLst/>
              <a:latin typeface="Copperplate Gothic Bold" panose="020E0705020206020404" charset="0"/>
              <a:ea typeface="Arial" panose="020B0604020202020204" pitchFamily="34" charset="0"/>
              <a:cs typeface="Copperplate Gothic Bold" panose="020E0705020206020404" charset="0"/>
              <a:sym typeface="+mn-ea"/>
            </a:endParaRPr>
          </a:p>
        </p:txBody>
      </p:sp>
      <p:sp>
        <p:nvSpPr>
          <p:cNvPr id="14" name="Round Same Side Corner Rectangle 13"/>
          <p:cNvSpPr/>
          <p:nvPr/>
        </p:nvSpPr>
        <p:spPr>
          <a:xfrm>
            <a:off x="1059543" y="6606020"/>
            <a:ext cx="10116455" cy="251980"/>
          </a:xfrm>
          <a:prstGeom prst="round2SameRect">
            <a:avLst/>
          </a:prstGeom>
          <a:solidFill>
            <a:srgbClr val="9E063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Dr. UPPALAPATI SRILAKSHMI, Asst. Professor, Dept. of CSE, VFSTR Deemed to be University, E-mail: usl_cse@vignan.ac.in</a:t>
            </a:r>
          </a:p>
        </p:txBody>
      </p:sp>
      <p:pic>
        <p:nvPicPr>
          <p:cNvPr id="15" name="Picture 14" descr="vigna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5" name="Text Box 4"/>
          <p:cNvSpPr txBox="1"/>
          <p:nvPr/>
        </p:nvSpPr>
        <p:spPr>
          <a:xfrm>
            <a:off x="4624070" y="1654810"/>
            <a:ext cx="525589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20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Many professionals uses desktop computers at office and want to be connected to the office network while travelling and at home also. </a:t>
            </a:r>
          </a:p>
          <a:p>
            <a:pPr indent="0" algn="just">
              <a:buFont typeface="Wingdings" panose="05000000000000000000" charset="0"/>
              <a:buNone/>
            </a:pPr>
            <a:endParaRPr lang="en-US" sz="800">
              <a:solidFill>
                <a:schemeClr val="bg1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20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This is possible by wireless networks, hence use of laptop, notebook computers and personal digital assistants(PDAs) is increased. </a:t>
            </a:r>
          </a:p>
          <a:p>
            <a:pPr indent="0" algn="just">
              <a:buFont typeface="Wingdings" panose="05000000000000000000" charset="0"/>
              <a:buNone/>
            </a:pPr>
            <a:endParaRPr lang="en-US" sz="800">
              <a:solidFill>
                <a:schemeClr val="bg1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20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Wireless networks are used in taxis, military applications, airports, banking, weather reporting</a:t>
            </a:r>
          </a:p>
          <a:p>
            <a:pPr algn="just"/>
            <a:endParaRPr lang="en-US" sz="2200">
              <a:solidFill>
                <a:schemeClr val="bg1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</p:txBody>
      </p:sp>
      <p:pic>
        <p:nvPicPr>
          <p:cNvPr id="6" name="Picture Placeholder 5" descr="images"/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t="9939"/>
          <a:stretch>
            <a:fillRect/>
          </a:stretch>
        </p:blipFill>
        <p:spPr>
          <a:xfrm>
            <a:off x="1059815" y="1501140"/>
            <a:ext cx="3456305" cy="2048510"/>
          </a:xfrm>
          <a:prstGeom prst="rect">
            <a:avLst/>
          </a:prstGeom>
        </p:spPr>
      </p:pic>
      <p:pic>
        <p:nvPicPr>
          <p:cNvPr id="13" name="Picture 12" descr="images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525" y="3930650"/>
            <a:ext cx="2917825" cy="21240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 rot="10800000">
            <a:off x="9401968" y="-730376"/>
            <a:ext cx="4189413" cy="8353426"/>
            <a:chOff x="-1007111" y="-1170073"/>
            <a:chExt cx="4188807" cy="8353066"/>
          </a:xfrm>
        </p:grpSpPr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 rot="18018666">
              <a:off x="-1050166" y="3211412"/>
              <a:ext cx="3927306" cy="3428505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9" name="Freeform 4"/>
            <p:cNvSpPr/>
            <p:nvPr/>
          </p:nvSpPr>
          <p:spPr bwMode="auto">
            <a:xfrm rot="-3606317">
              <a:off x="1532163" y="5533460"/>
              <a:ext cx="1870891" cy="1428175"/>
            </a:xfrm>
            <a:custGeom>
              <a:avLst/>
              <a:gdLst>
                <a:gd name="T0" fmla="*/ 288135 w 1596665"/>
                <a:gd name="T1" fmla="*/ 529116 h 1218840"/>
                <a:gd name="T2" fmla="*/ 37546 w 1596665"/>
                <a:gd name="T3" fmla="*/ 962419 h 1218840"/>
                <a:gd name="T4" fmla="*/ 288135 w 1596665"/>
                <a:gd name="T5" fmla="*/ 1395298 h 1218840"/>
                <a:gd name="T6" fmla="*/ 788892 w 1596665"/>
                <a:gd name="T7" fmla="*/ 1395298 h 1218840"/>
                <a:gd name="T8" fmla="*/ 1039059 w 1596665"/>
                <a:gd name="T9" fmla="*/ 962419 h 1218840"/>
                <a:gd name="T10" fmla="*/ 788892 w 1596665"/>
                <a:gd name="T11" fmla="*/ 529116 h 1218840"/>
                <a:gd name="T12" fmla="*/ 269151 w 1596665"/>
                <a:gd name="T13" fmla="*/ 496661 h 1218840"/>
                <a:gd name="T14" fmla="*/ 807454 w 1596665"/>
                <a:gd name="T15" fmla="*/ 496661 h 1218840"/>
                <a:gd name="T16" fmla="*/ 1076606 w 1596665"/>
                <a:gd name="T17" fmla="*/ 962419 h 1218840"/>
                <a:gd name="T18" fmla="*/ 807454 w 1596665"/>
                <a:gd name="T19" fmla="*/ 1428175 h 1218840"/>
                <a:gd name="T20" fmla="*/ 269151 w 1596665"/>
                <a:gd name="T21" fmla="*/ 1428175 h 1218840"/>
                <a:gd name="T22" fmla="*/ 0 w 1596665"/>
                <a:gd name="T23" fmla="*/ 962419 h 1218840"/>
                <a:gd name="T24" fmla="*/ 1091127 w 1596665"/>
                <a:gd name="T25" fmla="*/ 0 h 1218840"/>
                <a:gd name="T26" fmla="*/ 1611251 w 1596665"/>
                <a:gd name="T27" fmla="*/ 0 h 1218840"/>
                <a:gd name="T28" fmla="*/ 1870891 w 1596665"/>
                <a:gd name="T29" fmla="*/ 449735 h 1218840"/>
                <a:gd name="T30" fmla="*/ 1611251 w 1596665"/>
                <a:gd name="T31" fmla="*/ 899892 h 1218840"/>
                <a:gd name="T32" fmla="*/ 1091127 w 1596665"/>
                <a:gd name="T33" fmla="*/ 899892 h 1218840"/>
                <a:gd name="T34" fmla="*/ 831487 w 1596665"/>
                <a:gd name="T35" fmla="*/ 449735 h 12188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lnTo>
                    <a:pt x="245902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lnTo>
                    <a:pt x="229700" y="423863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lnTo>
                    <a:pt x="931195" y="0"/>
                  </a:lnTo>
                  <a:close/>
                </a:path>
              </a:pathLst>
            </a:custGeom>
            <a:solidFill>
              <a:schemeClr val="bg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es-ES_tradnl"/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-692831" y="-1170073"/>
              <a:ext cx="3774530" cy="3692367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949994" y="1630157"/>
              <a:ext cx="2126942" cy="1843008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2" name="Freeform 12"/>
            <p:cNvSpPr>
              <a:spLocks noChangeArrowheads="1"/>
            </p:cNvSpPr>
            <p:nvPr/>
          </p:nvSpPr>
          <p:spPr bwMode="auto">
            <a:xfrm rot="5400000">
              <a:off x="-2772523" y="1573197"/>
              <a:ext cx="7241864" cy="3711039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</p:grpSp>
      <p:sp>
        <p:nvSpPr>
          <p:cNvPr id="3" name="Rectangle 1"/>
          <p:cNvSpPr/>
          <p:nvPr/>
        </p:nvSpPr>
        <p:spPr>
          <a:xfrm>
            <a:off x="4932960" y="601686"/>
            <a:ext cx="3607435" cy="6838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sz="3600" b="1" dirty="0">
                <a:solidFill>
                  <a:srgbClr val="FFFF00"/>
                </a:solidFill>
                <a:latin typeface="Copperplate Gothic Bold" panose="020E0705020206020404" charset="0"/>
                <a:cs typeface="Copperplate Gothic Bold" panose="020E0705020206020404" charset="0"/>
                <a:sym typeface="+mn-ea"/>
              </a:rPr>
              <a:t>Mobile Users</a:t>
            </a:r>
            <a:endParaRPr lang="en-US" sz="3600" b="1" dirty="0">
              <a:solidFill>
                <a:srgbClr val="FFFF00"/>
              </a:solidFill>
              <a:effectLst/>
              <a:latin typeface="Copperplate Gothic Bold" panose="020E0705020206020404" charset="0"/>
              <a:ea typeface="Arial" panose="020B0604020202020204" pitchFamily="34" charset="0"/>
              <a:cs typeface="Copperplate Gothic Bold" panose="020E070502020602040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114040" y="4733925"/>
            <a:ext cx="724535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sz="2400" i="1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Combinations of wireless networks and mobile computing.</a:t>
            </a:r>
            <a:endParaRPr lang="en-US" sz="2400" i="1" dirty="0">
              <a:solidFill>
                <a:srgbClr val="FFFF00"/>
              </a:solidFill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</p:txBody>
      </p:sp>
      <p:pic>
        <p:nvPicPr>
          <p:cNvPr id="14340" name="Picture Placeholder 14339" descr="1-5"/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tretch>
            <a:fillRect/>
          </a:stretch>
        </p:blipFill>
        <p:spPr>
          <a:xfrm>
            <a:off x="3738245" y="1674495"/>
            <a:ext cx="5996305" cy="26993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Round Same Side Corner Rectangle 13"/>
          <p:cNvSpPr/>
          <p:nvPr/>
        </p:nvSpPr>
        <p:spPr>
          <a:xfrm>
            <a:off x="1059543" y="6606020"/>
            <a:ext cx="10116455" cy="251980"/>
          </a:xfrm>
          <a:prstGeom prst="round2SameRect">
            <a:avLst/>
          </a:prstGeom>
          <a:solidFill>
            <a:srgbClr val="9E063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Dr. UPPALAPATI SRILAKSHMI, Asst. Professor, Dept. of CSE, VFSTR Deemed to be University, E-mail: usl_cse@vignan.ac.in</a:t>
            </a:r>
          </a:p>
        </p:txBody>
      </p:sp>
      <p:pic>
        <p:nvPicPr>
          <p:cNvPr id="15" name="Picture 14" descr="vignan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108" y="1530475"/>
            <a:ext cx="3140227" cy="3122178"/>
          </a:xfrm>
        </p:spPr>
      </p:pic>
      <p:sp>
        <p:nvSpPr>
          <p:cNvPr id="3" name="Flowchart: Alternate Process 2"/>
          <p:cNvSpPr/>
          <p:nvPr/>
        </p:nvSpPr>
        <p:spPr>
          <a:xfrm>
            <a:off x="112714" y="1193513"/>
            <a:ext cx="4278322" cy="1424175"/>
          </a:xfrm>
          <a:prstGeom prst="flowChartAlternateProcess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Sitka Text" panose="02000505000000020004" pitchFamily="2" charset="0"/>
              </a:rPr>
              <a:t>UNIT - 1 INTRODUCTION</a:t>
            </a:r>
          </a:p>
          <a:p>
            <a:pPr algn="ctr"/>
            <a:r>
              <a:rPr lang="en-US" sz="2000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Use of computer networks, Network hardware, Network software, Reference models, Example networks.</a:t>
            </a:r>
            <a:endParaRPr lang="en-US" sz="2000" b="1" dirty="0">
              <a:solidFill>
                <a:schemeClr val="tx2"/>
              </a:solidFill>
              <a:latin typeface="Baskerville Old Face" panose="02020602080505020303" pitchFamily="18" charset="0"/>
              <a:ea typeface="Nunito Bold" charset="0"/>
              <a:cs typeface="Times New Roman" panose="02020603050405020304" pitchFamily="18" charset="0"/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7469945" y="624114"/>
            <a:ext cx="4324427" cy="2550880"/>
          </a:xfrm>
          <a:prstGeom prst="flowChartAlternateProcess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Sitka Text" panose="02000505000000020004" pitchFamily="2" charset="0"/>
              </a:rPr>
              <a:t>UNIT - 2 DATA LINK LAYER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pPr algn="ctr"/>
            <a:r>
              <a:rPr lang="en-US" sz="2000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Design issues, Error detection and correction, Elementary data link protocols, Sliding window protocols. </a:t>
            </a:r>
            <a:r>
              <a:rPr lang="en-US" sz="1600" b="1" dirty="0">
                <a:solidFill>
                  <a:srgbClr val="FFFF00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MEDIUM ACCESS CONTROL SUB LAYER: </a:t>
            </a:r>
            <a:r>
              <a:rPr lang="en-US" sz="2000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The channel allocation problem, Multiple access protocol, Wireless LANs.</a:t>
            </a:r>
            <a:endParaRPr lang="en-US" sz="2000" b="1" dirty="0">
              <a:solidFill>
                <a:schemeClr val="tx2"/>
              </a:solidFill>
              <a:latin typeface="Baskerville Old Face" panose="02020602080505020303" pitchFamily="18" charset="0"/>
              <a:ea typeface="Nunito Bold" charset="0"/>
              <a:cs typeface="Times New Roman" panose="02020603050405020304" pitchFamily="18" charset="0"/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112714" y="2898591"/>
            <a:ext cx="4351856" cy="1977053"/>
          </a:xfrm>
          <a:prstGeom prst="flowChartAlternateProcess">
            <a:avLst/>
          </a:prstGeom>
          <a:solidFill>
            <a:srgbClr val="AE343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Sitka Text" panose="02000505000000020004" pitchFamily="2" charset="0"/>
              </a:rPr>
              <a:t>UNIT - 3 NETWORK LAYER</a:t>
            </a:r>
          </a:p>
          <a:p>
            <a:pPr algn="ctr"/>
            <a:r>
              <a:rPr lang="en-US" sz="2000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Design issues, Routing algorithms, Congestion control algorithms, Quality of service, Internet working, The network layer in the internet-IPv4, IP addresses, IPv6, ICMP, Mobile IP</a:t>
            </a:r>
            <a:endParaRPr lang="en-US" sz="2000" b="1" dirty="0">
              <a:solidFill>
                <a:schemeClr val="tx2"/>
              </a:solidFill>
              <a:latin typeface="Baskerville Old Face" panose="02020602080505020303" pitchFamily="18" charset="0"/>
              <a:ea typeface="Nunito Bold" charset="0"/>
              <a:cs typeface="Times New Roman" panose="02020603050405020304" pitchFamily="18" charset="0"/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7469946" y="3511955"/>
            <a:ext cx="4157002" cy="1363689"/>
          </a:xfrm>
          <a:prstGeom prst="flowChartAlternateProcess">
            <a:avLst/>
          </a:prstGeom>
          <a:solidFill>
            <a:srgbClr val="9E063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Sitka Text" panose="02000505000000020004" pitchFamily="2" charset="0"/>
              </a:rPr>
              <a:t>UNIT - 4 TRANSPORT LAYER</a:t>
            </a:r>
          </a:p>
          <a:p>
            <a:pPr algn="ctr"/>
            <a:r>
              <a:rPr lang="en-US" b="1" dirty="0">
                <a:solidFill>
                  <a:schemeClr val="tx1">
                    <a:lumMod val="10000"/>
                  </a:schemeClr>
                </a:solidFill>
                <a:latin typeface="Sitka Text" panose="02000505000000020004" pitchFamily="2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The transport service, Elements of transport protocols, The internet transport protocols-UDP and TCP.</a:t>
            </a:r>
            <a:endParaRPr lang="en-US" sz="2000" b="1" dirty="0">
              <a:solidFill>
                <a:schemeClr val="bg1"/>
              </a:solidFill>
              <a:latin typeface="Baskerville Old Face" panose="02020602080505020303" pitchFamily="18" charset="0"/>
              <a:ea typeface="Nunito Bold" charset="0"/>
              <a:cs typeface="Times New Roman" panose="02020603050405020304" pitchFamily="18" charset="0"/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2288642" y="4989614"/>
            <a:ext cx="7579355" cy="1279445"/>
          </a:xfrm>
          <a:prstGeom prst="flowChartAlternateProcess">
            <a:avLst/>
          </a:prstGeom>
          <a:solidFill>
            <a:srgbClr val="5D6E3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latin typeface="Sitka Text" panose="02000505000000020004" pitchFamily="2" charset="0"/>
            </a:endParaRPr>
          </a:p>
          <a:p>
            <a:pPr algn="ctr"/>
            <a:r>
              <a:rPr lang="en-US" b="1" dirty="0">
                <a:solidFill>
                  <a:srgbClr val="FFFF00"/>
                </a:solidFill>
                <a:latin typeface="Sitka Text" panose="02000505000000020004" pitchFamily="2" charset="0"/>
              </a:rPr>
              <a:t>UNIT - 5 APPLICATION LAYER</a:t>
            </a:r>
          </a:p>
          <a:p>
            <a:pPr algn="ctr"/>
            <a:endParaRPr lang="en-US" sz="800" b="1" dirty="0">
              <a:latin typeface="Sitka Text" panose="02000505000000020004" pitchFamily="2" charset="0"/>
            </a:endParaRPr>
          </a:p>
          <a:p>
            <a:pPr algn="ctr"/>
            <a:r>
              <a:rPr lang="en-US" sz="2000" dirty="0">
                <a:latin typeface="Baskerville Old Face" panose="02020602080505020303" pitchFamily="18" charset="0"/>
                <a:cs typeface="Times New Roman" panose="02020603050405020304" pitchFamily="18" charset="0"/>
              </a:rPr>
              <a:t>DNS-Domain name system, E-mail, The World Wide Web, Streaming audio and video, Content delivery networks.</a:t>
            </a:r>
            <a:endParaRPr lang="en-US" sz="2000" b="1" dirty="0">
              <a:solidFill>
                <a:schemeClr val="tx2"/>
              </a:solidFill>
              <a:latin typeface="Baskerville Old Face" panose="02020602080505020303" pitchFamily="18" charset="0"/>
              <a:ea typeface="Nunito Bold" charset="0"/>
              <a:cs typeface="Times New Roman" panose="02020603050405020304" pitchFamily="18" charset="0"/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4464570" y="274781"/>
            <a:ext cx="2827542" cy="918775"/>
          </a:xfrm>
          <a:prstGeom prst="horizontalScroll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  <a:latin typeface="Lucida Calligraphy" panose="03010101010101010101" pitchFamily="66" charset="0"/>
                <a:ea typeface="Nunito Bold" charset="0"/>
                <a:cs typeface="Catamaran SemiBold" pitchFamily="2" charset="77"/>
              </a:rPr>
              <a:t>Syllabus</a:t>
            </a:r>
          </a:p>
        </p:txBody>
      </p:sp>
      <p:sp>
        <p:nvSpPr>
          <p:cNvPr id="2" name="Round Same Side Corner Rectangle 1"/>
          <p:cNvSpPr/>
          <p:nvPr/>
        </p:nvSpPr>
        <p:spPr>
          <a:xfrm>
            <a:off x="1059543" y="6606020"/>
            <a:ext cx="10116455" cy="251980"/>
          </a:xfrm>
          <a:prstGeom prst="round2SameRect">
            <a:avLst/>
          </a:prstGeom>
          <a:solidFill>
            <a:srgbClr val="9E063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Dr. UPPALAPATI SRILAKSHMI, Asst. Professor, Dept. of CSE, VFSTR Deemed to be University, E-mail: usl_cse@vignan.ac.in</a:t>
            </a:r>
          </a:p>
        </p:txBody>
      </p:sp>
      <p:pic>
        <p:nvPicPr>
          <p:cNvPr id="13" name="Picture 12" descr="vigna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 rot="10800000">
            <a:off x="9401968" y="-730376"/>
            <a:ext cx="4189413" cy="8353426"/>
            <a:chOff x="-1007111" y="-1170073"/>
            <a:chExt cx="4188807" cy="8353066"/>
          </a:xfrm>
        </p:grpSpPr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 rot="18018666">
              <a:off x="-1050166" y="3211412"/>
              <a:ext cx="3927306" cy="3428505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9" name="Freeform 4"/>
            <p:cNvSpPr/>
            <p:nvPr/>
          </p:nvSpPr>
          <p:spPr bwMode="auto">
            <a:xfrm rot="-3606317">
              <a:off x="1532163" y="5533460"/>
              <a:ext cx="1870891" cy="1428175"/>
            </a:xfrm>
            <a:custGeom>
              <a:avLst/>
              <a:gdLst>
                <a:gd name="T0" fmla="*/ 288135 w 1596665"/>
                <a:gd name="T1" fmla="*/ 529116 h 1218840"/>
                <a:gd name="T2" fmla="*/ 37546 w 1596665"/>
                <a:gd name="T3" fmla="*/ 962419 h 1218840"/>
                <a:gd name="T4" fmla="*/ 288135 w 1596665"/>
                <a:gd name="T5" fmla="*/ 1395298 h 1218840"/>
                <a:gd name="T6" fmla="*/ 788892 w 1596665"/>
                <a:gd name="T7" fmla="*/ 1395298 h 1218840"/>
                <a:gd name="T8" fmla="*/ 1039059 w 1596665"/>
                <a:gd name="T9" fmla="*/ 962419 h 1218840"/>
                <a:gd name="T10" fmla="*/ 788892 w 1596665"/>
                <a:gd name="T11" fmla="*/ 529116 h 1218840"/>
                <a:gd name="T12" fmla="*/ 269151 w 1596665"/>
                <a:gd name="T13" fmla="*/ 496661 h 1218840"/>
                <a:gd name="T14" fmla="*/ 807454 w 1596665"/>
                <a:gd name="T15" fmla="*/ 496661 h 1218840"/>
                <a:gd name="T16" fmla="*/ 1076606 w 1596665"/>
                <a:gd name="T17" fmla="*/ 962419 h 1218840"/>
                <a:gd name="T18" fmla="*/ 807454 w 1596665"/>
                <a:gd name="T19" fmla="*/ 1428175 h 1218840"/>
                <a:gd name="T20" fmla="*/ 269151 w 1596665"/>
                <a:gd name="T21" fmla="*/ 1428175 h 1218840"/>
                <a:gd name="T22" fmla="*/ 0 w 1596665"/>
                <a:gd name="T23" fmla="*/ 962419 h 1218840"/>
                <a:gd name="T24" fmla="*/ 1091127 w 1596665"/>
                <a:gd name="T25" fmla="*/ 0 h 1218840"/>
                <a:gd name="T26" fmla="*/ 1611251 w 1596665"/>
                <a:gd name="T27" fmla="*/ 0 h 1218840"/>
                <a:gd name="T28" fmla="*/ 1870891 w 1596665"/>
                <a:gd name="T29" fmla="*/ 449735 h 1218840"/>
                <a:gd name="T30" fmla="*/ 1611251 w 1596665"/>
                <a:gd name="T31" fmla="*/ 899892 h 1218840"/>
                <a:gd name="T32" fmla="*/ 1091127 w 1596665"/>
                <a:gd name="T33" fmla="*/ 899892 h 1218840"/>
                <a:gd name="T34" fmla="*/ 831487 w 1596665"/>
                <a:gd name="T35" fmla="*/ 449735 h 12188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lnTo>
                    <a:pt x="245902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lnTo>
                    <a:pt x="229700" y="423863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lnTo>
                    <a:pt x="931195" y="0"/>
                  </a:lnTo>
                  <a:close/>
                </a:path>
              </a:pathLst>
            </a:custGeom>
            <a:solidFill>
              <a:schemeClr val="bg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es-ES_tradnl"/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-692831" y="-1170073"/>
              <a:ext cx="3774530" cy="3692367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949994" y="1630157"/>
              <a:ext cx="2126942" cy="1843008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2" name="Freeform 12"/>
            <p:cNvSpPr>
              <a:spLocks noChangeArrowheads="1"/>
            </p:cNvSpPr>
            <p:nvPr/>
          </p:nvSpPr>
          <p:spPr bwMode="auto">
            <a:xfrm rot="5400000">
              <a:off x="-2772523" y="1573197"/>
              <a:ext cx="7241864" cy="3711039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884950" y="362666"/>
            <a:ext cx="2476500" cy="6838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altLang="en-US" sz="3600" b="1" dirty="0">
                <a:solidFill>
                  <a:schemeClr val="bg1"/>
                </a:solidFill>
                <a:latin typeface="Copperplate Gothic Bold" panose="020E0705020206020404" charset="0"/>
                <a:cs typeface="Copperplate Gothic Bold" panose="020E0705020206020404" charset="0"/>
              </a:rPr>
              <a:t>Sum</a:t>
            </a:r>
            <a:r>
              <a:rPr lang="en-IN" altLang="en-US" sz="3600" b="1" dirty="0">
                <a:solidFill>
                  <a:srgbClr val="FFFF00"/>
                </a:solidFill>
                <a:latin typeface="Copperplate Gothic Bold" panose="020E0705020206020404" charset="0"/>
                <a:cs typeface="Copperplate Gothic Bold" panose="020E0705020206020404" charset="0"/>
              </a:rPr>
              <a:t>mary</a:t>
            </a:r>
            <a:endParaRPr lang="en-IN" altLang="en-US" sz="3600" b="1" dirty="0">
              <a:solidFill>
                <a:srgbClr val="FFFF00"/>
              </a:solidFill>
              <a:effectLst/>
              <a:latin typeface="Copperplate Gothic Bold" panose="020E0705020206020404" charset="0"/>
              <a:ea typeface="Arial" panose="020B0604020202020204" pitchFamily="34" charset="0"/>
              <a:cs typeface="Copperplate Gothic Bold" panose="020E07050202060204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34437" y="3566037"/>
            <a:ext cx="281305" cy="1714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8425" indent="0" algn="l" defTabSz="414655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sz="2400" b="1">
              <a:solidFill>
                <a:schemeClr val="bg1"/>
              </a:solidFill>
              <a:latin typeface="Book Antiqua" panose="02040602050305030304" pitchFamily="18" charset="0"/>
              <a:cs typeface="Book Antiqua" panose="02040602050305030304" pitchFamily="18" charset="0"/>
            </a:endParaRPr>
          </a:p>
          <a:p>
            <a:pPr marL="98425" indent="0" algn="l" defTabSz="414655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sz="2400" b="1">
              <a:solidFill>
                <a:schemeClr val="bg1"/>
              </a:solidFill>
              <a:latin typeface="Book Antiqua" panose="02040602050305030304" pitchFamily="18" charset="0"/>
              <a:cs typeface="Book Antiqua" panose="02040602050305030304" pitchFamily="18" charset="0"/>
            </a:endParaRPr>
          </a:p>
          <a:p>
            <a:pPr marL="98425" indent="0" algn="l" defTabSz="414655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sz="2400" b="1">
              <a:solidFill>
                <a:schemeClr val="bg1"/>
              </a:solidFill>
              <a:latin typeface="Book Antiqua" panose="02040602050305030304" pitchFamily="18" charset="0"/>
              <a:cs typeface="Book Antiqua" panose="02040602050305030304" pitchFamily="18" charset="0"/>
            </a:endParaRPr>
          </a:p>
          <a:p>
            <a:endParaRPr lang="en-US" sz="2400" b="1" dirty="0">
              <a:solidFill>
                <a:schemeClr val="bg1"/>
              </a:solidFill>
              <a:latin typeface="Book Antiqua" panose="02040602050305030304" pitchFamily="18" charset="0"/>
              <a:cs typeface="Book Antiqua" panose="02040602050305030304" pitchFamily="18" charset="0"/>
            </a:endParaRPr>
          </a:p>
        </p:txBody>
      </p:sp>
      <p:sp>
        <p:nvSpPr>
          <p:cNvPr id="18" name="Round Same Side Corner Rectangle 17"/>
          <p:cNvSpPr/>
          <p:nvPr/>
        </p:nvSpPr>
        <p:spPr>
          <a:xfrm>
            <a:off x="1059543" y="6606020"/>
            <a:ext cx="10116455" cy="251980"/>
          </a:xfrm>
          <a:prstGeom prst="round2SameRect">
            <a:avLst/>
          </a:prstGeom>
          <a:solidFill>
            <a:srgbClr val="9E063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Dr. UPPALAPATI SRILAKSHMI, Asst. Professor, Dept. of CSE, VFSTR Deemed to be University, E-mail: usl_cse@vignan.ac.in</a:t>
            </a:r>
          </a:p>
        </p:txBody>
      </p:sp>
      <p:pic>
        <p:nvPicPr>
          <p:cNvPr id="23" name="Picture 22" descr="vigna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4" name="Content Placeholder 3" descr="C:\Users\Saibaba\Desktop\images (1).jpgimages (1)"/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405130" y="3707765"/>
            <a:ext cx="2057400" cy="278257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2703830" y="1177925"/>
            <a:ext cx="6798945" cy="4646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40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A computer network is a group of two or more computers that are linked together. </a:t>
            </a:r>
          </a:p>
          <a:p>
            <a:pPr indent="0" algn="just">
              <a:buFont typeface="Wingdings" panose="05000000000000000000" charset="0"/>
              <a:buNone/>
            </a:pPr>
            <a:endParaRPr lang="en-US" sz="800">
              <a:solidFill>
                <a:schemeClr val="bg1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40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Networks are usually used to share resources, exchange files or communicate with other users.</a:t>
            </a:r>
          </a:p>
          <a:p>
            <a:pPr indent="0" algn="just">
              <a:buFont typeface="Wingdings" panose="05000000000000000000" charset="0"/>
              <a:buNone/>
            </a:pPr>
            <a:endParaRPr lang="en-US" sz="800">
              <a:solidFill>
                <a:schemeClr val="bg1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IN" altLang="en-US" sz="240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Advantages of Computer Networks are:</a:t>
            </a:r>
          </a:p>
          <a:p>
            <a:pPr marL="800100" lvl="1" indent="-342900" algn="just">
              <a:buFont typeface="Wingdings" panose="05000000000000000000" charset="0"/>
              <a:buChar char="Ø"/>
            </a:pPr>
            <a:endParaRPr lang="en-IN" altLang="en-US" sz="800">
              <a:solidFill>
                <a:srgbClr val="FFFF00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indent="0" algn="just">
              <a:buFont typeface="Wingdings" panose="05000000000000000000" charset="0"/>
              <a:buNone/>
            </a:pPr>
            <a:r>
              <a:rPr lang="en-IN" altLang="en-US" sz="240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File Sharing, Resource Sharing, Communication, Flexible Access and Sharing of Information.</a:t>
            </a:r>
          </a:p>
          <a:p>
            <a:pPr indent="0" algn="just">
              <a:buFont typeface="Wingdings" panose="05000000000000000000" charset="0"/>
              <a:buNone/>
            </a:pPr>
            <a:endParaRPr lang="en-IN" altLang="en-US" sz="800">
              <a:solidFill>
                <a:schemeClr val="bg1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IN" altLang="en-US" sz="240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Uses of Computer Networks are:</a:t>
            </a:r>
          </a:p>
          <a:p>
            <a:pPr marL="342900" indent="-342900" algn="just">
              <a:buFont typeface="Wingdings" panose="05000000000000000000" charset="0"/>
              <a:buChar char="Ø"/>
            </a:pPr>
            <a:endParaRPr lang="en-IN" altLang="en-US" sz="800">
              <a:solidFill>
                <a:srgbClr val="FFFF00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algn="just"/>
            <a:r>
              <a:rPr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Business Applications</a:t>
            </a:r>
            <a:r>
              <a:rPr lang="en-IN"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, </a:t>
            </a:r>
            <a:r>
              <a:rPr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Home Applications</a:t>
            </a:r>
            <a:r>
              <a:rPr lang="en-IN"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, </a:t>
            </a:r>
            <a:r>
              <a:rPr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Mobile Users</a:t>
            </a:r>
            <a:r>
              <a:rPr lang="en-IN"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and </a:t>
            </a:r>
            <a:r>
              <a:rPr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Social Issues</a:t>
            </a:r>
            <a:r>
              <a:rPr lang="en-IN"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. </a:t>
            </a:r>
          </a:p>
          <a:p>
            <a:pPr algn="just"/>
            <a:endParaRPr sz="800" dirty="0">
              <a:solidFill>
                <a:schemeClr val="bg1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algn="just"/>
            <a:endParaRPr lang="en-IN" altLang="en-US" sz="800" dirty="0">
              <a:solidFill>
                <a:schemeClr val="bg1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</p:txBody>
      </p:sp>
      <p:pic>
        <p:nvPicPr>
          <p:cNvPr id="17" name="Content Placeholder 16" descr="images"/>
          <p:cNvPicPr>
            <a:picLocks noGrp="1" noChangeAspect="1"/>
          </p:cNvPicPr>
          <p:nvPr>
            <p:ph sz="half" idx="1"/>
          </p:nvPr>
        </p:nvPicPr>
        <p:blipFill>
          <a:blip r:embed="rId5"/>
          <a:srcRect b="9242"/>
          <a:stretch>
            <a:fillRect/>
          </a:stretch>
        </p:blipFill>
        <p:spPr>
          <a:xfrm>
            <a:off x="405130" y="1372235"/>
            <a:ext cx="2057400" cy="201422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6911" y="2723334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  <a:latin typeface="Brush Script MT" panose="03060802040406070304" pitchFamily="66" charset="0"/>
                <a:ea typeface="Nunito Bold" charset="0"/>
                <a:cs typeface="Catamaran Medium" pitchFamily="2" charset="77"/>
              </a:rPr>
              <a:t>Any questions?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7655" y="2705725"/>
            <a:ext cx="581601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Viner Hand ITC" panose="03070502030502020203" pitchFamily="66" charset="0"/>
                <a:ea typeface="Nunito Bold" charset="0"/>
                <a:cs typeface="Catamaran SemiBold" pitchFamily="2" charset="77"/>
              </a:rPr>
              <a:t>THANKS!</a:t>
            </a:r>
          </a:p>
        </p:txBody>
      </p:sp>
      <p:pic>
        <p:nvPicPr>
          <p:cNvPr id="4" name="Picture 3" descr="vigna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1"/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>
            <a:off x="1059543" y="6606020"/>
            <a:ext cx="10116455" cy="251980"/>
          </a:xfrm>
          <a:prstGeom prst="round2SameRect">
            <a:avLst/>
          </a:prstGeom>
          <a:solidFill>
            <a:srgbClr val="9E063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Dr. UPPALAPATI SRILAKSHMI, Asst. Professor, Dept. of CSE, VFSTR Deemed to be University, E-mail: usl_cse@vignan.ac.in</a:t>
            </a:r>
          </a:p>
        </p:txBody>
      </p:sp>
      <p:pic>
        <p:nvPicPr>
          <p:cNvPr id="7" name="Picture 6" descr="vigna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4" name="Picture Placeholder 3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0626" y="846677"/>
            <a:ext cx="3673476" cy="51646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4F854A9-BCC5-499C-8559-DD7D4511BD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525" y="846677"/>
            <a:ext cx="3673475" cy="516464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069" y="4210838"/>
            <a:ext cx="2856931" cy="2395182"/>
          </a:xfrm>
          <a:prstGeom prst="rect">
            <a:avLst/>
          </a:prstGeom>
        </p:spPr>
      </p:pic>
      <p:sp>
        <p:nvSpPr>
          <p:cNvPr id="6" name="Round Same Side Corner Rectangle 5"/>
          <p:cNvSpPr/>
          <p:nvPr/>
        </p:nvSpPr>
        <p:spPr>
          <a:xfrm>
            <a:off x="1059543" y="6606020"/>
            <a:ext cx="10116455" cy="251980"/>
          </a:xfrm>
          <a:prstGeom prst="round2SameRect">
            <a:avLst/>
          </a:prstGeom>
          <a:solidFill>
            <a:srgbClr val="9E063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Dr. UPPALAPATI SRILAKSHMI, Asst. Professor, Dept. of CSE, VFSTR Deemed to be University, E-mail: usl_cse@vignan.ac.in</a:t>
            </a:r>
          </a:p>
        </p:txBody>
      </p:sp>
      <p:pic>
        <p:nvPicPr>
          <p:cNvPr id="7" name="Picture 6" descr="vignan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3" name="TextBox 12"/>
          <p:cNvSpPr txBox="1"/>
          <p:nvPr/>
        </p:nvSpPr>
        <p:spPr>
          <a:xfrm>
            <a:off x="4844386" y="1342194"/>
            <a:ext cx="7262912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  <a:latin typeface="Colonna MT" panose="04020805060202030203" pitchFamily="82" charset="0"/>
                <a:ea typeface="Nunito Bold" charset="0"/>
                <a:cs typeface="Catamaran SemiBold" pitchFamily="2" charset="77"/>
              </a:rPr>
              <a:t>UNIT - I</a:t>
            </a:r>
          </a:p>
          <a:p>
            <a:pPr algn="r"/>
            <a:r>
              <a:rPr lang="en-US" sz="6000" b="1" dirty="0">
                <a:solidFill>
                  <a:srgbClr val="FFFF00"/>
                </a:solidFill>
                <a:latin typeface="Georgia" panose="02040502050405020303" pitchFamily="18" charset="0"/>
                <a:ea typeface="Nunito Bold" charset="0"/>
                <a:cs typeface="Catamaran SemiBold" pitchFamily="2" charset="77"/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A72F3B7-D98F-4262-8D4E-9819116BBD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67"/>
          <a:stretch/>
        </p:blipFill>
        <p:spPr>
          <a:xfrm>
            <a:off x="3849519" y="4533896"/>
            <a:ext cx="2466975" cy="207212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895" y="2463800"/>
            <a:ext cx="5323205" cy="32829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353635" y="360736"/>
            <a:ext cx="7187821" cy="206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Nunito Bold" charset="0"/>
                <a:cs typeface="Times New Roman" panose="02020603050405020304" pitchFamily="18" charset="0"/>
              </a:rPr>
              <a:t>Computer Network</a:t>
            </a:r>
            <a:r>
              <a:rPr lang="en-I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Nunito Bold" charset="0"/>
                <a:cs typeface="Times New Roman" panose="02020603050405020304" pitchFamily="18" charset="0"/>
              </a:rPr>
              <a:t>: </a:t>
            </a:r>
            <a:r>
              <a:rPr lang="en-IN" altLang="en-US" sz="3200" dirty="0">
                <a:solidFill>
                  <a:srgbClr val="FFFF00"/>
                </a:solidFill>
                <a:latin typeface="Times New Roman" panose="02020603050405020304" pitchFamily="18" charset="0"/>
                <a:ea typeface="Nunito Bold" charset="0"/>
                <a:cs typeface="Times New Roman" panose="02020603050405020304" pitchFamily="18" charset="0"/>
              </a:rPr>
              <a:t>It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ea typeface="Nunito Bold" charset="0"/>
                <a:cs typeface="Times New Roman" panose="02020603050405020304" pitchFamily="18" charset="0"/>
              </a:rPr>
              <a:t> is a system in which multiple computers are connected to each other to share information and resources</a:t>
            </a:r>
          </a:p>
        </p:txBody>
      </p:sp>
      <p:sp>
        <p:nvSpPr>
          <p:cNvPr id="7" name="Round Same Side Corner Rectangle 6"/>
          <p:cNvSpPr/>
          <p:nvPr/>
        </p:nvSpPr>
        <p:spPr>
          <a:xfrm>
            <a:off x="1059543" y="6606020"/>
            <a:ext cx="10116455" cy="251980"/>
          </a:xfrm>
          <a:prstGeom prst="round2SameRect">
            <a:avLst/>
          </a:prstGeom>
          <a:solidFill>
            <a:srgbClr val="9E063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Dr. UPPALAPATI SRILAKSHMI, Asst. Professor, Dept. of CSE, VFSTR Deemed to be University, E-mail: usl_cse@vignan.ac.in</a:t>
            </a:r>
          </a:p>
        </p:txBody>
      </p:sp>
      <p:pic>
        <p:nvPicPr>
          <p:cNvPr id="8" name="Picture 7" descr="vignan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5104264" y="711708"/>
            <a:ext cx="5268036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set of devices (often referred to as nodes) connected by communication links. </a:t>
            </a:r>
          </a:p>
          <a:p>
            <a:pPr marL="342900" indent="-342900" algn="just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node can be a computer, printer, or any other device capable of sending and/or receiving data generated by other nodes on the network.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84" y="609663"/>
            <a:ext cx="3889612" cy="34710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8490" y="4544705"/>
            <a:ext cx="75881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popular example of a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allows millions of users to share information</a:t>
            </a:r>
            <a:r>
              <a:rPr lang="en-I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stored on various devices in the network.</a:t>
            </a:r>
            <a:endParaRPr lang="en-IN" altLang="en-US" sz="2400" dirty="0">
              <a:solidFill>
                <a:schemeClr val="bg1"/>
              </a:solidFill>
              <a:latin typeface="Times New Roman" panose="02020603050405020304" pitchFamily="18" charset="0"/>
              <a:ea typeface="Lato Light" panose="020F03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ound Same Side Corner Rectangle 5"/>
          <p:cNvSpPr/>
          <p:nvPr/>
        </p:nvSpPr>
        <p:spPr>
          <a:xfrm>
            <a:off x="1059543" y="6606020"/>
            <a:ext cx="10116455" cy="251980"/>
          </a:xfrm>
          <a:prstGeom prst="round2SameRect">
            <a:avLst/>
          </a:prstGeom>
          <a:solidFill>
            <a:srgbClr val="9E063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Dr. UPPALAPATI SRILAKSHMI, Asst. Professor, Dept. of CSE, VFSTR Deemed to be University, E-mail: usl_cse@vignan.ac.in</a:t>
            </a:r>
          </a:p>
        </p:txBody>
      </p:sp>
      <p:pic>
        <p:nvPicPr>
          <p:cNvPr id="7" name="Picture 6" descr="vignan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5964" y="350661"/>
            <a:ext cx="6703060" cy="6451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/>
            <a:r>
              <a:rPr lang="en-US" sz="3600" b="1" dirty="0">
                <a:solidFill>
                  <a:srgbClr val="FFFF00"/>
                </a:solidFill>
                <a:latin typeface="Copperplate Gothic Bold" panose="020E0705020206020404" charset="0"/>
                <a:cs typeface="Copperplate Gothic Bold" panose="020E0705020206020404" charset="0"/>
              </a:rPr>
              <a:t>Every Network Includes:</a:t>
            </a:r>
            <a:endParaRPr lang="en-US" sz="3600" b="1" dirty="0">
              <a:solidFill>
                <a:srgbClr val="FFFF00"/>
              </a:solidFill>
              <a:latin typeface="Copperplate Gothic Bold" panose="020E0705020206020404" charset="0"/>
              <a:ea typeface="Nunito Bold" charset="0"/>
              <a:cs typeface="Copperplate Gothic Bold" panose="020E070502020602040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64"/>
          <a:stretch/>
        </p:blipFill>
        <p:spPr>
          <a:xfrm>
            <a:off x="924353" y="1240401"/>
            <a:ext cx="2712461" cy="2541024"/>
          </a:xfrm>
          <a:prstGeom prst="rect">
            <a:avLst/>
          </a:prstGeom>
        </p:spPr>
      </p:pic>
      <p:sp>
        <p:nvSpPr>
          <p:cNvPr id="6" name="Round Same Side Corner Rectangle 5"/>
          <p:cNvSpPr/>
          <p:nvPr/>
        </p:nvSpPr>
        <p:spPr>
          <a:xfrm>
            <a:off x="1059543" y="6606020"/>
            <a:ext cx="10116455" cy="251980"/>
          </a:xfrm>
          <a:prstGeom prst="round2SameRect">
            <a:avLst/>
          </a:prstGeom>
          <a:solidFill>
            <a:srgbClr val="9E063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Dr. UPPALAPATI SRILAKSHMI, Asst. Professor, Dept. of CSE, VFSTR Deemed to be University, E-mail: usl_cse@vignan.ac.in</a:t>
            </a:r>
          </a:p>
        </p:txBody>
      </p:sp>
      <p:pic>
        <p:nvPicPr>
          <p:cNvPr id="7" name="Picture 6" descr="vigna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11306B7-B2A8-40A4-91C4-2EF1A8B6A2FD}"/>
              </a:ext>
            </a:extLst>
          </p:cNvPr>
          <p:cNvSpPr/>
          <p:nvPr/>
        </p:nvSpPr>
        <p:spPr>
          <a:xfrm>
            <a:off x="4714960" y="1240401"/>
            <a:ext cx="7134225" cy="4771253"/>
          </a:xfrm>
          <a:prstGeom prst="rect">
            <a:avLst/>
          </a:prstGeom>
        </p:spPr>
        <p:txBody>
          <a:bodyPr/>
          <a:lstStyle/>
          <a:p>
            <a:pPr marL="342900" lvl="0" indent="-342900" algn="just" rtl="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At least two computers that have something to share.</a:t>
            </a:r>
          </a:p>
          <a:p>
            <a:pPr marL="342900" lvl="0" indent="-342900" algn="just" rtl="0">
              <a:buFont typeface="Wingdings" panose="05000000000000000000" pitchFamily="2" charset="2"/>
              <a:buChar char="Ø"/>
            </a:pPr>
            <a:endParaRPr lang="en-US" sz="8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marL="342900" lvl="0" indent="-342900" algn="just" rtl="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A cable or wireless pathway, called </a:t>
            </a:r>
            <a:r>
              <a:rPr lang="en-US" sz="2400" b="1" i="1" dirty="0">
                <a:solidFill>
                  <a:srgbClr val="FFFF00"/>
                </a:solidFill>
                <a:latin typeface="Baskerville Old Face" panose="02020602080505020303" pitchFamily="18" charset="0"/>
              </a:rPr>
              <a:t>Transmission Media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, for computers to signal each other.</a:t>
            </a:r>
          </a:p>
          <a:p>
            <a:pPr marL="342900" lvl="0" indent="-342900" algn="just" rtl="0">
              <a:buFont typeface="Wingdings" panose="05000000000000000000" pitchFamily="2" charset="2"/>
              <a:buChar char="Ø"/>
            </a:pPr>
            <a:endParaRPr lang="en-US" sz="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marL="342900" lvl="0" indent="-342900" algn="just" rtl="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Rules, called </a:t>
            </a:r>
            <a:r>
              <a:rPr lang="en-US" sz="2400" b="1" i="1" dirty="0">
                <a:solidFill>
                  <a:srgbClr val="FFFF00"/>
                </a:solidFill>
                <a:latin typeface="Baskerville Old Face" panose="02020602080505020303" pitchFamily="18" charset="0"/>
              </a:rPr>
              <a:t>Protocols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, so that computers can use the unified principle of data communication.</a:t>
            </a:r>
          </a:p>
          <a:p>
            <a:pPr marL="342900" lvl="0" indent="-342900" algn="just" rtl="0">
              <a:buFont typeface="Wingdings" panose="05000000000000000000" pitchFamily="2" charset="2"/>
              <a:buChar char="Ø"/>
            </a:pPr>
            <a:endParaRPr lang="en-US" sz="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marL="342900" lvl="0" indent="-342900" algn="just" rtl="0"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rgbClr val="FFFF00"/>
                </a:solidFill>
                <a:latin typeface="Baskerville Old Face" panose="02020602080505020303" pitchFamily="18" charset="0"/>
              </a:rPr>
              <a:t>Networking Interface Cards (NIC)</a:t>
            </a:r>
            <a:r>
              <a:rPr lang="en-US" sz="24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637170" y="176530"/>
            <a:ext cx="8933799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FFFF00"/>
                </a:solidFill>
                <a:latin typeface="Copperplate Gothic Light" panose="020E0507020206020404" pitchFamily="34" charset="0"/>
              </a:rPr>
              <a:t>Advantages of computer networks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750" y="4857872"/>
            <a:ext cx="2171700" cy="1629396"/>
          </a:xfrm>
          <a:prstGeom prst="rect">
            <a:avLst/>
          </a:prstGeom>
        </p:spPr>
      </p:pic>
      <p:sp>
        <p:nvSpPr>
          <p:cNvPr id="16" name="Round Same Side Corner Rectangle 15"/>
          <p:cNvSpPr/>
          <p:nvPr/>
        </p:nvSpPr>
        <p:spPr>
          <a:xfrm>
            <a:off x="1059543" y="6606020"/>
            <a:ext cx="10116455" cy="251980"/>
          </a:xfrm>
          <a:prstGeom prst="round2SameRect">
            <a:avLst/>
          </a:prstGeom>
          <a:solidFill>
            <a:srgbClr val="9E063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Dr. UPPALAPATI SRILAKSHMI, Asst. Professor, Dept. of CSE, VFSTR Deemed to be University, E-mail: usl_cse@vignan.ac.in</a:t>
            </a:r>
          </a:p>
        </p:txBody>
      </p:sp>
      <p:pic>
        <p:nvPicPr>
          <p:cNvPr id="22" name="Picture 21" descr="vignan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3601FB0F-18D4-4000-8C3E-650F3FDCF4BD}"/>
              </a:ext>
            </a:extLst>
          </p:cNvPr>
          <p:cNvSpPr/>
          <p:nvPr/>
        </p:nvSpPr>
        <p:spPr>
          <a:xfrm>
            <a:off x="2525706" y="1028254"/>
            <a:ext cx="4646619" cy="1381757"/>
          </a:xfrm>
          <a:prstGeom prst="roundRect">
            <a:avLst/>
          </a:prstGeom>
          <a:blipFill>
            <a:blip r:embed="rId5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latin typeface="Baskerville Old Face" panose="02020602080505020303" pitchFamily="18" charset="0"/>
            </a:endParaRPr>
          </a:p>
          <a:p>
            <a:r>
              <a:rPr lang="en-US" sz="2400" b="1" dirty="0">
                <a:latin typeface="Baskerville Old Face" panose="02020602080505020303" pitchFamily="18" charset="0"/>
              </a:rPr>
              <a:t>     </a:t>
            </a:r>
            <a:r>
              <a:rPr lang="en-US" sz="2400" b="1" dirty="0">
                <a:solidFill>
                  <a:srgbClr val="FFFF00"/>
                </a:solidFill>
                <a:latin typeface="Baskerville Old Face" panose="02020602080505020303" pitchFamily="18" charset="0"/>
              </a:rPr>
              <a:t>File Sharing </a:t>
            </a:r>
          </a:p>
          <a:p>
            <a:pPr algn="ctr"/>
            <a:endParaRPr lang="en-US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Sharing or accessing a file stored on a computer across the computers on the network.</a:t>
            </a:r>
          </a:p>
          <a:p>
            <a:pPr algn="ctr"/>
            <a:endParaRPr lang="en-US" sz="2200" dirty="0">
              <a:solidFill>
                <a:schemeClr val="tx2"/>
              </a:solidFill>
              <a:latin typeface="Catamaran Light" pitchFamily="2" charset="77"/>
              <a:ea typeface="Nunito Bold" charset="0"/>
              <a:cs typeface="Arima Madurai Medium" pitchFamily="2" charset="77"/>
            </a:endParaRPr>
          </a:p>
        </p:txBody>
      </p:sp>
      <p:pic>
        <p:nvPicPr>
          <p:cNvPr id="3" name="Picture Placeholder 2" descr="download (9)"/>
          <p:cNvPicPr>
            <a:picLocks noGrp="1" noChangeAspect="1"/>
          </p:cNvPicPr>
          <p:nvPr>
            <p:ph type="pic" sz="quarter" idx="14"/>
          </p:nvPr>
        </p:nvPicPr>
        <p:blipFill>
          <a:blip r:embed="rId6"/>
          <a:stretch>
            <a:fillRect/>
          </a:stretch>
        </p:blipFill>
        <p:spPr>
          <a:xfrm>
            <a:off x="4849015" y="1011070"/>
            <a:ext cx="1485110" cy="807085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2BC72ADE-13EA-4C5E-8492-E533C956E43E}"/>
              </a:ext>
            </a:extLst>
          </p:cNvPr>
          <p:cNvSpPr/>
          <p:nvPr/>
        </p:nvSpPr>
        <p:spPr>
          <a:xfrm>
            <a:off x="7008819" y="2300035"/>
            <a:ext cx="4924425" cy="1631010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latin typeface="Baskerville Old Face" panose="02020602080505020303" pitchFamily="18" charset="0"/>
            </a:endParaRPr>
          </a:p>
          <a:p>
            <a:r>
              <a:rPr lang="en-US" sz="2400" b="1" dirty="0">
                <a:latin typeface="Baskerville Old Face" panose="02020602080505020303" pitchFamily="18" charset="0"/>
              </a:rPr>
              <a:t>     </a:t>
            </a:r>
            <a:r>
              <a:rPr lang="en-US" sz="2400" b="1" dirty="0">
                <a:solidFill>
                  <a:srgbClr val="FFFF00"/>
                </a:solidFill>
                <a:latin typeface="Baskerville Old Face" panose="02020602080505020303" pitchFamily="18" charset="0"/>
              </a:rPr>
              <a:t>Resource Sharing </a:t>
            </a:r>
          </a:p>
          <a:p>
            <a:pPr algn="ctr"/>
            <a:endParaRPr lang="en-US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lvl="0" algn="ctr" fontAlgn="base"/>
            <a:r>
              <a:rPr lang="en-US" sz="1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All computers in the network can share resources such as printers, fax machines, modems and scanners. </a:t>
            </a:r>
          </a:p>
          <a:p>
            <a:pPr algn="ctr"/>
            <a:endParaRPr lang="en-US" sz="2200" dirty="0">
              <a:solidFill>
                <a:schemeClr val="tx2"/>
              </a:solidFill>
              <a:latin typeface="Catamaran Light" pitchFamily="2" charset="77"/>
              <a:ea typeface="Nunito Bold" charset="0"/>
              <a:cs typeface="Arima Madurai Medium" pitchFamily="2" charset="77"/>
            </a:endParaRPr>
          </a:p>
        </p:txBody>
      </p:sp>
      <p:pic>
        <p:nvPicPr>
          <p:cNvPr id="4" name="Picture 3" descr="download"/>
          <p:cNvPicPr>
            <a:picLocks noChangeAspect="1"/>
          </p:cNvPicPr>
          <p:nvPr/>
        </p:nvPicPr>
        <p:blipFill>
          <a:blip r:embed="rId7"/>
          <a:srcRect b="7595"/>
          <a:stretch>
            <a:fillRect/>
          </a:stretch>
        </p:blipFill>
        <p:spPr>
          <a:xfrm>
            <a:off x="9995677" y="2300035"/>
            <a:ext cx="1481119" cy="77470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9EA76963-DC00-4005-944B-EBD47FD11286}"/>
              </a:ext>
            </a:extLst>
          </p:cNvPr>
          <p:cNvSpPr/>
          <p:nvPr/>
        </p:nvSpPr>
        <p:spPr>
          <a:xfrm>
            <a:off x="2637170" y="3901744"/>
            <a:ext cx="4646619" cy="1381757"/>
          </a:xfrm>
          <a:prstGeom prst="roundRect">
            <a:avLst/>
          </a:prstGeom>
          <a:gradFill flip="none" rotWithShape="1">
            <a:gsLst>
              <a:gs pos="0">
                <a:srgbClr val="1EBCB8">
                  <a:shade val="30000"/>
                  <a:satMod val="115000"/>
                </a:srgbClr>
              </a:gs>
              <a:gs pos="50000">
                <a:srgbClr val="1EBCB8">
                  <a:shade val="67500"/>
                  <a:satMod val="115000"/>
                </a:srgbClr>
              </a:gs>
              <a:gs pos="100000">
                <a:srgbClr val="1EBCB8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latin typeface="Baskerville Old Face" panose="02020602080505020303" pitchFamily="18" charset="0"/>
            </a:endParaRPr>
          </a:p>
          <a:p>
            <a:r>
              <a:rPr lang="en-US" sz="2400" b="1" dirty="0">
                <a:latin typeface="Baskerville Old Face" panose="02020602080505020303" pitchFamily="18" charset="0"/>
              </a:rPr>
              <a:t>     </a:t>
            </a:r>
            <a:r>
              <a:rPr lang="en-US" sz="2400" b="1" dirty="0">
                <a:solidFill>
                  <a:srgbClr val="FFFF00"/>
                </a:solidFill>
                <a:latin typeface="Baskerville Old Face" panose="02020602080505020303" pitchFamily="18" charset="0"/>
              </a:rPr>
              <a:t>Communication </a:t>
            </a:r>
          </a:p>
          <a:p>
            <a:pPr algn="ctr"/>
            <a:endParaRPr lang="en-US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lvl="0" algn="just" fontAlgn="base"/>
            <a:r>
              <a:rPr lang="en-US" sz="1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Devices on the network can communicate with each other via e-mail, instant messages etc.</a:t>
            </a:r>
          </a:p>
          <a:p>
            <a:pPr algn="ctr"/>
            <a:endParaRPr lang="en-US" sz="2200" dirty="0">
              <a:solidFill>
                <a:schemeClr val="tx2"/>
              </a:solidFill>
              <a:latin typeface="Catamaran Light" pitchFamily="2" charset="77"/>
              <a:ea typeface="Nunito Bold" charset="0"/>
              <a:cs typeface="Arima Madurai Medium" pitchFamily="2" charset="77"/>
            </a:endParaRPr>
          </a:p>
        </p:txBody>
      </p:sp>
      <p:pic>
        <p:nvPicPr>
          <p:cNvPr id="5" name="Picture 4" descr="download (11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4561" y="3916160"/>
            <a:ext cx="1413914" cy="82296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xmlns="" id="{D25921B4-1379-4A21-9AD9-59CC6AE58935}"/>
              </a:ext>
            </a:extLst>
          </p:cNvPr>
          <p:cNvSpPr/>
          <p:nvPr/>
        </p:nvSpPr>
        <p:spPr>
          <a:xfrm>
            <a:off x="7172325" y="5149342"/>
            <a:ext cx="4887320" cy="1381757"/>
          </a:xfrm>
          <a:prstGeom prst="roundRect">
            <a:avLst/>
          </a:prstGeom>
          <a:gradFill flip="none" rotWithShape="1">
            <a:gsLst>
              <a:gs pos="0">
                <a:srgbClr val="EA7ADD">
                  <a:shade val="30000"/>
                  <a:satMod val="115000"/>
                </a:srgbClr>
              </a:gs>
              <a:gs pos="50000">
                <a:srgbClr val="EA7ADD">
                  <a:shade val="67500"/>
                  <a:satMod val="115000"/>
                </a:srgbClr>
              </a:gs>
              <a:gs pos="100000">
                <a:srgbClr val="EA7ADD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latin typeface="Baskerville Old Face" panose="02020602080505020303" pitchFamily="18" charset="0"/>
            </a:endParaRPr>
          </a:p>
          <a:p>
            <a:r>
              <a:rPr lang="en-US" sz="2400" b="1" dirty="0">
                <a:latin typeface="Baskerville Old Face" panose="02020602080505020303" pitchFamily="18" charset="0"/>
              </a:rPr>
              <a:t>     </a:t>
            </a:r>
            <a:r>
              <a:rPr lang="en-US" sz="2400" b="1" dirty="0">
                <a:solidFill>
                  <a:srgbClr val="FFFF00"/>
                </a:solidFill>
                <a:latin typeface="Baskerville Old Face" panose="02020602080505020303" pitchFamily="18" charset="0"/>
              </a:rPr>
              <a:t>Flexible Access </a:t>
            </a:r>
          </a:p>
          <a:p>
            <a:pPr algn="ctr"/>
            <a:endParaRPr lang="en-US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Users can access the information or resources on the network from anywhere in the network </a:t>
            </a:r>
          </a:p>
          <a:p>
            <a:pPr algn="ctr"/>
            <a:endParaRPr lang="en-US" sz="2200" dirty="0">
              <a:solidFill>
                <a:schemeClr val="tx2"/>
              </a:solidFill>
              <a:latin typeface="Catamaran Light" pitchFamily="2" charset="77"/>
              <a:ea typeface="Nunito Bold" charset="0"/>
              <a:cs typeface="Arima Madurai Medium" pitchFamily="2" charset="77"/>
            </a:endParaRPr>
          </a:p>
        </p:txBody>
      </p:sp>
      <p:pic>
        <p:nvPicPr>
          <p:cNvPr id="7" name="Picture 6" descr="download (12)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96555" y="5149342"/>
            <a:ext cx="1879364" cy="8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319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226810" y="1908810"/>
            <a:ext cx="421132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800100" lvl="1" indent="-342900">
              <a:buFont typeface="Wingdings" panose="05000000000000000000" charset="0"/>
              <a:buChar char="v"/>
            </a:pPr>
            <a:endParaRPr sz="2400" dirty="0">
              <a:latin typeface="Book Antiqua" panose="02040602050305030304" pitchFamily="18" charset="0"/>
              <a:cs typeface="Book Antiqua" panose="02040602050305030304" pitchFamily="18" charset="0"/>
              <a:sym typeface="+mn-ea"/>
            </a:endParaRPr>
          </a:p>
          <a:p>
            <a:pPr marL="800100" lvl="1" indent="-342900">
              <a:buFont typeface="Wingdings" panose="05000000000000000000" charset="0"/>
              <a:buChar char="v"/>
            </a:pPr>
            <a:r>
              <a:rPr sz="2400" dirty="0">
                <a:solidFill>
                  <a:schemeClr val="bg1"/>
                </a:solidFill>
                <a:latin typeface="Book Antiqua" panose="02040602050305030304" pitchFamily="18" charset="0"/>
                <a:cs typeface="Book Antiqua" panose="02040602050305030304" pitchFamily="18" charset="0"/>
                <a:sym typeface="+mn-ea"/>
              </a:rPr>
              <a:t>Business Applications</a:t>
            </a:r>
          </a:p>
          <a:p>
            <a:pPr lvl="1" indent="0">
              <a:buFont typeface="Wingdings" panose="05000000000000000000" charset="0"/>
              <a:buNone/>
            </a:pPr>
            <a:endParaRPr sz="2400" dirty="0">
              <a:solidFill>
                <a:schemeClr val="bg1"/>
              </a:solidFill>
              <a:latin typeface="Book Antiqua" panose="02040602050305030304" pitchFamily="18" charset="0"/>
              <a:cs typeface="Book Antiqua" panose="02040602050305030304" pitchFamily="18" charset="0"/>
            </a:endParaRPr>
          </a:p>
          <a:p>
            <a:pPr marL="800100" lvl="1" indent="-342900">
              <a:buFont typeface="Wingdings" panose="05000000000000000000" charset="0"/>
              <a:buChar char="v"/>
            </a:pPr>
            <a:r>
              <a:rPr sz="2400" dirty="0">
                <a:solidFill>
                  <a:schemeClr val="bg1"/>
                </a:solidFill>
                <a:latin typeface="Book Antiqua" panose="02040602050305030304" pitchFamily="18" charset="0"/>
                <a:cs typeface="Book Antiqua" panose="02040602050305030304" pitchFamily="18" charset="0"/>
                <a:sym typeface="+mn-ea"/>
              </a:rPr>
              <a:t>Home Applications</a:t>
            </a:r>
          </a:p>
          <a:p>
            <a:pPr lvl="1" indent="0">
              <a:buFont typeface="Wingdings" panose="05000000000000000000" charset="0"/>
              <a:buNone/>
            </a:pPr>
            <a:endParaRPr sz="2400" dirty="0">
              <a:solidFill>
                <a:schemeClr val="bg1"/>
              </a:solidFill>
              <a:latin typeface="Book Antiqua" panose="02040602050305030304" pitchFamily="18" charset="0"/>
              <a:cs typeface="Book Antiqua" panose="02040602050305030304" pitchFamily="18" charset="0"/>
            </a:endParaRPr>
          </a:p>
          <a:p>
            <a:pPr marL="800100" lvl="1" indent="-342900">
              <a:buFont typeface="Wingdings" panose="05000000000000000000" charset="0"/>
              <a:buChar char="v"/>
            </a:pPr>
            <a:r>
              <a:rPr sz="2400" dirty="0">
                <a:solidFill>
                  <a:schemeClr val="bg1"/>
                </a:solidFill>
                <a:latin typeface="Book Antiqua" panose="02040602050305030304" pitchFamily="18" charset="0"/>
                <a:cs typeface="Book Antiqua" panose="02040602050305030304" pitchFamily="18" charset="0"/>
                <a:sym typeface="+mn-ea"/>
              </a:rPr>
              <a:t>Mobile Users</a:t>
            </a:r>
          </a:p>
          <a:p>
            <a:pPr lvl="1" indent="0">
              <a:buFont typeface="Wingdings" panose="05000000000000000000" charset="0"/>
              <a:buNone/>
            </a:pPr>
            <a:endParaRPr sz="2400" dirty="0">
              <a:solidFill>
                <a:schemeClr val="bg1"/>
              </a:solidFill>
              <a:latin typeface="Book Antiqua" panose="02040602050305030304" pitchFamily="18" charset="0"/>
              <a:cs typeface="Book Antiqua" panose="02040602050305030304" pitchFamily="18" charset="0"/>
            </a:endParaRPr>
          </a:p>
          <a:p>
            <a:pPr marL="800100" lvl="1" indent="-342900">
              <a:buFont typeface="Wingdings" panose="05000000000000000000" charset="0"/>
              <a:buChar char="v"/>
            </a:pPr>
            <a:r>
              <a:rPr sz="2400" dirty="0">
                <a:solidFill>
                  <a:schemeClr val="bg1"/>
                </a:solidFill>
                <a:latin typeface="Book Antiqua" panose="02040602050305030304" pitchFamily="18" charset="0"/>
                <a:cs typeface="Book Antiqua" panose="02040602050305030304" pitchFamily="18" charset="0"/>
                <a:sym typeface="+mn-ea"/>
              </a:rPr>
              <a:t>Social Issues</a:t>
            </a:r>
            <a:endParaRPr sz="2400" dirty="0">
              <a:solidFill>
                <a:schemeClr val="bg1"/>
              </a:solidFill>
              <a:latin typeface="Book Antiqua" panose="02040602050305030304" pitchFamily="18" charset="0"/>
              <a:cs typeface="Book Antiqua" panose="02040602050305030304" pitchFamily="18" charset="0"/>
            </a:endParaRPr>
          </a:p>
          <a:p>
            <a:pPr lvl="1">
              <a:buFontTx/>
            </a:pPr>
            <a:endParaRPr lang="en-US" sz="2400" dirty="0">
              <a:solidFill>
                <a:schemeClr val="bg1"/>
              </a:solidFill>
              <a:latin typeface="Book Antiqua" panose="02040602050305030304" pitchFamily="18" charset="0"/>
              <a:cs typeface="Book Antiqua" panose="02040602050305030304" pitchFamily="18" charset="0"/>
            </a:endParaRPr>
          </a:p>
        </p:txBody>
      </p:sp>
      <p:sp>
        <p:nvSpPr>
          <p:cNvPr id="3" name="Rectangle 1"/>
          <p:cNvSpPr/>
          <p:nvPr/>
        </p:nvSpPr>
        <p:spPr>
          <a:xfrm>
            <a:off x="4771670" y="1452774"/>
            <a:ext cx="7063740" cy="6838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solidFill>
                  <a:srgbClr val="FFFF00"/>
                </a:solidFill>
                <a:latin typeface="Copperplate Gothic Light" panose="020E0507020206020404" pitchFamily="34" charset="0"/>
                <a:ea typeface="Arial" panose="020B0604020202020204" pitchFamily="34" charset="0"/>
              </a:rPr>
              <a:t>Uses of Computer Network</a:t>
            </a:r>
            <a:endParaRPr lang="en-US" sz="3600" dirty="0">
              <a:solidFill>
                <a:srgbClr val="FFFF00"/>
              </a:solidFill>
              <a:effectLst/>
              <a:latin typeface="Copperplate Gothic Light" panose="020E0507020206020404" pitchFamily="34" charset="0"/>
              <a:ea typeface="Arial" panose="020B0604020202020204" pitchFamily="34" charset="0"/>
            </a:endParaRPr>
          </a:p>
        </p:txBody>
      </p:sp>
      <p:sp>
        <p:nvSpPr>
          <p:cNvPr id="5" name="Round Same Side Corner Rectangle 4"/>
          <p:cNvSpPr/>
          <p:nvPr/>
        </p:nvSpPr>
        <p:spPr>
          <a:xfrm>
            <a:off x="1059543" y="6606020"/>
            <a:ext cx="10116455" cy="251980"/>
          </a:xfrm>
          <a:prstGeom prst="round2SameRect">
            <a:avLst/>
          </a:prstGeom>
          <a:solidFill>
            <a:srgbClr val="9E0635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Dr. UPPALAPATI SRILAKSHMI, Asst. Professor, Dept. of CSE, VFSTR Deemed to be University, E-mail: usl_cse@vignan.ac.in</a:t>
            </a:r>
          </a:p>
        </p:txBody>
      </p:sp>
      <p:pic>
        <p:nvPicPr>
          <p:cNvPr id="6" name="Picture 5" descr="vigna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BDD258E-94B2-4056-A438-FCCDDCADC8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" r="3974" b="7165"/>
          <a:stretch/>
        </p:blipFill>
        <p:spPr>
          <a:xfrm>
            <a:off x="447675" y="2239757"/>
            <a:ext cx="4991100" cy="27673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1206</Words>
  <Application>Microsoft Office PowerPoint</Application>
  <PresentationFormat>Custom</PresentationFormat>
  <Paragraphs>142</Paragraphs>
  <Slides>21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LENOVO</cp:lastModifiedBy>
  <cp:revision>42</cp:revision>
  <dcterms:created xsi:type="dcterms:W3CDTF">2021-02-05T05:49:00Z</dcterms:created>
  <dcterms:modified xsi:type="dcterms:W3CDTF">2021-03-21T12:00:28Z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