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68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D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>
        <p:scale>
          <a:sx n="90" d="100"/>
          <a:sy n="90" d="100"/>
        </p:scale>
        <p:origin x="-278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62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13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17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19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23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TIFY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 userDrawn="1"/>
        </p:nvGrpSpPr>
        <p:grpSpPr>
          <a:xfrm>
            <a:off x="-155769" y="4134270"/>
            <a:ext cx="12546549" cy="4480831"/>
            <a:chOff x="-432296" y="4621796"/>
            <a:chExt cx="10707537" cy="3824053"/>
          </a:xfrm>
        </p:grpSpPr>
        <p:sp>
          <p:nvSpPr>
            <p:cNvPr id="47" name="Freeform 46"/>
            <p:cNvSpPr>
              <a:spLocks noChangeArrowheads="1"/>
            </p:cNvSpPr>
            <p:nvPr/>
          </p:nvSpPr>
          <p:spPr bwMode="auto">
            <a:xfrm rot="18018666">
              <a:off x="3672967" y="4834976"/>
              <a:ext cx="3352737" cy="2926378"/>
            </a:xfrm>
            <a:custGeom>
              <a:avLst/>
              <a:gdLst>
                <a:gd name="connsiteX0" fmla="*/ 245542 w 2309452"/>
                <a:gd name="connsiteY0" fmla="*/ 1248485 h 2015765"/>
                <a:gd name="connsiteX1" fmla="*/ 32043 w 2309452"/>
                <a:gd name="connsiteY1" fmla="*/ 1618276 h 2015765"/>
                <a:gd name="connsiteX2" fmla="*/ 245542 w 2309452"/>
                <a:gd name="connsiteY2" fmla="*/ 1988067 h 2015765"/>
                <a:gd name="connsiteX3" fmla="*/ 672900 w 2309452"/>
                <a:gd name="connsiteY3" fmla="*/ 1988067 h 2015765"/>
                <a:gd name="connsiteX4" fmla="*/ 886399 w 2309452"/>
                <a:gd name="connsiteY4" fmla="*/ 1618276 h 2015765"/>
                <a:gd name="connsiteX5" fmla="*/ 672900 w 2309452"/>
                <a:gd name="connsiteY5" fmla="*/ 1248485 h 2015765"/>
                <a:gd name="connsiteX6" fmla="*/ 1636192 w 2309452"/>
                <a:gd name="connsiteY6" fmla="*/ 1239003 h 2015765"/>
                <a:gd name="connsiteX7" fmla="*/ 1422693 w 2309452"/>
                <a:gd name="connsiteY7" fmla="*/ 1609364 h 2015765"/>
                <a:gd name="connsiteX8" fmla="*/ 1636192 w 2309452"/>
                <a:gd name="connsiteY8" fmla="*/ 1979726 h 2015765"/>
                <a:gd name="connsiteX9" fmla="*/ 2063550 w 2309452"/>
                <a:gd name="connsiteY9" fmla="*/ 1979726 h 2015765"/>
                <a:gd name="connsiteX10" fmla="*/ 2277409 w 2309452"/>
                <a:gd name="connsiteY10" fmla="*/ 1609364 h 2015765"/>
                <a:gd name="connsiteX11" fmla="*/ 2063550 w 2309452"/>
                <a:gd name="connsiteY11" fmla="*/ 1239003 h 2015765"/>
                <a:gd name="connsiteX12" fmla="*/ 229700 w 2309452"/>
                <a:gd name="connsiteY12" fmla="*/ 1220787 h 2015765"/>
                <a:gd name="connsiteX13" fmla="*/ 689101 w 2309452"/>
                <a:gd name="connsiteY13" fmla="*/ 1220787 h 2015765"/>
                <a:gd name="connsiteX14" fmla="*/ 918802 w 2309452"/>
                <a:gd name="connsiteY14" fmla="*/ 1618276 h 2015765"/>
                <a:gd name="connsiteX15" fmla="*/ 689101 w 2309452"/>
                <a:gd name="connsiteY15" fmla="*/ 2015765 h 2015765"/>
                <a:gd name="connsiteX16" fmla="*/ 229700 w 2309452"/>
                <a:gd name="connsiteY16" fmla="*/ 2015765 h 2015765"/>
                <a:gd name="connsiteX17" fmla="*/ 0 w 2309452"/>
                <a:gd name="connsiteY17" fmla="*/ 1618276 h 2015765"/>
                <a:gd name="connsiteX18" fmla="*/ 1620351 w 2309452"/>
                <a:gd name="connsiteY18" fmla="*/ 1211262 h 2015765"/>
                <a:gd name="connsiteX19" fmla="*/ 2079752 w 2309452"/>
                <a:gd name="connsiteY19" fmla="*/ 1211262 h 2015765"/>
                <a:gd name="connsiteX20" fmla="*/ 2309452 w 2309452"/>
                <a:gd name="connsiteY20" fmla="*/ 1609364 h 2015765"/>
                <a:gd name="connsiteX21" fmla="*/ 2079752 w 2309452"/>
                <a:gd name="connsiteY21" fmla="*/ 2007827 h 2015765"/>
                <a:gd name="connsiteX22" fmla="*/ 1620351 w 2309452"/>
                <a:gd name="connsiteY22" fmla="*/ 2007827 h 2015765"/>
                <a:gd name="connsiteX23" fmla="*/ 1390650 w 2309452"/>
                <a:gd name="connsiteY23" fmla="*/ 1609364 h 2015765"/>
                <a:gd name="connsiteX24" fmla="*/ 933053 w 2309452"/>
                <a:gd name="connsiteY24" fmla="*/ 822325 h 2015765"/>
                <a:gd name="connsiteX25" fmla="*/ 1376759 w 2309452"/>
                <a:gd name="connsiteY25" fmla="*/ 822325 h 2015765"/>
                <a:gd name="connsiteX26" fmla="*/ 1598252 w 2309452"/>
                <a:gd name="connsiteY26" fmla="*/ 1206140 h 2015765"/>
                <a:gd name="connsiteX27" fmla="*/ 1376759 w 2309452"/>
                <a:gd name="connsiteY27" fmla="*/ 1590315 h 2015765"/>
                <a:gd name="connsiteX28" fmla="*/ 933053 w 2309452"/>
                <a:gd name="connsiteY28" fmla="*/ 1590315 h 2015765"/>
                <a:gd name="connsiteX29" fmla="*/ 711200 w 2309452"/>
                <a:gd name="connsiteY29" fmla="*/ 1206140 h 2015765"/>
                <a:gd name="connsiteX30" fmla="*/ 245542 w 2309452"/>
                <a:gd name="connsiteY30" fmla="*/ 434098 h 2015765"/>
                <a:gd name="connsiteX31" fmla="*/ 32043 w 2309452"/>
                <a:gd name="connsiteY31" fmla="*/ 803889 h 2015765"/>
                <a:gd name="connsiteX32" fmla="*/ 245542 w 2309452"/>
                <a:gd name="connsiteY32" fmla="*/ 1173679 h 2015765"/>
                <a:gd name="connsiteX33" fmla="*/ 672900 w 2309452"/>
                <a:gd name="connsiteY33" fmla="*/ 1173679 h 2015765"/>
                <a:gd name="connsiteX34" fmla="*/ 886399 w 2309452"/>
                <a:gd name="connsiteY34" fmla="*/ 803889 h 2015765"/>
                <a:gd name="connsiteX35" fmla="*/ 672900 w 2309452"/>
                <a:gd name="connsiteY35" fmla="*/ 434098 h 2015765"/>
                <a:gd name="connsiteX36" fmla="*/ 229700 w 2309452"/>
                <a:gd name="connsiteY36" fmla="*/ 406400 h 2015765"/>
                <a:gd name="connsiteX37" fmla="*/ 689101 w 2309452"/>
                <a:gd name="connsiteY37" fmla="*/ 406400 h 2015765"/>
                <a:gd name="connsiteX38" fmla="*/ 918802 w 2309452"/>
                <a:gd name="connsiteY38" fmla="*/ 803889 h 2015765"/>
                <a:gd name="connsiteX39" fmla="*/ 689101 w 2309452"/>
                <a:gd name="connsiteY39" fmla="*/ 1201377 h 2015765"/>
                <a:gd name="connsiteX40" fmla="*/ 229700 w 2309452"/>
                <a:gd name="connsiteY40" fmla="*/ 1201377 h 2015765"/>
                <a:gd name="connsiteX41" fmla="*/ 0 w 2309452"/>
                <a:gd name="connsiteY41" fmla="*/ 803889 h 2015765"/>
                <a:gd name="connsiteX42" fmla="*/ 960277 w 2309452"/>
                <a:gd name="connsiteY42" fmla="*/ 27711 h 2015765"/>
                <a:gd name="connsiteX43" fmla="*/ 746418 w 2309452"/>
                <a:gd name="connsiteY43" fmla="*/ 397309 h 2015765"/>
                <a:gd name="connsiteX44" fmla="*/ 960277 w 2309452"/>
                <a:gd name="connsiteY44" fmla="*/ 767626 h 2015765"/>
                <a:gd name="connsiteX45" fmla="*/ 1387275 w 2309452"/>
                <a:gd name="connsiteY45" fmla="*/ 767626 h 2015765"/>
                <a:gd name="connsiteX46" fmla="*/ 1601134 w 2309452"/>
                <a:gd name="connsiteY46" fmla="*/ 397309 h 2015765"/>
                <a:gd name="connsiteX47" fmla="*/ 1387275 w 2309452"/>
                <a:gd name="connsiteY47" fmla="*/ 27711 h 2015765"/>
                <a:gd name="connsiteX48" fmla="*/ 944076 w 2309452"/>
                <a:gd name="connsiteY48" fmla="*/ 0 h 2015765"/>
                <a:gd name="connsiteX49" fmla="*/ 1403477 w 2309452"/>
                <a:gd name="connsiteY49" fmla="*/ 0 h 2015765"/>
                <a:gd name="connsiteX50" fmla="*/ 1633177 w 2309452"/>
                <a:gd name="connsiteY50" fmla="*/ 397309 h 2015765"/>
                <a:gd name="connsiteX51" fmla="*/ 1403477 w 2309452"/>
                <a:gd name="connsiteY51" fmla="*/ 794977 h 2015765"/>
                <a:gd name="connsiteX52" fmla="*/ 944076 w 2309452"/>
                <a:gd name="connsiteY52" fmla="*/ 794977 h 2015765"/>
                <a:gd name="connsiteX53" fmla="*/ 714375 w 2309452"/>
                <a:gd name="connsiteY53" fmla="*/ 397309 h 201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309452" h="2015765">
                  <a:moveTo>
                    <a:pt x="245542" y="1248485"/>
                  </a:moveTo>
                  <a:lnTo>
                    <a:pt x="32043" y="1618276"/>
                  </a:lnTo>
                  <a:lnTo>
                    <a:pt x="245542" y="1988067"/>
                  </a:lnTo>
                  <a:lnTo>
                    <a:pt x="672900" y="1988067"/>
                  </a:lnTo>
                  <a:lnTo>
                    <a:pt x="886399" y="1618276"/>
                  </a:lnTo>
                  <a:lnTo>
                    <a:pt x="672900" y="1248485"/>
                  </a:lnTo>
                  <a:close/>
                  <a:moveTo>
                    <a:pt x="1636192" y="1239003"/>
                  </a:moveTo>
                  <a:lnTo>
                    <a:pt x="1422693" y="1609364"/>
                  </a:lnTo>
                  <a:lnTo>
                    <a:pt x="1636192" y="1979726"/>
                  </a:lnTo>
                  <a:lnTo>
                    <a:pt x="2063550" y="1979726"/>
                  </a:lnTo>
                  <a:lnTo>
                    <a:pt x="2277409" y="1609364"/>
                  </a:lnTo>
                  <a:lnTo>
                    <a:pt x="2063550" y="1239003"/>
                  </a:lnTo>
                  <a:close/>
                  <a:moveTo>
                    <a:pt x="229700" y="1220787"/>
                  </a:moveTo>
                  <a:lnTo>
                    <a:pt x="689101" y="1220787"/>
                  </a:lnTo>
                  <a:lnTo>
                    <a:pt x="918802" y="1618276"/>
                  </a:lnTo>
                  <a:lnTo>
                    <a:pt x="689101" y="2015765"/>
                  </a:lnTo>
                  <a:lnTo>
                    <a:pt x="229700" y="2015765"/>
                  </a:lnTo>
                  <a:lnTo>
                    <a:pt x="0" y="1618276"/>
                  </a:lnTo>
                  <a:close/>
                  <a:moveTo>
                    <a:pt x="1620351" y="1211262"/>
                  </a:moveTo>
                  <a:lnTo>
                    <a:pt x="2079752" y="1211262"/>
                  </a:lnTo>
                  <a:lnTo>
                    <a:pt x="2309452" y="1609364"/>
                  </a:lnTo>
                  <a:lnTo>
                    <a:pt x="2079752" y="2007827"/>
                  </a:lnTo>
                  <a:lnTo>
                    <a:pt x="1620351" y="2007827"/>
                  </a:lnTo>
                  <a:lnTo>
                    <a:pt x="1390650" y="1609364"/>
                  </a:lnTo>
                  <a:close/>
                  <a:moveTo>
                    <a:pt x="933053" y="822325"/>
                  </a:moveTo>
                  <a:lnTo>
                    <a:pt x="1376759" y="822325"/>
                  </a:lnTo>
                  <a:lnTo>
                    <a:pt x="1598252" y="1206140"/>
                  </a:lnTo>
                  <a:lnTo>
                    <a:pt x="1376759" y="1590315"/>
                  </a:lnTo>
                  <a:lnTo>
                    <a:pt x="933053" y="1590315"/>
                  </a:lnTo>
                  <a:lnTo>
                    <a:pt x="711200" y="1206140"/>
                  </a:lnTo>
                  <a:close/>
                  <a:moveTo>
                    <a:pt x="245542" y="434098"/>
                  </a:moveTo>
                  <a:lnTo>
                    <a:pt x="32043" y="803889"/>
                  </a:lnTo>
                  <a:lnTo>
                    <a:pt x="245542" y="1173679"/>
                  </a:lnTo>
                  <a:lnTo>
                    <a:pt x="672900" y="1173679"/>
                  </a:lnTo>
                  <a:lnTo>
                    <a:pt x="886399" y="803889"/>
                  </a:lnTo>
                  <a:lnTo>
                    <a:pt x="672900" y="434098"/>
                  </a:lnTo>
                  <a:close/>
                  <a:moveTo>
                    <a:pt x="229700" y="406400"/>
                  </a:moveTo>
                  <a:lnTo>
                    <a:pt x="689101" y="406400"/>
                  </a:lnTo>
                  <a:lnTo>
                    <a:pt x="918802" y="803889"/>
                  </a:lnTo>
                  <a:lnTo>
                    <a:pt x="689101" y="1201377"/>
                  </a:lnTo>
                  <a:lnTo>
                    <a:pt x="229700" y="1201377"/>
                  </a:lnTo>
                  <a:lnTo>
                    <a:pt x="0" y="803889"/>
                  </a:lnTo>
                  <a:close/>
                  <a:moveTo>
                    <a:pt x="960277" y="27711"/>
                  </a:moveTo>
                  <a:lnTo>
                    <a:pt x="746418" y="397309"/>
                  </a:lnTo>
                  <a:lnTo>
                    <a:pt x="960277" y="767626"/>
                  </a:lnTo>
                  <a:lnTo>
                    <a:pt x="1387275" y="767626"/>
                  </a:lnTo>
                  <a:lnTo>
                    <a:pt x="1601134" y="397309"/>
                  </a:lnTo>
                  <a:lnTo>
                    <a:pt x="1387275" y="27711"/>
                  </a:lnTo>
                  <a:close/>
                  <a:moveTo>
                    <a:pt x="944076" y="0"/>
                  </a:moveTo>
                  <a:lnTo>
                    <a:pt x="1403477" y="0"/>
                  </a:lnTo>
                  <a:lnTo>
                    <a:pt x="1633177" y="397309"/>
                  </a:lnTo>
                  <a:lnTo>
                    <a:pt x="1403477" y="794977"/>
                  </a:lnTo>
                  <a:lnTo>
                    <a:pt x="944076" y="794977"/>
                  </a:lnTo>
                  <a:lnTo>
                    <a:pt x="714375" y="397309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48" name="Freeform 47"/>
            <p:cNvSpPr>
              <a:spLocks noChangeArrowheads="1"/>
            </p:cNvSpPr>
            <p:nvPr/>
          </p:nvSpPr>
          <p:spPr bwMode="auto">
            <a:xfrm rot="17993683">
              <a:off x="2568576" y="5393360"/>
              <a:ext cx="1596665" cy="1218840"/>
            </a:xfrm>
            <a:custGeom>
              <a:avLst/>
              <a:gdLst>
                <a:gd name="connsiteX0" fmla="*/ 245902 w 1596665"/>
                <a:gd name="connsiteY0" fmla="*/ 451561 h 1218840"/>
                <a:gd name="connsiteX1" fmla="*/ 32043 w 1596665"/>
                <a:gd name="connsiteY1" fmla="*/ 821352 h 1218840"/>
                <a:gd name="connsiteX2" fmla="*/ 245902 w 1596665"/>
                <a:gd name="connsiteY2" fmla="*/ 1190782 h 1218840"/>
                <a:gd name="connsiteX3" fmla="*/ 673260 w 1596665"/>
                <a:gd name="connsiteY3" fmla="*/ 1190782 h 1218840"/>
                <a:gd name="connsiteX4" fmla="*/ 886759 w 1596665"/>
                <a:gd name="connsiteY4" fmla="*/ 821352 h 1218840"/>
                <a:gd name="connsiteX5" fmla="*/ 673260 w 1596665"/>
                <a:gd name="connsiteY5" fmla="*/ 451561 h 1218840"/>
                <a:gd name="connsiteX6" fmla="*/ 229700 w 1596665"/>
                <a:gd name="connsiteY6" fmla="*/ 423863 h 1218840"/>
                <a:gd name="connsiteX7" fmla="*/ 689101 w 1596665"/>
                <a:gd name="connsiteY7" fmla="*/ 423863 h 1218840"/>
                <a:gd name="connsiteX8" fmla="*/ 918802 w 1596665"/>
                <a:gd name="connsiteY8" fmla="*/ 821352 h 1218840"/>
                <a:gd name="connsiteX9" fmla="*/ 689101 w 1596665"/>
                <a:gd name="connsiteY9" fmla="*/ 1218840 h 1218840"/>
                <a:gd name="connsiteX10" fmla="*/ 229700 w 1596665"/>
                <a:gd name="connsiteY10" fmla="*/ 1218840 h 1218840"/>
                <a:gd name="connsiteX11" fmla="*/ 0 w 1596665"/>
                <a:gd name="connsiteY11" fmla="*/ 821352 h 1218840"/>
                <a:gd name="connsiteX12" fmla="*/ 931195 w 1596665"/>
                <a:gd name="connsiteY12" fmla="*/ 0 h 1218840"/>
                <a:gd name="connsiteX13" fmla="*/ 1375082 w 1596665"/>
                <a:gd name="connsiteY13" fmla="*/ 0 h 1218840"/>
                <a:gd name="connsiteX14" fmla="*/ 1596665 w 1596665"/>
                <a:gd name="connsiteY14" fmla="*/ 383815 h 1218840"/>
                <a:gd name="connsiteX15" fmla="*/ 1375082 w 1596665"/>
                <a:gd name="connsiteY15" fmla="*/ 767990 h 1218840"/>
                <a:gd name="connsiteX16" fmla="*/ 931195 w 1596665"/>
                <a:gd name="connsiteY16" fmla="*/ 767990 h 1218840"/>
                <a:gd name="connsiteX17" fmla="*/ 709612 w 1596665"/>
                <a:gd name="connsiteY17" fmla="*/ 383815 h 121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6665" h="1218840">
                  <a:moveTo>
                    <a:pt x="245902" y="451561"/>
                  </a:moveTo>
                  <a:lnTo>
                    <a:pt x="32043" y="821352"/>
                  </a:lnTo>
                  <a:lnTo>
                    <a:pt x="245902" y="1190782"/>
                  </a:lnTo>
                  <a:lnTo>
                    <a:pt x="673260" y="1190782"/>
                  </a:lnTo>
                  <a:lnTo>
                    <a:pt x="886759" y="821352"/>
                  </a:lnTo>
                  <a:lnTo>
                    <a:pt x="673260" y="451561"/>
                  </a:lnTo>
                  <a:close/>
                  <a:moveTo>
                    <a:pt x="229700" y="423863"/>
                  </a:moveTo>
                  <a:lnTo>
                    <a:pt x="689101" y="423863"/>
                  </a:lnTo>
                  <a:lnTo>
                    <a:pt x="918802" y="821352"/>
                  </a:lnTo>
                  <a:lnTo>
                    <a:pt x="689101" y="1218840"/>
                  </a:lnTo>
                  <a:lnTo>
                    <a:pt x="229700" y="1218840"/>
                  </a:lnTo>
                  <a:lnTo>
                    <a:pt x="0" y="821352"/>
                  </a:lnTo>
                  <a:close/>
                  <a:moveTo>
                    <a:pt x="931195" y="0"/>
                  </a:moveTo>
                  <a:lnTo>
                    <a:pt x="1375082" y="0"/>
                  </a:lnTo>
                  <a:lnTo>
                    <a:pt x="1596665" y="383815"/>
                  </a:lnTo>
                  <a:lnTo>
                    <a:pt x="1375082" y="767990"/>
                  </a:lnTo>
                  <a:lnTo>
                    <a:pt x="931195" y="767990"/>
                  </a:lnTo>
                  <a:lnTo>
                    <a:pt x="709612" y="383815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49" name="Freeform 48"/>
            <p:cNvSpPr>
              <a:spLocks noChangeArrowheads="1"/>
            </p:cNvSpPr>
            <p:nvPr/>
          </p:nvSpPr>
          <p:spPr bwMode="auto">
            <a:xfrm>
              <a:off x="-432296" y="5048599"/>
              <a:ext cx="3220627" cy="3151194"/>
            </a:xfrm>
            <a:custGeom>
              <a:avLst/>
              <a:gdLst>
                <a:gd name="connsiteX0" fmla="*/ 306447 w 2061803"/>
                <a:gd name="connsiteY0" fmla="*/ 1038966 h 2017353"/>
                <a:gd name="connsiteX1" fmla="*/ 32049 w 2061803"/>
                <a:gd name="connsiteY1" fmla="*/ 1514296 h 2017353"/>
                <a:gd name="connsiteX2" fmla="*/ 306447 w 2061803"/>
                <a:gd name="connsiteY2" fmla="*/ 1989986 h 2017353"/>
                <a:gd name="connsiteX3" fmla="*/ 855243 w 2061803"/>
                <a:gd name="connsiteY3" fmla="*/ 1989986 h 2017353"/>
                <a:gd name="connsiteX4" fmla="*/ 1130001 w 2061803"/>
                <a:gd name="connsiteY4" fmla="*/ 1514296 h 2017353"/>
                <a:gd name="connsiteX5" fmla="*/ 855243 w 2061803"/>
                <a:gd name="connsiteY5" fmla="*/ 1038966 h 2017353"/>
                <a:gd name="connsiteX6" fmla="*/ 290243 w 2061803"/>
                <a:gd name="connsiteY6" fmla="*/ 1011238 h 2017353"/>
                <a:gd name="connsiteX7" fmla="*/ 871448 w 2061803"/>
                <a:gd name="connsiteY7" fmla="*/ 1011238 h 2017353"/>
                <a:gd name="connsiteX8" fmla="*/ 1161690 w 2061803"/>
                <a:gd name="connsiteY8" fmla="*/ 1514296 h 2017353"/>
                <a:gd name="connsiteX9" fmla="*/ 871448 w 2061803"/>
                <a:gd name="connsiteY9" fmla="*/ 2017353 h 2017353"/>
                <a:gd name="connsiteX10" fmla="*/ 290243 w 2061803"/>
                <a:gd name="connsiteY10" fmla="*/ 2017353 h 2017353"/>
                <a:gd name="connsiteX11" fmla="*/ 0 w 2061803"/>
                <a:gd name="connsiteY11" fmla="*/ 1514296 h 2017353"/>
                <a:gd name="connsiteX12" fmla="*/ 1206560 w 2061803"/>
                <a:gd name="connsiteY12" fmla="*/ 521441 h 2017353"/>
                <a:gd name="connsiteX13" fmla="*/ 932162 w 2061803"/>
                <a:gd name="connsiteY13" fmla="*/ 996771 h 2017353"/>
                <a:gd name="connsiteX14" fmla="*/ 1206560 w 2061803"/>
                <a:gd name="connsiteY14" fmla="*/ 1472101 h 2017353"/>
                <a:gd name="connsiteX15" fmla="*/ 1755356 w 2061803"/>
                <a:gd name="connsiteY15" fmla="*/ 1472101 h 2017353"/>
                <a:gd name="connsiteX16" fmla="*/ 2030114 w 2061803"/>
                <a:gd name="connsiteY16" fmla="*/ 996771 h 2017353"/>
                <a:gd name="connsiteX17" fmla="*/ 1755356 w 2061803"/>
                <a:gd name="connsiteY17" fmla="*/ 521441 h 2017353"/>
                <a:gd name="connsiteX18" fmla="*/ 1190356 w 2061803"/>
                <a:gd name="connsiteY18" fmla="*/ 493713 h 2017353"/>
                <a:gd name="connsiteX19" fmla="*/ 1771561 w 2061803"/>
                <a:gd name="connsiteY19" fmla="*/ 493713 h 2017353"/>
                <a:gd name="connsiteX20" fmla="*/ 2061803 w 2061803"/>
                <a:gd name="connsiteY20" fmla="*/ 996771 h 2017353"/>
                <a:gd name="connsiteX21" fmla="*/ 1771561 w 2061803"/>
                <a:gd name="connsiteY21" fmla="*/ 1499828 h 2017353"/>
                <a:gd name="connsiteX22" fmla="*/ 1190356 w 2061803"/>
                <a:gd name="connsiteY22" fmla="*/ 1499828 h 2017353"/>
                <a:gd name="connsiteX23" fmla="*/ 900113 w 2061803"/>
                <a:gd name="connsiteY23" fmla="*/ 996771 h 2017353"/>
                <a:gd name="connsiteX24" fmla="*/ 298180 w 2061803"/>
                <a:gd name="connsiteY24" fmla="*/ 0 h 2017353"/>
                <a:gd name="connsiteX25" fmla="*/ 863510 w 2061803"/>
                <a:gd name="connsiteY25" fmla="*/ 0 h 2017353"/>
                <a:gd name="connsiteX26" fmla="*/ 1145815 w 2061803"/>
                <a:gd name="connsiteY26" fmla="*/ 488950 h 2017353"/>
                <a:gd name="connsiteX27" fmla="*/ 863510 w 2061803"/>
                <a:gd name="connsiteY27" fmla="*/ 977540 h 2017353"/>
                <a:gd name="connsiteX28" fmla="*/ 298180 w 2061803"/>
                <a:gd name="connsiteY28" fmla="*/ 977540 h 2017353"/>
                <a:gd name="connsiteX29" fmla="*/ 15875 w 2061803"/>
                <a:gd name="connsiteY29" fmla="*/ 488950 h 201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061803" h="2017353">
                  <a:moveTo>
                    <a:pt x="306447" y="1038966"/>
                  </a:moveTo>
                  <a:lnTo>
                    <a:pt x="32049" y="1514296"/>
                  </a:lnTo>
                  <a:lnTo>
                    <a:pt x="306447" y="1989986"/>
                  </a:lnTo>
                  <a:lnTo>
                    <a:pt x="855243" y="1989986"/>
                  </a:lnTo>
                  <a:lnTo>
                    <a:pt x="1130001" y="1514296"/>
                  </a:lnTo>
                  <a:lnTo>
                    <a:pt x="855243" y="1038966"/>
                  </a:lnTo>
                  <a:close/>
                  <a:moveTo>
                    <a:pt x="290243" y="1011238"/>
                  </a:moveTo>
                  <a:lnTo>
                    <a:pt x="871448" y="1011238"/>
                  </a:lnTo>
                  <a:lnTo>
                    <a:pt x="1161690" y="1514296"/>
                  </a:lnTo>
                  <a:lnTo>
                    <a:pt x="871448" y="2017353"/>
                  </a:lnTo>
                  <a:lnTo>
                    <a:pt x="290243" y="2017353"/>
                  </a:lnTo>
                  <a:lnTo>
                    <a:pt x="0" y="1514296"/>
                  </a:lnTo>
                  <a:close/>
                  <a:moveTo>
                    <a:pt x="1206560" y="521441"/>
                  </a:moveTo>
                  <a:lnTo>
                    <a:pt x="932162" y="996771"/>
                  </a:lnTo>
                  <a:lnTo>
                    <a:pt x="1206560" y="1472101"/>
                  </a:lnTo>
                  <a:lnTo>
                    <a:pt x="1755356" y="1472101"/>
                  </a:lnTo>
                  <a:lnTo>
                    <a:pt x="2030114" y="996771"/>
                  </a:lnTo>
                  <a:lnTo>
                    <a:pt x="1755356" y="521441"/>
                  </a:lnTo>
                  <a:close/>
                  <a:moveTo>
                    <a:pt x="1190356" y="493713"/>
                  </a:moveTo>
                  <a:lnTo>
                    <a:pt x="1771561" y="493713"/>
                  </a:lnTo>
                  <a:lnTo>
                    <a:pt x="2061803" y="996771"/>
                  </a:lnTo>
                  <a:lnTo>
                    <a:pt x="1771561" y="1499828"/>
                  </a:lnTo>
                  <a:lnTo>
                    <a:pt x="1190356" y="1499828"/>
                  </a:lnTo>
                  <a:lnTo>
                    <a:pt x="900113" y="996771"/>
                  </a:lnTo>
                  <a:close/>
                  <a:moveTo>
                    <a:pt x="298180" y="0"/>
                  </a:moveTo>
                  <a:lnTo>
                    <a:pt x="863510" y="0"/>
                  </a:lnTo>
                  <a:lnTo>
                    <a:pt x="1145815" y="488950"/>
                  </a:lnTo>
                  <a:lnTo>
                    <a:pt x="863510" y="977540"/>
                  </a:lnTo>
                  <a:lnTo>
                    <a:pt x="298180" y="977540"/>
                  </a:lnTo>
                  <a:lnTo>
                    <a:pt x="15875" y="48895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50" name="Freeform 10"/>
            <p:cNvSpPr>
              <a:spLocks noChangeArrowheads="1"/>
            </p:cNvSpPr>
            <p:nvPr/>
          </p:nvSpPr>
          <p:spPr bwMode="auto">
            <a:xfrm>
              <a:off x="8460068" y="6206640"/>
              <a:ext cx="1815173" cy="1572158"/>
            </a:xfrm>
            <a:custGeom>
              <a:avLst/>
              <a:gdLst>
                <a:gd name="T0" fmla="*/ 852 w 3228"/>
                <a:gd name="T1" fmla="*/ 2718 h 2796"/>
                <a:gd name="T2" fmla="*/ 2376 w 3228"/>
                <a:gd name="T3" fmla="*/ 2718 h 2796"/>
                <a:gd name="T4" fmla="*/ 3138 w 3228"/>
                <a:gd name="T5" fmla="*/ 1397 h 2796"/>
                <a:gd name="T6" fmla="*/ 2376 w 3228"/>
                <a:gd name="T7" fmla="*/ 77 h 2796"/>
                <a:gd name="T8" fmla="*/ 852 w 3228"/>
                <a:gd name="T9" fmla="*/ 77 h 2796"/>
                <a:gd name="T10" fmla="*/ 89 w 3228"/>
                <a:gd name="T11" fmla="*/ 1397 h 2796"/>
                <a:gd name="T12" fmla="*/ 852 w 3228"/>
                <a:gd name="T13" fmla="*/ 2718 h 2796"/>
                <a:gd name="T14" fmla="*/ 2421 w 3228"/>
                <a:gd name="T15" fmla="*/ 2795 h 2796"/>
                <a:gd name="T16" fmla="*/ 807 w 3228"/>
                <a:gd name="T17" fmla="*/ 2795 h 2796"/>
                <a:gd name="T18" fmla="*/ 0 w 3228"/>
                <a:gd name="T19" fmla="*/ 1397 h 2796"/>
                <a:gd name="T20" fmla="*/ 807 w 3228"/>
                <a:gd name="T21" fmla="*/ 0 h 2796"/>
                <a:gd name="T22" fmla="*/ 2421 w 3228"/>
                <a:gd name="T23" fmla="*/ 0 h 2796"/>
                <a:gd name="T24" fmla="*/ 3227 w 3228"/>
                <a:gd name="T25" fmla="*/ 1397 h 2796"/>
                <a:gd name="T26" fmla="*/ 2421 w 3228"/>
                <a:gd name="T27" fmla="*/ 2795 h 2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28" h="2796">
                  <a:moveTo>
                    <a:pt x="852" y="2718"/>
                  </a:moveTo>
                  <a:lnTo>
                    <a:pt x="2376" y="2718"/>
                  </a:lnTo>
                  <a:lnTo>
                    <a:pt x="3138" y="1397"/>
                  </a:lnTo>
                  <a:lnTo>
                    <a:pt x="2376" y="77"/>
                  </a:lnTo>
                  <a:lnTo>
                    <a:pt x="852" y="77"/>
                  </a:lnTo>
                  <a:lnTo>
                    <a:pt x="89" y="1397"/>
                  </a:lnTo>
                  <a:lnTo>
                    <a:pt x="852" y="2718"/>
                  </a:lnTo>
                  <a:close/>
                  <a:moveTo>
                    <a:pt x="2421" y="2795"/>
                  </a:moveTo>
                  <a:lnTo>
                    <a:pt x="807" y="2795"/>
                  </a:lnTo>
                  <a:lnTo>
                    <a:pt x="0" y="1397"/>
                  </a:lnTo>
                  <a:lnTo>
                    <a:pt x="807" y="0"/>
                  </a:lnTo>
                  <a:lnTo>
                    <a:pt x="2421" y="0"/>
                  </a:lnTo>
                  <a:lnTo>
                    <a:pt x="3227" y="1397"/>
                  </a:lnTo>
                  <a:lnTo>
                    <a:pt x="2421" y="2795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" name="Freeform 12"/>
            <p:cNvSpPr>
              <a:spLocks noChangeArrowheads="1"/>
            </p:cNvSpPr>
            <p:nvPr/>
          </p:nvSpPr>
          <p:spPr bwMode="auto">
            <a:xfrm>
              <a:off x="2292944" y="5279216"/>
              <a:ext cx="6179523" cy="3166633"/>
            </a:xfrm>
            <a:custGeom>
              <a:avLst/>
              <a:gdLst>
                <a:gd name="T0" fmla="*/ 9393 w 10989"/>
                <a:gd name="T1" fmla="*/ 4874 h 5630"/>
                <a:gd name="T2" fmla="*/ 10455 w 10989"/>
                <a:gd name="T3" fmla="*/ 4256 h 5630"/>
                <a:gd name="T4" fmla="*/ 9201 w 10989"/>
                <a:gd name="T5" fmla="*/ 4787 h 5630"/>
                <a:gd name="T6" fmla="*/ 8501 w 10989"/>
                <a:gd name="T7" fmla="*/ 3630 h 5630"/>
                <a:gd name="T8" fmla="*/ 9538 w 10989"/>
                <a:gd name="T9" fmla="*/ 4147 h 5630"/>
                <a:gd name="T10" fmla="*/ 8667 w 10989"/>
                <a:gd name="T11" fmla="*/ 2179 h 5630"/>
                <a:gd name="T12" fmla="*/ 9321 w 10989"/>
                <a:gd name="T13" fmla="*/ 3377 h 5630"/>
                <a:gd name="T14" fmla="*/ 8134 w 10989"/>
                <a:gd name="T15" fmla="*/ 2716 h 5630"/>
                <a:gd name="T16" fmla="*/ 7076 w 10989"/>
                <a:gd name="T17" fmla="*/ 2069 h 5630"/>
                <a:gd name="T18" fmla="*/ 8435 w 10989"/>
                <a:gd name="T19" fmla="*/ 2044 h 5630"/>
                <a:gd name="T20" fmla="*/ 6377 w 10989"/>
                <a:gd name="T21" fmla="*/ 3459 h 5630"/>
                <a:gd name="T22" fmla="*/ 6221 w 10989"/>
                <a:gd name="T23" fmla="*/ 2298 h 5630"/>
                <a:gd name="T24" fmla="*/ 5881 w 10989"/>
                <a:gd name="T25" fmla="*/ 4022 h 5630"/>
                <a:gd name="T26" fmla="*/ 4805 w 10989"/>
                <a:gd name="T27" fmla="*/ 3475 h 5630"/>
                <a:gd name="T28" fmla="*/ 5861 w 10989"/>
                <a:gd name="T29" fmla="*/ 2910 h 5630"/>
                <a:gd name="T30" fmla="*/ 3927 w 10989"/>
                <a:gd name="T31" fmla="*/ 3333 h 5630"/>
                <a:gd name="T32" fmla="*/ 4081 w 10989"/>
                <a:gd name="T33" fmla="*/ 2179 h 5630"/>
                <a:gd name="T34" fmla="*/ 4727 w 10989"/>
                <a:gd name="T35" fmla="*/ 3371 h 5630"/>
                <a:gd name="T36" fmla="*/ 2728 w 10989"/>
                <a:gd name="T37" fmla="*/ 3996 h 5630"/>
                <a:gd name="T38" fmla="*/ 3445 w 10989"/>
                <a:gd name="T39" fmla="*/ 2838 h 5630"/>
                <a:gd name="T40" fmla="*/ 2397 w 10989"/>
                <a:gd name="T41" fmla="*/ 4691 h 5630"/>
                <a:gd name="T42" fmla="*/ 1333 w 10989"/>
                <a:gd name="T43" fmla="*/ 4062 h 5630"/>
                <a:gd name="T44" fmla="*/ 2680 w 10989"/>
                <a:gd name="T45" fmla="*/ 4024 h 5630"/>
                <a:gd name="T46" fmla="*/ 442 w 10989"/>
                <a:gd name="T47" fmla="*/ 4002 h 5630"/>
                <a:gd name="T48" fmla="*/ 1149 w 10989"/>
                <a:gd name="T49" fmla="*/ 2838 h 5630"/>
                <a:gd name="T50" fmla="*/ 5915 w 10989"/>
                <a:gd name="T51" fmla="*/ 1560 h 5630"/>
                <a:gd name="T52" fmla="*/ 6992 w 10989"/>
                <a:gd name="T53" fmla="*/ 925 h 5630"/>
                <a:gd name="T54" fmla="*/ 6885 w 10989"/>
                <a:gd name="T55" fmla="*/ 2128 h 5630"/>
                <a:gd name="T56" fmla="*/ 9176 w 10989"/>
                <a:gd name="T57" fmla="*/ 855 h 5630"/>
                <a:gd name="T58" fmla="*/ 9317 w 10989"/>
                <a:gd name="T59" fmla="*/ 2059 h 5630"/>
                <a:gd name="T60" fmla="*/ 8214 w 10989"/>
                <a:gd name="T61" fmla="*/ 1423 h 5630"/>
                <a:gd name="T62" fmla="*/ 10708 w 10989"/>
                <a:gd name="T63" fmla="*/ 694 h 5630"/>
                <a:gd name="T64" fmla="*/ 9653 w 10989"/>
                <a:gd name="T65" fmla="*/ 1331 h 5630"/>
                <a:gd name="T66" fmla="*/ 9683 w 10989"/>
                <a:gd name="T67" fmla="*/ 2963 h 5630"/>
                <a:gd name="T68" fmla="*/ 10477 w 10989"/>
                <a:gd name="T69" fmla="*/ 4041 h 5630"/>
                <a:gd name="T70" fmla="*/ 9415 w 10989"/>
                <a:gd name="T71" fmla="*/ 3485 h 5630"/>
                <a:gd name="T72" fmla="*/ 10783 w 10989"/>
                <a:gd name="T73" fmla="*/ 3614 h 5630"/>
                <a:gd name="T74" fmla="*/ 10557 w 10989"/>
                <a:gd name="T75" fmla="*/ 2812 h 5630"/>
                <a:gd name="T76" fmla="*/ 9425 w 10989"/>
                <a:gd name="T77" fmla="*/ 2168 h 5630"/>
                <a:gd name="T78" fmla="*/ 10533 w 10989"/>
                <a:gd name="T79" fmla="*/ 1472 h 5630"/>
                <a:gd name="T80" fmla="*/ 10498 w 10989"/>
                <a:gd name="T81" fmla="*/ 229 h 5630"/>
                <a:gd name="T82" fmla="*/ 9562 w 10989"/>
                <a:gd name="T83" fmla="*/ 267 h 5630"/>
                <a:gd name="T84" fmla="*/ 8436 w 10989"/>
                <a:gd name="T85" fmla="*/ 936 h 5630"/>
                <a:gd name="T86" fmla="*/ 7062 w 10989"/>
                <a:gd name="T87" fmla="*/ 898 h 5630"/>
                <a:gd name="T88" fmla="*/ 6136 w 10989"/>
                <a:gd name="T89" fmla="*/ 936 h 5630"/>
                <a:gd name="T90" fmla="*/ 6070 w 10989"/>
                <a:gd name="T91" fmla="*/ 2148 h 5630"/>
                <a:gd name="T92" fmla="*/ 5025 w 10989"/>
                <a:gd name="T93" fmla="*/ 2671 h 5630"/>
                <a:gd name="T94" fmla="*/ 3782 w 10989"/>
                <a:gd name="T95" fmla="*/ 2153 h 5630"/>
                <a:gd name="T96" fmla="*/ 2628 w 10989"/>
                <a:gd name="T97" fmla="*/ 2816 h 5630"/>
                <a:gd name="T98" fmla="*/ 1586 w 10989"/>
                <a:gd name="T99" fmla="*/ 3333 h 5630"/>
                <a:gd name="T100" fmla="*/ 340 w 10989"/>
                <a:gd name="T101" fmla="*/ 2816 h 5630"/>
                <a:gd name="T102" fmla="*/ 396 w 10989"/>
                <a:gd name="T103" fmla="*/ 4025 h 5630"/>
                <a:gd name="T104" fmla="*/ 1533 w 10989"/>
                <a:gd name="T105" fmla="*/ 4687 h 5630"/>
                <a:gd name="T106" fmla="*/ 2506 w 10989"/>
                <a:gd name="T107" fmla="*/ 4800 h 5630"/>
                <a:gd name="T108" fmla="*/ 3653 w 10989"/>
                <a:gd name="T109" fmla="*/ 4137 h 5630"/>
                <a:gd name="T110" fmla="*/ 4978 w 10989"/>
                <a:gd name="T111" fmla="*/ 4012 h 5630"/>
                <a:gd name="T112" fmla="*/ 5952 w 10989"/>
                <a:gd name="T113" fmla="*/ 4124 h 5630"/>
                <a:gd name="T114" fmla="*/ 7096 w 10989"/>
                <a:gd name="T115" fmla="*/ 3475 h 5630"/>
                <a:gd name="T116" fmla="*/ 8438 w 10989"/>
                <a:gd name="T117" fmla="*/ 3375 h 5630"/>
                <a:gd name="T118" fmla="*/ 8159 w 10989"/>
                <a:gd name="T119" fmla="*/ 4256 h 5630"/>
                <a:gd name="T120" fmla="*/ 9307 w 10989"/>
                <a:gd name="T121" fmla="*/ 4918 h 5630"/>
                <a:gd name="T122" fmla="*/ 10455 w 10989"/>
                <a:gd name="T123" fmla="*/ 5577 h 5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989" h="5630">
                  <a:moveTo>
                    <a:pt x="10505" y="5373"/>
                  </a:moveTo>
                  <a:lnTo>
                    <a:pt x="10505" y="5373"/>
                  </a:lnTo>
                  <a:cubicBezTo>
                    <a:pt x="10490" y="5365"/>
                    <a:pt x="10473" y="5360"/>
                    <a:pt x="10455" y="5360"/>
                  </a:cubicBezTo>
                  <a:lnTo>
                    <a:pt x="10455" y="5360"/>
                  </a:lnTo>
                  <a:cubicBezTo>
                    <a:pt x="10401" y="5360"/>
                    <a:pt x="10357" y="5398"/>
                    <a:pt x="10348" y="5449"/>
                  </a:cubicBezTo>
                  <a:lnTo>
                    <a:pt x="9831" y="5449"/>
                  </a:lnTo>
                  <a:lnTo>
                    <a:pt x="9831" y="5449"/>
                  </a:lnTo>
                  <a:cubicBezTo>
                    <a:pt x="9818" y="5380"/>
                    <a:pt x="9757" y="5327"/>
                    <a:pt x="9683" y="5327"/>
                  </a:cubicBezTo>
                  <a:lnTo>
                    <a:pt x="9683" y="5327"/>
                  </a:lnTo>
                  <a:cubicBezTo>
                    <a:pt x="9674" y="5327"/>
                    <a:pt x="9665" y="5328"/>
                    <a:pt x="9656" y="5330"/>
                  </a:cubicBezTo>
                  <a:lnTo>
                    <a:pt x="9393" y="4874"/>
                  </a:lnTo>
                  <a:lnTo>
                    <a:pt x="9393" y="4874"/>
                  </a:lnTo>
                  <a:cubicBezTo>
                    <a:pt x="9407" y="4856"/>
                    <a:pt x="9415" y="4834"/>
                    <a:pt x="9415" y="4809"/>
                  </a:cubicBezTo>
                  <a:lnTo>
                    <a:pt x="9415" y="4809"/>
                  </a:lnTo>
                  <a:cubicBezTo>
                    <a:pt x="9415" y="4786"/>
                    <a:pt x="9408" y="4765"/>
                    <a:pt x="9395" y="4747"/>
                  </a:cubicBezTo>
                  <a:lnTo>
                    <a:pt x="9657" y="4294"/>
                  </a:lnTo>
                  <a:lnTo>
                    <a:pt x="9657" y="4294"/>
                  </a:lnTo>
                  <a:cubicBezTo>
                    <a:pt x="9667" y="4297"/>
                    <a:pt x="9678" y="4298"/>
                    <a:pt x="9689" y="4298"/>
                  </a:cubicBezTo>
                  <a:lnTo>
                    <a:pt x="9689" y="4298"/>
                  </a:lnTo>
                  <a:cubicBezTo>
                    <a:pt x="9763" y="4298"/>
                    <a:pt x="9824" y="4246"/>
                    <a:pt x="9837" y="4176"/>
                  </a:cubicBezTo>
                  <a:lnTo>
                    <a:pt x="10351" y="4176"/>
                  </a:lnTo>
                  <a:lnTo>
                    <a:pt x="10351" y="4176"/>
                  </a:lnTo>
                  <a:cubicBezTo>
                    <a:pt x="10363" y="4221"/>
                    <a:pt x="10405" y="4256"/>
                    <a:pt x="10455" y="4256"/>
                  </a:cubicBezTo>
                  <a:lnTo>
                    <a:pt x="10455" y="4256"/>
                  </a:lnTo>
                  <a:cubicBezTo>
                    <a:pt x="10471" y="4256"/>
                    <a:pt x="10486" y="4251"/>
                    <a:pt x="10500" y="4245"/>
                  </a:cubicBezTo>
                  <a:lnTo>
                    <a:pt x="10752" y="4681"/>
                  </a:lnTo>
                  <a:lnTo>
                    <a:pt x="10752" y="4681"/>
                  </a:lnTo>
                  <a:cubicBezTo>
                    <a:pt x="10712" y="4708"/>
                    <a:pt x="10685" y="4754"/>
                    <a:pt x="10685" y="4806"/>
                  </a:cubicBezTo>
                  <a:lnTo>
                    <a:pt x="10685" y="4806"/>
                  </a:lnTo>
                  <a:cubicBezTo>
                    <a:pt x="10685" y="4860"/>
                    <a:pt x="10714" y="4908"/>
                    <a:pt x="10758" y="4935"/>
                  </a:cubicBezTo>
                  <a:lnTo>
                    <a:pt x="10505" y="5373"/>
                  </a:lnTo>
                  <a:close/>
                  <a:moveTo>
                    <a:pt x="9348" y="4709"/>
                  </a:moveTo>
                  <a:lnTo>
                    <a:pt x="9348" y="4709"/>
                  </a:lnTo>
                  <a:cubicBezTo>
                    <a:pt x="9335" y="4704"/>
                    <a:pt x="9322" y="4701"/>
                    <a:pt x="9307" y="4701"/>
                  </a:cubicBezTo>
                  <a:lnTo>
                    <a:pt x="9307" y="4701"/>
                  </a:lnTo>
                  <a:cubicBezTo>
                    <a:pt x="9255" y="4701"/>
                    <a:pt x="9211" y="4738"/>
                    <a:pt x="9201" y="4787"/>
                  </a:cubicBezTo>
                  <a:lnTo>
                    <a:pt x="8684" y="4787"/>
                  </a:lnTo>
                  <a:lnTo>
                    <a:pt x="8684" y="4787"/>
                  </a:lnTo>
                  <a:cubicBezTo>
                    <a:pt x="8670" y="4717"/>
                    <a:pt x="8609" y="4665"/>
                    <a:pt x="8536" y="4665"/>
                  </a:cubicBezTo>
                  <a:lnTo>
                    <a:pt x="8536" y="4665"/>
                  </a:lnTo>
                  <a:cubicBezTo>
                    <a:pt x="8523" y="4665"/>
                    <a:pt x="8512" y="4666"/>
                    <a:pt x="8500" y="4669"/>
                  </a:cubicBezTo>
                  <a:lnTo>
                    <a:pt x="8240" y="4219"/>
                  </a:lnTo>
                  <a:lnTo>
                    <a:pt x="8240" y="4219"/>
                  </a:lnTo>
                  <a:cubicBezTo>
                    <a:pt x="8257" y="4200"/>
                    <a:pt x="8268" y="4175"/>
                    <a:pt x="8268" y="4147"/>
                  </a:cubicBezTo>
                  <a:lnTo>
                    <a:pt x="8268" y="4147"/>
                  </a:lnTo>
                  <a:cubicBezTo>
                    <a:pt x="8268" y="4120"/>
                    <a:pt x="8258" y="4097"/>
                    <a:pt x="8242" y="4077"/>
                  </a:cubicBezTo>
                  <a:lnTo>
                    <a:pt x="8501" y="3630"/>
                  </a:lnTo>
                  <a:lnTo>
                    <a:pt x="8501" y="3630"/>
                  </a:lnTo>
                  <a:cubicBezTo>
                    <a:pt x="8514" y="3633"/>
                    <a:pt x="8527" y="3636"/>
                    <a:pt x="8542" y="3636"/>
                  </a:cubicBezTo>
                  <a:lnTo>
                    <a:pt x="8542" y="3636"/>
                  </a:lnTo>
                  <a:cubicBezTo>
                    <a:pt x="8616" y="3636"/>
                    <a:pt x="8677" y="3583"/>
                    <a:pt x="8690" y="3514"/>
                  </a:cubicBezTo>
                  <a:lnTo>
                    <a:pt x="9203" y="3514"/>
                  </a:lnTo>
                  <a:lnTo>
                    <a:pt x="9203" y="3514"/>
                  </a:lnTo>
                  <a:cubicBezTo>
                    <a:pt x="9216" y="3559"/>
                    <a:pt x="9257" y="3593"/>
                    <a:pt x="9307" y="3593"/>
                  </a:cubicBezTo>
                  <a:lnTo>
                    <a:pt x="9307" y="3593"/>
                  </a:lnTo>
                  <a:cubicBezTo>
                    <a:pt x="9317" y="3593"/>
                    <a:pt x="9327" y="3591"/>
                    <a:pt x="9336" y="3588"/>
                  </a:cubicBezTo>
                  <a:lnTo>
                    <a:pt x="9592" y="4031"/>
                  </a:lnTo>
                  <a:lnTo>
                    <a:pt x="9592" y="4031"/>
                  </a:lnTo>
                  <a:cubicBezTo>
                    <a:pt x="9559" y="4059"/>
                    <a:pt x="9538" y="4100"/>
                    <a:pt x="9538" y="4147"/>
                  </a:cubicBezTo>
                  <a:lnTo>
                    <a:pt x="9538" y="4147"/>
                  </a:lnTo>
                  <a:cubicBezTo>
                    <a:pt x="9538" y="4198"/>
                    <a:pt x="9564" y="4242"/>
                    <a:pt x="9602" y="4270"/>
                  </a:cubicBezTo>
                  <a:lnTo>
                    <a:pt x="9348" y="4709"/>
                  </a:lnTo>
                  <a:close/>
                  <a:moveTo>
                    <a:pt x="8218" y="2891"/>
                  </a:moveTo>
                  <a:lnTo>
                    <a:pt x="8218" y="2891"/>
                  </a:lnTo>
                  <a:cubicBezTo>
                    <a:pt x="8233" y="2873"/>
                    <a:pt x="8242" y="2849"/>
                    <a:pt x="8242" y="2824"/>
                  </a:cubicBezTo>
                  <a:lnTo>
                    <a:pt x="8242" y="2824"/>
                  </a:lnTo>
                  <a:cubicBezTo>
                    <a:pt x="8242" y="2795"/>
                    <a:pt x="8231" y="2769"/>
                    <a:pt x="8213" y="2750"/>
                  </a:cubicBezTo>
                  <a:lnTo>
                    <a:pt x="8465" y="2313"/>
                  </a:lnTo>
                  <a:lnTo>
                    <a:pt x="8465" y="2313"/>
                  </a:lnTo>
                  <a:cubicBezTo>
                    <a:pt x="8481" y="2319"/>
                    <a:pt x="8498" y="2323"/>
                    <a:pt x="8516" y="2323"/>
                  </a:cubicBezTo>
                  <a:lnTo>
                    <a:pt x="8516" y="2323"/>
                  </a:lnTo>
                  <a:cubicBezTo>
                    <a:pt x="8597" y="2323"/>
                    <a:pt x="8663" y="2259"/>
                    <a:pt x="8667" y="2179"/>
                  </a:cubicBezTo>
                  <a:lnTo>
                    <a:pt x="9210" y="2179"/>
                  </a:lnTo>
                  <a:lnTo>
                    <a:pt x="9210" y="2179"/>
                  </a:lnTo>
                  <a:cubicBezTo>
                    <a:pt x="9215" y="2233"/>
                    <a:pt x="9261" y="2275"/>
                    <a:pt x="9317" y="2275"/>
                  </a:cubicBezTo>
                  <a:lnTo>
                    <a:pt x="9317" y="2275"/>
                  </a:lnTo>
                  <a:cubicBezTo>
                    <a:pt x="9322" y="2275"/>
                    <a:pt x="9327" y="2275"/>
                    <a:pt x="9332" y="2274"/>
                  </a:cubicBezTo>
                  <a:lnTo>
                    <a:pt x="9579" y="2702"/>
                  </a:lnTo>
                  <a:lnTo>
                    <a:pt x="9579" y="2702"/>
                  </a:lnTo>
                  <a:cubicBezTo>
                    <a:pt x="9550" y="2730"/>
                    <a:pt x="9532" y="2768"/>
                    <a:pt x="9532" y="2812"/>
                  </a:cubicBezTo>
                  <a:lnTo>
                    <a:pt x="9532" y="2812"/>
                  </a:lnTo>
                  <a:cubicBezTo>
                    <a:pt x="9532" y="2856"/>
                    <a:pt x="9552" y="2896"/>
                    <a:pt x="9582" y="2924"/>
                  </a:cubicBezTo>
                  <a:lnTo>
                    <a:pt x="9321" y="3377"/>
                  </a:lnTo>
                  <a:lnTo>
                    <a:pt x="9321" y="3377"/>
                  </a:lnTo>
                  <a:cubicBezTo>
                    <a:pt x="9316" y="3377"/>
                    <a:pt x="9312" y="3376"/>
                    <a:pt x="9307" y="3376"/>
                  </a:cubicBezTo>
                  <a:lnTo>
                    <a:pt x="9307" y="3376"/>
                  </a:lnTo>
                  <a:cubicBezTo>
                    <a:pt x="9258" y="3376"/>
                    <a:pt x="9218" y="3408"/>
                    <a:pt x="9204" y="3453"/>
                  </a:cubicBezTo>
                  <a:lnTo>
                    <a:pt x="8690" y="3453"/>
                  </a:lnTo>
                  <a:lnTo>
                    <a:pt x="8690" y="3453"/>
                  </a:lnTo>
                  <a:cubicBezTo>
                    <a:pt x="8675" y="3385"/>
                    <a:pt x="8614" y="3333"/>
                    <a:pt x="8542" y="3333"/>
                  </a:cubicBezTo>
                  <a:lnTo>
                    <a:pt x="8542" y="3333"/>
                  </a:lnTo>
                  <a:cubicBezTo>
                    <a:pt x="8521" y="3333"/>
                    <a:pt x="8500" y="3338"/>
                    <a:pt x="8481" y="3346"/>
                  </a:cubicBezTo>
                  <a:lnTo>
                    <a:pt x="8218" y="2891"/>
                  </a:lnTo>
                  <a:close/>
                  <a:moveTo>
                    <a:pt x="8169" y="2722"/>
                  </a:moveTo>
                  <a:lnTo>
                    <a:pt x="8169" y="2722"/>
                  </a:lnTo>
                  <a:cubicBezTo>
                    <a:pt x="8158" y="2718"/>
                    <a:pt x="8146" y="2716"/>
                    <a:pt x="8134" y="2716"/>
                  </a:cubicBezTo>
                  <a:lnTo>
                    <a:pt x="8134" y="2716"/>
                  </a:lnTo>
                  <a:cubicBezTo>
                    <a:pt x="8086" y="2716"/>
                    <a:pt x="8046" y="2747"/>
                    <a:pt x="8031" y="2790"/>
                  </a:cubicBezTo>
                  <a:lnTo>
                    <a:pt x="7517" y="2790"/>
                  </a:lnTo>
                  <a:lnTo>
                    <a:pt x="7517" y="2790"/>
                  </a:lnTo>
                  <a:cubicBezTo>
                    <a:pt x="7503" y="2722"/>
                    <a:pt x="7442" y="2671"/>
                    <a:pt x="7370" y="2671"/>
                  </a:cubicBezTo>
                  <a:lnTo>
                    <a:pt x="7370" y="2671"/>
                  </a:lnTo>
                  <a:cubicBezTo>
                    <a:pt x="7356" y="2671"/>
                    <a:pt x="7342" y="2673"/>
                    <a:pt x="7329" y="2677"/>
                  </a:cubicBezTo>
                  <a:lnTo>
                    <a:pt x="7065" y="2218"/>
                  </a:lnTo>
                  <a:lnTo>
                    <a:pt x="7065" y="2218"/>
                  </a:lnTo>
                  <a:cubicBezTo>
                    <a:pt x="7086" y="2198"/>
                    <a:pt x="7100" y="2170"/>
                    <a:pt x="7100" y="2138"/>
                  </a:cubicBezTo>
                  <a:lnTo>
                    <a:pt x="7100" y="2138"/>
                  </a:lnTo>
                  <a:cubicBezTo>
                    <a:pt x="7100" y="2112"/>
                    <a:pt x="7091" y="2088"/>
                    <a:pt x="7076" y="2069"/>
                  </a:cubicBezTo>
                  <a:lnTo>
                    <a:pt x="7335" y="1621"/>
                  </a:lnTo>
                  <a:lnTo>
                    <a:pt x="7335" y="1621"/>
                  </a:lnTo>
                  <a:cubicBezTo>
                    <a:pt x="7348" y="1624"/>
                    <a:pt x="7360" y="1626"/>
                    <a:pt x="7374" y="1626"/>
                  </a:cubicBezTo>
                  <a:lnTo>
                    <a:pt x="7374" y="1626"/>
                  </a:lnTo>
                  <a:cubicBezTo>
                    <a:pt x="7443" y="1626"/>
                    <a:pt x="7501" y="1580"/>
                    <a:pt x="7520" y="1517"/>
                  </a:cubicBezTo>
                  <a:lnTo>
                    <a:pt x="8033" y="1517"/>
                  </a:lnTo>
                  <a:lnTo>
                    <a:pt x="8033" y="1517"/>
                  </a:lnTo>
                  <a:cubicBezTo>
                    <a:pt x="8040" y="1570"/>
                    <a:pt x="8085" y="1611"/>
                    <a:pt x="8140" y="1611"/>
                  </a:cubicBezTo>
                  <a:lnTo>
                    <a:pt x="8140" y="1611"/>
                  </a:lnTo>
                  <a:cubicBezTo>
                    <a:pt x="8154" y="1611"/>
                    <a:pt x="8168" y="1608"/>
                    <a:pt x="8180" y="1603"/>
                  </a:cubicBezTo>
                  <a:lnTo>
                    <a:pt x="8435" y="2044"/>
                  </a:lnTo>
                  <a:lnTo>
                    <a:pt x="8435" y="2044"/>
                  </a:lnTo>
                  <a:cubicBezTo>
                    <a:pt x="8393" y="2071"/>
                    <a:pt x="8365" y="2118"/>
                    <a:pt x="8365" y="2172"/>
                  </a:cubicBezTo>
                  <a:lnTo>
                    <a:pt x="8365" y="2172"/>
                  </a:lnTo>
                  <a:cubicBezTo>
                    <a:pt x="8365" y="2218"/>
                    <a:pt x="8387" y="2260"/>
                    <a:pt x="8420" y="2288"/>
                  </a:cubicBezTo>
                  <a:lnTo>
                    <a:pt x="8169" y="2722"/>
                  </a:lnTo>
                  <a:close/>
                  <a:moveTo>
                    <a:pt x="7273" y="2938"/>
                  </a:moveTo>
                  <a:lnTo>
                    <a:pt x="7022" y="3373"/>
                  </a:lnTo>
                  <a:lnTo>
                    <a:pt x="7022" y="3373"/>
                  </a:lnTo>
                  <a:cubicBezTo>
                    <a:pt x="7012" y="3369"/>
                    <a:pt x="7000" y="3367"/>
                    <a:pt x="6987" y="3367"/>
                  </a:cubicBezTo>
                  <a:lnTo>
                    <a:pt x="6987" y="3367"/>
                  </a:lnTo>
                  <a:cubicBezTo>
                    <a:pt x="6933" y="3367"/>
                    <a:pt x="6888" y="3407"/>
                    <a:pt x="6881" y="3459"/>
                  </a:cubicBezTo>
                  <a:lnTo>
                    <a:pt x="6377" y="3459"/>
                  </a:lnTo>
                  <a:lnTo>
                    <a:pt x="6377" y="3459"/>
                  </a:lnTo>
                  <a:cubicBezTo>
                    <a:pt x="6370" y="3381"/>
                    <a:pt x="6306" y="3320"/>
                    <a:pt x="6226" y="3320"/>
                  </a:cubicBezTo>
                  <a:lnTo>
                    <a:pt x="6226" y="3320"/>
                  </a:lnTo>
                  <a:cubicBezTo>
                    <a:pt x="6207" y="3320"/>
                    <a:pt x="6189" y="3324"/>
                    <a:pt x="6173" y="3330"/>
                  </a:cubicBezTo>
                  <a:lnTo>
                    <a:pt x="5917" y="2888"/>
                  </a:lnTo>
                  <a:lnTo>
                    <a:pt x="5917" y="2888"/>
                  </a:lnTo>
                  <a:cubicBezTo>
                    <a:pt x="5942" y="2868"/>
                    <a:pt x="5959" y="2837"/>
                    <a:pt x="5959" y="2802"/>
                  </a:cubicBezTo>
                  <a:lnTo>
                    <a:pt x="5959" y="2802"/>
                  </a:lnTo>
                  <a:cubicBezTo>
                    <a:pt x="5959" y="2772"/>
                    <a:pt x="5946" y="2745"/>
                    <a:pt x="5926" y="2726"/>
                  </a:cubicBezTo>
                  <a:lnTo>
                    <a:pt x="6176" y="2292"/>
                  </a:lnTo>
                  <a:lnTo>
                    <a:pt x="6176" y="2292"/>
                  </a:lnTo>
                  <a:cubicBezTo>
                    <a:pt x="6191" y="2296"/>
                    <a:pt x="6205" y="2298"/>
                    <a:pt x="6221" y="2298"/>
                  </a:cubicBezTo>
                  <a:lnTo>
                    <a:pt x="6221" y="2298"/>
                  </a:lnTo>
                  <a:cubicBezTo>
                    <a:pt x="6291" y="2298"/>
                    <a:pt x="6350" y="2250"/>
                    <a:pt x="6367" y="2186"/>
                  </a:cubicBezTo>
                  <a:lnTo>
                    <a:pt x="6895" y="2186"/>
                  </a:lnTo>
                  <a:lnTo>
                    <a:pt x="6895" y="2186"/>
                  </a:lnTo>
                  <a:cubicBezTo>
                    <a:pt x="6913" y="2222"/>
                    <a:pt x="6949" y="2246"/>
                    <a:pt x="6992" y="2246"/>
                  </a:cubicBezTo>
                  <a:lnTo>
                    <a:pt x="6992" y="2246"/>
                  </a:lnTo>
                  <a:cubicBezTo>
                    <a:pt x="6997" y="2246"/>
                    <a:pt x="7002" y="2245"/>
                    <a:pt x="7007" y="2244"/>
                  </a:cubicBezTo>
                  <a:lnTo>
                    <a:pt x="7273" y="2706"/>
                  </a:lnTo>
                  <a:lnTo>
                    <a:pt x="7273" y="2706"/>
                  </a:lnTo>
                  <a:cubicBezTo>
                    <a:pt x="7240" y="2734"/>
                    <a:pt x="7219" y="2775"/>
                    <a:pt x="7219" y="2822"/>
                  </a:cubicBezTo>
                  <a:lnTo>
                    <a:pt x="7219" y="2822"/>
                  </a:lnTo>
                  <a:cubicBezTo>
                    <a:pt x="7219" y="2869"/>
                    <a:pt x="7240" y="2911"/>
                    <a:pt x="7273" y="2938"/>
                  </a:cubicBezTo>
                  <a:close/>
                  <a:moveTo>
                    <a:pt x="5881" y="4022"/>
                  </a:moveTo>
                  <a:lnTo>
                    <a:pt x="5881" y="4022"/>
                  </a:lnTo>
                  <a:cubicBezTo>
                    <a:pt x="5869" y="4018"/>
                    <a:pt x="5857" y="4016"/>
                    <a:pt x="5844" y="4016"/>
                  </a:cubicBezTo>
                  <a:lnTo>
                    <a:pt x="5844" y="4016"/>
                  </a:lnTo>
                  <a:cubicBezTo>
                    <a:pt x="5788" y="4016"/>
                    <a:pt x="5743" y="4057"/>
                    <a:pt x="5737" y="4112"/>
                  </a:cubicBezTo>
                  <a:lnTo>
                    <a:pt x="5230" y="4112"/>
                  </a:lnTo>
                  <a:lnTo>
                    <a:pt x="5230" y="4112"/>
                  </a:lnTo>
                  <a:cubicBezTo>
                    <a:pt x="5223" y="4034"/>
                    <a:pt x="5158" y="3973"/>
                    <a:pt x="5079" y="3973"/>
                  </a:cubicBezTo>
                  <a:lnTo>
                    <a:pt x="5079" y="3973"/>
                  </a:lnTo>
                  <a:cubicBezTo>
                    <a:pt x="5058" y="3973"/>
                    <a:pt x="5039" y="3977"/>
                    <a:pt x="5021" y="3985"/>
                  </a:cubicBezTo>
                  <a:lnTo>
                    <a:pt x="4772" y="3553"/>
                  </a:lnTo>
                  <a:lnTo>
                    <a:pt x="4772" y="3553"/>
                  </a:lnTo>
                  <a:cubicBezTo>
                    <a:pt x="4792" y="3534"/>
                    <a:pt x="4805" y="3506"/>
                    <a:pt x="4805" y="3475"/>
                  </a:cubicBezTo>
                  <a:lnTo>
                    <a:pt x="4805" y="3475"/>
                  </a:lnTo>
                  <a:cubicBezTo>
                    <a:pt x="4805" y="3445"/>
                    <a:pt x="4793" y="3417"/>
                    <a:pt x="4773" y="3398"/>
                  </a:cubicBezTo>
                  <a:lnTo>
                    <a:pt x="5028" y="2955"/>
                  </a:lnTo>
                  <a:lnTo>
                    <a:pt x="5028" y="2955"/>
                  </a:lnTo>
                  <a:cubicBezTo>
                    <a:pt x="5044" y="2960"/>
                    <a:pt x="5061" y="2964"/>
                    <a:pt x="5079" y="2964"/>
                  </a:cubicBezTo>
                  <a:lnTo>
                    <a:pt x="5079" y="2964"/>
                  </a:lnTo>
                  <a:cubicBezTo>
                    <a:pt x="5154" y="2964"/>
                    <a:pt x="5216" y="2909"/>
                    <a:pt x="5228" y="2838"/>
                  </a:cubicBezTo>
                  <a:lnTo>
                    <a:pt x="5748" y="2838"/>
                  </a:lnTo>
                  <a:lnTo>
                    <a:pt x="5748" y="2838"/>
                  </a:lnTo>
                  <a:cubicBezTo>
                    <a:pt x="5763" y="2881"/>
                    <a:pt x="5803" y="2911"/>
                    <a:pt x="5850" y="2911"/>
                  </a:cubicBezTo>
                  <a:lnTo>
                    <a:pt x="5850" y="2911"/>
                  </a:lnTo>
                  <a:cubicBezTo>
                    <a:pt x="5854" y="2911"/>
                    <a:pt x="5858" y="2911"/>
                    <a:pt x="5861" y="2910"/>
                  </a:cubicBezTo>
                  <a:lnTo>
                    <a:pt x="6123" y="3362"/>
                  </a:lnTo>
                  <a:lnTo>
                    <a:pt x="6123" y="3362"/>
                  </a:lnTo>
                  <a:cubicBezTo>
                    <a:pt x="6093" y="3390"/>
                    <a:pt x="6075" y="3428"/>
                    <a:pt x="6075" y="3471"/>
                  </a:cubicBezTo>
                  <a:lnTo>
                    <a:pt x="6075" y="3471"/>
                  </a:lnTo>
                  <a:cubicBezTo>
                    <a:pt x="6075" y="3519"/>
                    <a:pt x="6097" y="3561"/>
                    <a:pt x="6131" y="3589"/>
                  </a:cubicBezTo>
                  <a:lnTo>
                    <a:pt x="5881" y="4022"/>
                  </a:lnTo>
                  <a:close/>
                  <a:moveTo>
                    <a:pt x="4697" y="3367"/>
                  </a:moveTo>
                  <a:lnTo>
                    <a:pt x="4697" y="3367"/>
                  </a:lnTo>
                  <a:cubicBezTo>
                    <a:pt x="4645" y="3367"/>
                    <a:pt x="4601" y="3403"/>
                    <a:pt x="4591" y="3453"/>
                  </a:cubicBezTo>
                  <a:lnTo>
                    <a:pt x="4074" y="3453"/>
                  </a:lnTo>
                  <a:lnTo>
                    <a:pt x="4074" y="3453"/>
                  </a:lnTo>
                  <a:cubicBezTo>
                    <a:pt x="4060" y="3385"/>
                    <a:pt x="3999" y="3333"/>
                    <a:pt x="3927" y="3333"/>
                  </a:cubicBezTo>
                  <a:lnTo>
                    <a:pt x="3927" y="3333"/>
                  </a:lnTo>
                  <a:cubicBezTo>
                    <a:pt x="3912" y="3333"/>
                    <a:pt x="3897" y="3336"/>
                    <a:pt x="3883" y="3340"/>
                  </a:cubicBezTo>
                  <a:lnTo>
                    <a:pt x="3626" y="2894"/>
                  </a:lnTo>
                  <a:lnTo>
                    <a:pt x="3626" y="2894"/>
                  </a:lnTo>
                  <a:cubicBezTo>
                    <a:pt x="3646" y="2874"/>
                    <a:pt x="3659" y="2846"/>
                    <a:pt x="3659" y="2816"/>
                  </a:cubicBezTo>
                  <a:lnTo>
                    <a:pt x="3659" y="2816"/>
                  </a:lnTo>
                  <a:cubicBezTo>
                    <a:pt x="3659" y="2785"/>
                    <a:pt x="3646" y="2757"/>
                    <a:pt x="3626" y="2738"/>
                  </a:cubicBezTo>
                  <a:lnTo>
                    <a:pt x="3881" y="2295"/>
                  </a:lnTo>
                  <a:lnTo>
                    <a:pt x="3881" y="2295"/>
                  </a:lnTo>
                  <a:cubicBezTo>
                    <a:pt x="3897" y="2302"/>
                    <a:pt x="3915" y="2304"/>
                    <a:pt x="3933" y="2304"/>
                  </a:cubicBezTo>
                  <a:lnTo>
                    <a:pt x="3933" y="2304"/>
                  </a:lnTo>
                  <a:cubicBezTo>
                    <a:pt x="4007" y="2304"/>
                    <a:pt x="4070" y="2250"/>
                    <a:pt x="4081" y="2179"/>
                  </a:cubicBezTo>
                  <a:lnTo>
                    <a:pt x="4592" y="2179"/>
                  </a:lnTo>
                  <a:lnTo>
                    <a:pt x="4592" y="2179"/>
                  </a:lnTo>
                  <a:cubicBezTo>
                    <a:pt x="4604" y="2227"/>
                    <a:pt x="4646" y="2262"/>
                    <a:pt x="4697" y="2262"/>
                  </a:cubicBezTo>
                  <a:lnTo>
                    <a:pt x="4697" y="2262"/>
                  </a:lnTo>
                  <a:cubicBezTo>
                    <a:pt x="4708" y="2262"/>
                    <a:pt x="4717" y="2260"/>
                    <a:pt x="4727" y="2257"/>
                  </a:cubicBezTo>
                  <a:lnTo>
                    <a:pt x="4981" y="2698"/>
                  </a:lnTo>
                  <a:lnTo>
                    <a:pt x="4981" y="2698"/>
                  </a:lnTo>
                  <a:cubicBezTo>
                    <a:pt x="4949" y="2726"/>
                    <a:pt x="4928" y="2767"/>
                    <a:pt x="4928" y="2812"/>
                  </a:cubicBezTo>
                  <a:lnTo>
                    <a:pt x="4928" y="2812"/>
                  </a:lnTo>
                  <a:cubicBezTo>
                    <a:pt x="4928" y="2859"/>
                    <a:pt x="4949" y="2901"/>
                    <a:pt x="4982" y="2929"/>
                  </a:cubicBezTo>
                  <a:lnTo>
                    <a:pt x="4727" y="3371"/>
                  </a:lnTo>
                  <a:lnTo>
                    <a:pt x="4727" y="3371"/>
                  </a:lnTo>
                  <a:cubicBezTo>
                    <a:pt x="4718" y="3369"/>
                    <a:pt x="4708" y="3367"/>
                    <a:pt x="4697" y="3367"/>
                  </a:cubicBezTo>
                  <a:lnTo>
                    <a:pt x="3827" y="3597"/>
                  </a:lnTo>
                  <a:lnTo>
                    <a:pt x="3575" y="4034"/>
                  </a:lnTo>
                  <a:lnTo>
                    <a:pt x="3575" y="4034"/>
                  </a:lnTo>
                  <a:cubicBezTo>
                    <a:pt x="3565" y="4031"/>
                    <a:pt x="3555" y="4029"/>
                    <a:pt x="3545" y="4029"/>
                  </a:cubicBezTo>
                  <a:lnTo>
                    <a:pt x="3545" y="4029"/>
                  </a:lnTo>
                  <a:cubicBezTo>
                    <a:pt x="3493" y="4029"/>
                    <a:pt x="3451" y="4065"/>
                    <a:pt x="3440" y="4112"/>
                  </a:cubicBezTo>
                  <a:lnTo>
                    <a:pt x="2928" y="4112"/>
                  </a:lnTo>
                  <a:lnTo>
                    <a:pt x="2928" y="4112"/>
                  </a:lnTo>
                  <a:cubicBezTo>
                    <a:pt x="2916" y="4040"/>
                    <a:pt x="2855" y="3986"/>
                    <a:pt x="2779" y="3986"/>
                  </a:cubicBezTo>
                  <a:lnTo>
                    <a:pt x="2779" y="3986"/>
                  </a:lnTo>
                  <a:cubicBezTo>
                    <a:pt x="2761" y="3986"/>
                    <a:pt x="2744" y="3990"/>
                    <a:pt x="2728" y="3996"/>
                  </a:cubicBezTo>
                  <a:lnTo>
                    <a:pt x="2472" y="3553"/>
                  </a:lnTo>
                  <a:lnTo>
                    <a:pt x="2472" y="3553"/>
                  </a:lnTo>
                  <a:cubicBezTo>
                    <a:pt x="2493" y="3534"/>
                    <a:pt x="2506" y="3506"/>
                    <a:pt x="2506" y="3475"/>
                  </a:cubicBezTo>
                  <a:lnTo>
                    <a:pt x="2506" y="3475"/>
                  </a:lnTo>
                  <a:cubicBezTo>
                    <a:pt x="2506" y="3444"/>
                    <a:pt x="2493" y="3417"/>
                    <a:pt x="2472" y="3397"/>
                  </a:cubicBezTo>
                  <a:lnTo>
                    <a:pt x="2726" y="2957"/>
                  </a:lnTo>
                  <a:lnTo>
                    <a:pt x="2726" y="2957"/>
                  </a:lnTo>
                  <a:cubicBezTo>
                    <a:pt x="2742" y="2963"/>
                    <a:pt x="2761" y="2967"/>
                    <a:pt x="2779" y="2967"/>
                  </a:cubicBezTo>
                  <a:lnTo>
                    <a:pt x="2779" y="2967"/>
                  </a:lnTo>
                  <a:cubicBezTo>
                    <a:pt x="2855" y="2967"/>
                    <a:pt x="2918" y="2911"/>
                    <a:pt x="2928" y="2838"/>
                  </a:cubicBezTo>
                  <a:lnTo>
                    <a:pt x="3445" y="2838"/>
                  </a:lnTo>
                  <a:lnTo>
                    <a:pt x="3445" y="2838"/>
                  </a:lnTo>
                  <a:cubicBezTo>
                    <a:pt x="3455" y="2888"/>
                    <a:pt x="3498" y="2924"/>
                    <a:pt x="3551" y="2924"/>
                  </a:cubicBezTo>
                  <a:lnTo>
                    <a:pt x="3551" y="2924"/>
                  </a:lnTo>
                  <a:cubicBezTo>
                    <a:pt x="3560" y="2924"/>
                    <a:pt x="3569" y="2923"/>
                    <a:pt x="3577" y="2920"/>
                  </a:cubicBezTo>
                  <a:lnTo>
                    <a:pt x="3834" y="3366"/>
                  </a:lnTo>
                  <a:lnTo>
                    <a:pt x="3834" y="3366"/>
                  </a:lnTo>
                  <a:cubicBezTo>
                    <a:pt x="3798" y="3393"/>
                    <a:pt x="3775" y="3436"/>
                    <a:pt x="3775" y="3485"/>
                  </a:cubicBezTo>
                  <a:lnTo>
                    <a:pt x="3775" y="3485"/>
                  </a:lnTo>
                  <a:cubicBezTo>
                    <a:pt x="3775" y="3529"/>
                    <a:pt x="3795" y="3569"/>
                    <a:pt x="3827" y="3597"/>
                  </a:cubicBezTo>
                  <a:lnTo>
                    <a:pt x="4697" y="3367"/>
                  </a:lnTo>
                  <a:close/>
                  <a:moveTo>
                    <a:pt x="2436" y="4699"/>
                  </a:moveTo>
                  <a:lnTo>
                    <a:pt x="2436" y="4699"/>
                  </a:lnTo>
                  <a:cubicBezTo>
                    <a:pt x="2424" y="4694"/>
                    <a:pt x="2411" y="4691"/>
                    <a:pt x="2397" y="4691"/>
                  </a:cubicBezTo>
                  <a:lnTo>
                    <a:pt x="2397" y="4691"/>
                  </a:lnTo>
                  <a:cubicBezTo>
                    <a:pt x="2342" y="4691"/>
                    <a:pt x="2297" y="4733"/>
                    <a:pt x="2290" y="4787"/>
                  </a:cubicBezTo>
                  <a:lnTo>
                    <a:pt x="1775" y="4787"/>
                  </a:lnTo>
                  <a:lnTo>
                    <a:pt x="1775" y="4787"/>
                  </a:lnTo>
                  <a:cubicBezTo>
                    <a:pt x="1766" y="4712"/>
                    <a:pt x="1703" y="4655"/>
                    <a:pt x="1626" y="4655"/>
                  </a:cubicBezTo>
                  <a:lnTo>
                    <a:pt x="1626" y="4655"/>
                  </a:lnTo>
                  <a:cubicBezTo>
                    <a:pt x="1609" y="4655"/>
                    <a:pt x="1593" y="4658"/>
                    <a:pt x="1578" y="4663"/>
                  </a:cubicBezTo>
                  <a:lnTo>
                    <a:pt x="1323" y="4221"/>
                  </a:lnTo>
                  <a:lnTo>
                    <a:pt x="1323" y="4221"/>
                  </a:lnTo>
                  <a:cubicBezTo>
                    <a:pt x="1348" y="4201"/>
                    <a:pt x="1364" y="4171"/>
                    <a:pt x="1364" y="4137"/>
                  </a:cubicBezTo>
                  <a:lnTo>
                    <a:pt x="1364" y="4137"/>
                  </a:lnTo>
                  <a:cubicBezTo>
                    <a:pt x="1364" y="4108"/>
                    <a:pt x="1352" y="4082"/>
                    <a:pt x="1333" y="4062"/>
                  </a:cubicBezTo>
                  <a:lnTo>
                    <a:pt x="1589" y="3618"/>
                  </a:lnTo>
                  <a:lnTo>
                    <a:pt x="1589" y="3618"/>
                  </a:lnTo>
                  <a:cubicBezTo>
                    <a:pt x="1605" y="3623"/>
                    <a:pt x="1621" y="3626"/>
                    <a:pt x="1638" y="3626"/>
                  </a:cubicBezTo>
                  <a:lnTo>
                    <a:pt x="1638" y="3626"/>
                  </a:lnTo>
                  <a:cubicBezTo>
                    <a:pt x="1707" y="3626"/>
                    <a:pt x="1767" y="3578"/>
                    <a:pt x="1784" y="3514"/>
                  </a:cubicBezTo>
                  <a:lnTo>
                    <a:pt x="2296" y="3514"/>
                  </a:lnTo>
                  <a:lnTo>
                    <a:pt x="2296" y="3514"/>
                  </a:lnTo>
                  <a:cubicBezTo>
                    <a:pt x="2312" y="3554"/>
                    <a:pt x="2351" y="3583"/>
                    <a:pt x="2397" y="3583"/>
                  </a:cubicBezTo>
                  <a:lnTo>
                    <a:pt x="2397" y="3583"/>
                  </a:lnTo>
                  <a:cubicBezTo>
                    <a:pt x="2406" y="3583"/>
                    <a:pt x="2415" y="3582"/>
                    <a:pt x="2423" y="3580"/>
                  </a:cubicBezTo>
                  <a:lnTo>
                    <a:pt x="2680" y="4024"/>
                  </a:lnTo>
                  <a:lnTo>
                    <a:pt x="2680" y="4024"/>
                  </a:lnTo>
                  <a:cubicBezTo>
                    <a:pt x="2648" y="4052"/>
                    <a:pt x="2628" y="4092"/>
                    <a:pt x="2628" y="4137"/>
                  </a:cubicBezTo>
                  <a:lnTo>
                    <a:pt x="2628" y="4137"/>
                  </a:lnTo>
                  <a:cubicBezTo>
                    <a:pt x="2628" y="4187"/>
                    <a:pt x="2652" y="4231"/>
                    <a:pt x="2690" y="4259"/>
                  </a:cubicBezTo>
                  <a:lnTo>
                    <a:pt x="2436" y="4699"/>
                  </a:lnTo>
                  <a:close/>
                  <a:moveTo>
                    <a:pt x="1255" y="4029"/>
                  </a:moveTo>
                  <a:lnTo>
                    <a:pt x="1255" y="4029"/>
                  </a:lnTo>
                  <a:cubicBezTo>
                    <a:pt x="1205" y="4029"/>
                    <a:pt x="1163" y="4065"/>
                    <a:pt x="1151" y="4112"/>
                  </a:cubicBezTo>
                  <a:lnTo>
                    <a:pt x="631" y="4112"/>
                  </a:lnTo>
                  <a:lnTo>
                    <a:pt x="631" y="4112"/>
                  </a:lnTo>
                  <a:cubicBezTo>
                    <a:pt x="615" y="4045"/>
                    <a:pt x="556" y="3996"/>
                    <a:pt x="484" y="3996"/>
                  </a:cubicBezTo>
                  <a:lnTo>
                    <a:pt x="484" y="3996"/>
                  </a:lnTo>
                  <a:cubicBezTo>
                    <a:pt x="469" y="3996"/>
                    <a:pt x="455" y="3998"/>
                    <a:pt x="442" y="4002"/>
                  </a:cubicBezTo>
                  <a:lnTo>
                    <a:pt x="184" y="3555"/>
                  </a:lnTo>
                  <a:lnTo>
                    <a:pt x="184" y="3555"/>
                  </a:lnTo>
                  <a:cubicBezTo>
                    <a:pt x="204" y="3536"/>
                    <a:pt x="216" y="3508"/>
                    <a:pt x="216" y="3478"/>
                  </a:cubicBezTo>
                  <a:lnTo>
                    <a:pt x="216" y="3478"/>
                  </a:lnTo>
                  <a:cubicBezTo>
                    <a:pt x="216" y="3447"/>
                    <a:pt x="203" y="3419"/>
                    <a:pt x="182" y="3399"/>
                  </a:cubicBezTo>
                  <a:lnTo>
                    <a:pt x="437" y="2957"/>
                  </a:lnTo>
                  <a:lnTo>
                    <a:pt x="437" y="2957"/>
                  </a:lnTo>
                  <a:cubicBezTo>
                    <a:pt x="454" y="2963"/>
                    <a:pt x="472" y="2967"/>
                    <a:pt x="490" y="2967"/>
                  </a:cubicBezTo>
                  <a:lnTo>
                    <a:pt x="490" y="2967"/>
                  </a:lnTo>
                  <a:cubicBezTo>
                    <a:pt x="566" y="2967"/>
                    <a:pt x="629" y="2911"/>
                    <a:pt x="640" y="2838"/>
                  </a:cubicBezTo>
                  <a:lnTo>
                    <a:pt x="1149" y="2838"/>
                  </a:lnTo>
                  <a:lnTo>
                    <a:pt x="1149" y="2838"/>
                  </a:lnTo>
                  <a:cubicBezTo>
                    <a:pt x="1160" y="2888"/>
                    <a:pt x="1204" y="2924"/>
                    <a:pt x="1255" y="2924"/>
                  </a:cubicBezTo>
                  <a:lnTo>
                    <a:pt x="1255" y="2924"/>
                  </a:lnTo>
                  <a:cubicBezTo>
                    <a:pt x="1266" y="2924"/>
                    <a:pt x="1277" y="2922"/>
                    <a:pt x="1287" y="2919"/>
                  </a:cubicBezTo>
                  <a:lnTo>
                    <a:pt x="1541" y="3359"/>
                  </a:lnTo>
                  <a:lnTo>
                    <a:pt x="1541" y="3359"/>
                  </a:lnTo>
                  <a:cubicBezTo>
                    <a:pt x="1508" y="3387"/>
                    <a:pt x="1487" y="3428"/>
                    <a:pt x="1487" y="3475"/>
                  </a:cubicBezTo>
                  <a:lnTo>
                    <a:pt x="1487" y="3475"/>
                  </a:lnTo>
                  <a:cubicBezTo>
                    <a:pt x="1487" y="3522"/>
                    <a:pt x="1508" y="3564"/>
                    <a:pt x="1541" y="3591"/>
                  </a:cubicBezTo>
                  <a:lnTo>
                    <a:pt x="1285" y="4034"/>
                  </a:lnTo>
                  <a:lnTo>
                    <a:pt x="1285" y="4034"/>
                  </a:lnTo>
                  <a:cubicBezTo>
                    <a:pt x="1276" y="4031"/>
                    <a:pt x="1266" y="4029"/>
                    <a:pt x="1255" y="4029"/>
                  </a:cubicBezTo>
                  <a:close/>
                  <a:moveTo>
                    <a:pt x="5915" y="1560"/>
                  </a:moveTo>
                  <a:lnTo>
                    <a:pt x="5915" y="1560"/>
                  </a:lnTo>
                  <a:cubicBezTo>
                    <a:pt x="5938" y="1541"/>
                    <a:pt x="5953" y="1512"/>
                    <a:pt x="5953" y="1479"/>
                  </a:cubicBezTo>
                  <a:lnTo>
                    <a:pt x="5953" y="1479"/>
                  </a:lnTo>
                  <a:cubicBezTo>
                    <a:pt x="5953" y="1450"/>
                    <a:pt x="5942" y="1424"/>
                    <a:pt x="5924" y="1406"/>
                  </a:cubicBezTo>
                  <a:lnTo>
                    <a:pt x="6182" y="960"/>
                  </a:lnTo>
                  <a:lnTo>
                    <a:pt x="6182" y="960"/>
                  </a:lnTo>
                  <a:cubicBezTo>
                    <a:pt x="6196" y="965"/>
                    <a:pt x="6211" y="967"/>
                    <a:pt x="6227" y="967"/>
                  </a:cubicBezTo>
                  <a:lnTo>
                    <a:pt x="6227" y="967"/>
                  </a:lnTo>
                  <a:cubicBezTo>
                    <a:pt x="6297" y="967"/>
                    <a:pt x="6356" y="919"/>
                    <a:pt x="6373" y="855"/>
                  </a:cubicBezTo>
                  <a:lnTo>
                    <a:pt x="6891" y="855"/>
                  </a:lnTo>
                  <a:lnTo>
                    <a:pt x="6891" y="855"/>
                  </a:lnTo>
                  <a:cubicBezTo>
                    <a:pt x="6906" y="895"/>
                    <a:pt x="6946" y="925"/>
                    <a:pt x="6992" y="925"/>
                  </a:cubicBezTo>
                  <a:lnTo>
                    <a:pt x="6992" y="925"/>
                  </a:lnTo>
                  <a:cubicBezTo>
                    <a:pt x="7001" y="925"/>
                    <a:pt x="7009" y="924"/>
                    <a:pt x="7016" y="922"/>
                  </a:cubicBezTo>
                  <a:lnTo>
                    <a:pt x="7272" y="1364"/>
                  </a:lnTo>
                  <a:lnTo>
                    <a:pt x="7272" y="1364"/>
                  </a:lnTo>
                  <a:cubicBezTo>
                    <a:pt x="7242" y="1392"/>
                    <a:pt x="7223" y="1432"/>
                    <a:pt x="7223" y="1475"/>
                  </a:cubicBezTo>
                  <a:lnTo>
                    <a:pt x="7223" y="1475"/>
                  </a:lnTo>
                  <a:cubicBezTo>
                    <a:pt x="7223" y="1525"/>
                    <a:pt x="7247" y="1569"/>
                    <a:pt x="7284" y="1596"/>
                  </a:cubicBezTo>
                  <a:lnTo>
                    <a:pt x="7030" y="2037"/>
                  </a:lnTo>
                  <a:lnTo>
                    <a:pt x="7030" y="2037"/>
                  </a:lnTo>
                  <a:cubicBezTo>
                    <a:pt x="7019" y="2032"/>
                    <a:pt x="7006" y="2029"/>
                    <a:pt x="6992" y="2029"/>
                  </a:cubicBezTo>
                  <a:lnTo>
                    <a:pt x="6992" y="2029"/>
                  </a:lnTo>
                  <a:cubicBezTo>
                    <a:pt x="6936" y="2029"/>
                    <a:pt x="6890" y="2073"/>
                    <a:pt x="6885" y="2128"/>
                  </a:cubicBezTo>
                  <a:lnTo>
                    <a:pt x="6371" y="2128"/>
                  </a:lnTo>
                  <a:lnTo>
                    <a:pt x="6371" y="2128"/>
                  </a:lnTo>
                  <a:cubicBezTo>
                    <a:pt x="6361" y="2053"/>
                    <a:pt x="6298" y="1996"/>
                    <a:pt x="6221" y="1996"/>
                  </a:cubicBezTo>
                  <a:lnTo>
                    <a:pt x="6221" y="1996"/>
                  </a:lnTo>
                  <a:cubicBezTo>
                    <a:pt x="6204" y="1996"/>
                    <a:pt x="6187" y="2000"/>
                    <a:pt x="6171" y="2005"/>
                  </a:cubicBezTo>
                  <a:lnTo>
                    <a:pt x="5915" y="1560"/>
                  </a:lnTo>
                  <a:close/>
                  <a:moveTo>
                    <a:pt x="8478" y="967"/>
                  </a:moveTo>
                  <a:lnTo>
                    <a:pt x="8478" y="967"/>
                  </a:lnTo>
                  <a:cubicBezTo>
                    <a:pt x="8498" y="977"/>
                    <a:pt x="8521" y="984"/>
                    <a:pt x="8546" y="984"/>
                  </a:cubicBezTo>
                  <a:lnTo>
                    <a:pt x="8546" y="984"/>
                  </a:lnTo>
                  <a:cubicBezTo>
                    <a:pt x="8622" y="984"/>
                    <a:pt x="8684" y="928"/>
                    <a:pt x="8695" y="855"/>
                  </a:cubicBezTo>
                  <a:lnTo>
                    <a:pt x="9176" y="855"/>
                  </a:lnTo>
                  <a:lnTo>
                    <a:pt x="9176" y="855"/>
                  </a:lnTo>
                  <a:cubicBezTo>
                    <a:pt x="9193" y="894"/>
                    <a:pt x="9232" y="921"/>
                    <a:pt x="9276" y="921"/>
                  </a:cubicBezTo>
                  <a:lnTo>
                    <a:pt x="9276" y="921"/>
                  </a:lnTo>
                  <a:cubicBezTo>
                    <a:pt x="9287" y="921"/>
                    <a:pt x="9297" y="919"/>
                    <a:pt x="9307" y="916"/>
                  </a:cubicBezTo>
                  <a:lnTo>
                    <a:pt x="9563" y="1361"/>
                  </a:lnTo>
                  <a:lnTo>
                    <a:pt x="9563" y="1361"/>
                  </a:lnTo>
                  <a:cubicBezTo>
                    <a:pt x="9526" y="1388"/>
                    <a:pt x="9502" y="1432"/>
                    <a:pt x="9502" y="1482"/>
                  </a:cubicBezTo>
                  <a:lnTo>
                    <a:pt x="9502" y="1482"/>
                  </a:lnTo>
                  <a:cubicBezTo>
                    <a:pt x="9502" y="1537"/>
                    <a:pt x="9531" y="1585"/>
                    <a:pt x="9576" y="1611"/>
                  </a:cubicBez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cubicBezTo>
                    <a:pt x="9271" y="2059"/>
                    <a:pt x="9232" y="2088"/>
                    <a:pt x="9216" y="2128"/>
                  </a:cubicBezTo>
                  <a:lnTo>
                    <a:pt x="8661" y="2128"/>
                  </a:lnTo>
                  <a:lnTo>
                    <a:pt x="8661" y="2128"/>
                  </a:lnTo>
                  <a:cubicBezTo>
                    <a:pt x="8642" y="2066"/>
                    <a:pt x="8584" y="2020"/>
                    <a:pt x="8516" y="2020"/>
                  </a:cubicBezTo>
                  <a:lnTo>
                    <a:pt x="8516" y="2020"/>
                  </a:lnTo>
                  <a:cubicBezTo>
                    <a:pt x="8505" y="2020"/>
                    <a:pt x="8493" y="2022"/>
                    <a:pt x="8482" y="2024"/>
                  </a:cubicBezTo>
                  <a:lnTo>
                    <a:pt x="8222" y="1573"/>
                  </a:lnTo>
                  <a:lnTo>
                    <a:pt x="8222" y="1573"/>
                  </a:lnTo>
                  <a:cubicBezTo>
                    <a:pt x="8238" y="1554"/>
                    <a:pt x="8249" y="1530"/>
                    <a:pt x="8249" y="1503"/>
                  </a:cubicBezTo>
                  <a:lnTo>
                    <a:pt x="8249" y="1503"/>
                  </a:lnTo>
                  <a:cubicBezTo>
                    <a:pt x="8249" y="1472"/>
                    <a:pt x="8235" y="1443"/>
                    <a:pt x="8214" y="1423"/>
                  </a:cubicBezTo>
                  <a:lnTo>
                    <a:pt x="8478" y="967"/>
                  </a:lnTo>
                  <a:close/>
                  <a:moveTo>
                    <a:pt x="9607" y="292"/>
                  </a:moveTo>
                  <a:lnTo>
                    <a:pt x="9607" y="292"/>
                  </a:lnTo>
                  <a:cubicBezTo>
                    <a:pt x="9624" y="298"/>
                    <a:pt x="9640" y="301"/>
                    <a:pt x="9659" y="301"/>
                  </a:cubicBezTo>
                  <a:lnTo>
                    <a:pt x="9659" y="301"/>
                  </a:lnTo>
                  <a:cubicBezTo>
                    <a:pt x="9734" y="301"/>
                    <a:pt x="9796" y="247"/>
                    <a:pt x="9808" y="176"/>
                  </a:cubicBezTo>
                  <a:lnTo>
                    <a:pt x="10319" y="176"/>
                  </a:lnTo>
                  <a:lnTo>
                    <a:pt x="10319" y="176"/>
                  </a:lnTo>
                  <a:cubicBezTo>
                    <a:pt x="10331" y="223"/>
                    <a:pt x="10373" y="259"/>
                    <a:pt x="10424" y="259"/>
                  </a:cubicBezTo>
                  <a:lnTo>
                    <a:pt x="10424" y="259"/>
                  </a:lnTo>
                  <a:cubicBezTo>
                    <a:pt x="10435" y="259"/>
                    <a:pt x="10445" y="257"/>
                    <a:pt x="10454" y="254"/>
                  </a:cubicBezTo>
                  <a:lnTo>
                    <a:pt x="10708" y="694"/>
                  </a:lnTo>
                  <a:lnTo>
                    <a:pt x="10708" y="694"/>
                  </a:lnTo>
                  <a:cubicBezTo>
                    <a:pt x="10676" y="723"/>
                    <a:pt x="10655" y="764"/>
                    <a:pt x="10655" y="810"/>
                  </a:cubicBezTo>
                  <a:lnTo>
                    <a:pt x="10655" y="810"/>
                  </a:lnTo>
                  <a:cubicBezTo>
                    <a:pt x="10655" y="857"/>
                    <a:pt x="10677" y="899"/>
                    <a:pt x="10711" y="927"/>
                  </a:cubicBezTo>
                  <a:lnTo>
                    <a:pt x="10456" y="1369"/>
                  </a:lnTo>
                  <a:lnTo>
                    <a:pt x="10456" y="1369"/>
                  </a:lnTo>
                  <a:cubicBezTo>
                    <a:pt x="10446" y="1366"/>
                    <a:pt x="10435" y="1363"/>
                    <a:pt x="10424" y="1363"/>
                  </a:cubicBezTo>
                  <a:lnTo>
                    <a:pt x="10424" y="1363"/>
                  </a:lnTo>
                  <a:cubicBezTo>
                    <a:pt x="10372" y="1363"/>
                    <a:pt x="10328" y="1401"/>
                    <a:pt x="10318" y="1450"/>
                  </a:cubicBezTo>
                  <a:lnTo>
                    <a:pt x="9800" y="1450"/>
                  </a:lnTo>
                  <a:lnTo>
                    <a:pt x="9800" y="1450"/>
                  </a:lnTo>
                  <a:cubicBezTo>
                    <a:pt x="9786" y="1382"/>
                    <a:pt x="9725" y="1331"/>
                    <a:pt x="9653" y="1331"/>
                  </a:cubicBezTo>
                  <a:lnTo>
                    <a:pt x="9653" y="1331"/>
                  </a:lnTo>
                  <a:cubicBezTo>
                    <a:pt x="9639" y="1331"/>
                    <a:pt x="9627" y="1332"/>
                    <a:pt x="9615" y="1336"/>
                  </a:cubicBezTo>
                  <a:lnTo>
                    <a:pt x="9356" y="887"/>
                  </a:lnTo>
                  <a:lnTo>
                    <a:pt x="9356" y="887"/>
                  </a:lnTo>
                  <a:cubicBezTo>
                    <a:pt x="9374" y="868"/>
                    <a:pt x="9385" y="842"/>
                    <a:pt x="9385" y="813"/>
                  </a:cubicBezTo>
                  <a:lnTo>
                    <a:pt x="9385" y="813"/>
                  </a:lnTo>
                  <a:cubicBezTo>
                    <a:pt x="9385" y="782"/>
                    <a:pt x="9372" y="754"/>
                    <a:pt x="9352" y="735"/>
                  </a:cubicBezTo>
                  <a:lnTo>
                    <a:pt x="9607" y="292"/>
                  </a:lnTo>
                  <a:close/>
                  <a:moveTo>
                    <a:pt x="9635" y="2954"/>
                  </a:moveTo>
                  <a:lnTo>
                    <a:pt x="9635" y="2954"/>
                  </a:lnTo>
                  <a:cubicBezTo>
                    <a:pt x="9650" y="2960"/>
                    <a:pt x="9666" y="2963"/>
                    <a:pt x="9683" y="2963"/>
                  </a:cubicBezTo>
                  <a:lnTo>
                    <a:pt x="9683" y="2963"/>
                  </a:lnTo>
                  <a:cubicBezTo>
                    <a:pt x="9756" y="2963"/>
                    <a:pt x="9817" y="2911"/>
                    <a:pt x="9831" y="2842"/>
                  </a:cubicBezTo>
                  <a:lnTo>
                    <a:pt x="10345" y="2842"/>
                  </a:lnTo>
                  <a:lnTo>
                    <a:pt x="10345" y="2842"/>
                  </a:lnTo>
                  <a:cubicBezTo>
                    <a:pt x="10358" y="2887"/>
                    <a:pt x="10399" y="2920"/>
                    <a:pt x="10448" y="2920"/>
                  </a:cubicBezTo>
                  <a:lnTo>
                    <a:pt x="10448" y="2920"/>
                  </a:lnTo>
                  <a:cubicBezTo>
                    <a:pt x="10459" y="2920"/>
                    <a:pt x="10468" y="2918"/>
                    <a:pt x="10477" y="2916"/>
                  </a:cubicBezTo>
                  <a:lnTo>
                    <a:pt x="10732" y="3356"/>
                  </a:lnTo>
                  <a:lnTo>
                    <a:pt x="10732" y="3356"/>
                  </a:lnTo>
                  <a:cubicBezTo>
                    <a:pt x="10699" y="3384"/>
                    <a:pt x="10679" y="3425"/>
                    <a:pt x="10679" y="3471"/>
                  </a:cubicBezTo>
                  <a:lnTo>
                    <a:pt x="10679" y="3471"/>
                  </a:lnTo>
                  <a:cubicBezTo>
                    <a:pt x="10679" y="3520"/>
                    <a:pt x="10702" y="3562"/>
                    <a:pt x="10738" y="3590"/>
                  </a:cubicBezTo>
                  <a:lnTo>
                    <a:pt x="10477" y="4041"/>
                  </a:lnTo>
                  <a:lnTo>
                    <a:pt x="10477" y="4041"/>
                  </a:lnTo>
                  <a:cubicBezTo>
                    <a:pt x="10470" y="4039"/>
                    <a:pt x="10462" y="4039"/>
                    <a:pt x="10455" y="4039"/>
                  </a:cubicBezTo>
                  <a:lnTo>
                    <a:pt x="10455" y="4039"/>
                  </a:lnTo>
                  <a:cubicBezTo>
                    <a:pt x="10406" y="4039"/>
                    <a:pt x="10365" y="4071"/>
                    <a:pt x="10351" y="4115"/>
                  </a:cubicBezTo>
                  <a:lnTo>
                    <a:pt x="9837" y="4115"/>
                  </a:lnTo>
                  <a:lnTo>
                    <a:pt x="9837" y="4115"/>
                  </a:lnTo>
                  <a:cubicBezTo>
                    <a:pt x="9822" y="4047"/>
                    <a:pt x="9761" y="3996"/>
                    <a:pt x="9689" y="3996"/>
                  </a:cubicBezTo>
                  <a:lnTo>
                    <a:pt x="9689" y="3996"/>
                  </a:lnTo>
                  <a:cubicBezTo>
                    <a:pt x="9674" y="3996"/>
                    <a:pt x="9659" y="3998"/>
                    <a:pt x="9645" y="4002"/>
                  </a:cubicBezTo>
                  <a:lnTo>
                    <a:pt x="9387" y="3557"/>
                  </a:lnTo>
                  <a:lnTo>
                    <a:pt x="9387" y="3557"/>
                  </a:lnTo>
                  <a:cubicBezTo>
                    <a:pt x="9404" y="3538"/>
                    <a:pt x="9415" y="3512"/>
                    <a:pt x="9415" y="3485"/>
                  </a:cubicBezTo>
                  <a:lnTo>
                    <a:pt x="9415" y="3485"/>
                  </a:lnTo>
                  <a:cubicBezTo>
                    <a:pt x="9415" y="3451"/>
                    <a:pt x="9400" y="3422"/>
                    <a:pt x="9376" y="3402"/>
                  </a:cubicBezTo>
                  <a:lnTo>
                    <a:pt x="9635" y="2954"/>
                  </a:lnTo>
                  <a:close/>
                  <a:moveTo>
                    <a:pt x="10836" y="4655"/>
                  </a:moveTo>
                  <a:lnTo>
                    <a:pt x="10836" y="4655"/>
                  </a:lnTo>
                  <a:cubicBezTo>
                    <a:pt x="10823" y="4655"/>
                    <a:pt x="10811" y="4656"/>
                    <a:pt x="10799" y="4660"/>
                  </a:cubicBezTo>
                  <a:lnTo>
                    <a:pt x="10541" y="4212"/>
                  </a:lnTo>
                  <a:lnTo>
                    <a:pt x="10541" y="4212"/>
                  </a:lnTo>
                  <a:cubicBezTo>
                    <a:pt x="10554" y="4194"/>
                    <a:pt x="10563" y="4171"/>
                    <a:pt x="10563" y="4147"/>
                  </a:cubicBezTo>
                  <a:lnTo>
                    <a:pt x="10563" y="4147"/>
                  </a:lnTo>
                  <a:cubicBezTo>
                    <a:pt x="10563" y="4113"/>
                    <a:pt x="10547" y="4084"/>
                    <a:pt x="10523" y="4064"/>
                  </a:cubicBezTo>
                  <a:lnTo>
                    <a:pt x="10783" y="3614"/>
                  </a:lnTo>
                  <a:lnTo>
                    <a:pt x="10783" y="3614"/>
                  </a:lnTo>
                  <a:cubicBezTo>
                    <a:pt x="10798" y="3619"/>
                    <a:pt x="10814" y="3622"/>
                    <a:pt x="10830" y="3622"/>
                  </a:cubicBezTo>
                  <a:lnTo>
                    <a:pt x="10830" y="3622"/>
                  </a:lnTo>
                  <a:cubicBezTo>
                    <a:pt x="10914" y="3622"/>
                    <a:pt x="10981" y="3554"/>
                    <a:pt x="10981" y="3471"/>
                  </a:cubicBezTo>
                  <a:lnTo>
                    <a:pt x="10981" y="3471"/>
                  </a:lnTo>
                  <a:cubicBezTo>
                    <a:pt x="10981" y="3387"/>
                    <a:pt x="10914" y="3320"/>
                    <a:pt x="10830" y="3320"/>
                  </a:cubicBezTo>
                  <a:lnTo>
                    <a:pt x="10830" y="3320"/>
                  </a:lnTo>
                  <a:cubicBezTo>
                    <a:pt x="10811" y="3320"/>
                    <a:pt x="10793" y="3323"/>
                    <a:pt x="10776" y="3330"/>
                  </a:cubicBezTo>
                  <a:lnTo>
                    <a:pt x="10523" y="2891"/>
                  </a:lnTo>
                  <a:lnTo>
                    <a:pt x="10523" y="2891"/>
                  </a:lnTo>
                  <a:cubicBezTo>
                    <a:pt x="10543" y="2871"/>
                    <a:pt x="10557" y="2843"/>
                    <a:pt x="10557" y="2812"/>
                  </a:cubicBezTo>
                  <a:lnTo>
                    <a:pt x="10557" y="2812"/>
                  </a:lnTo>
                  <a:cubicBezTo>
                    <a:pt x="10557" y="2752"/>
                    <a:pt x="10508" y="2703"/>
                    <a:pt x="10448" y="2703"/>
                  </a:cubicBezTo>
                  <a:lnTo>
                    <a:pt x="10448" y="2703"/>
                  </a:lnTo>
                  <a:cubicBezTo>
                    <a:pt x="10396" y="2703"/>
                    <a:pt x="10352" y="2741"/>
                    <a:pt x="10342" y="2790"/>
                  </a:cubicBezTo>
                  <a:lnTo>
                    <a:pt x="9832" y="2790"/>
                  </a:lnTo>
                  <a:lnTo>
                    <a:pt x="9832" y="2790"/>
                  </a:lnTo>
                  <a:cubicBezTo>
                    <a:pt x="9822" y="2717"/>
                    <a:pt x="9759" y="2661"/>
                    <a:pt x="9683" y="2661"/>
                  </a:cubicBezTo>
                  <a:lnTo>
                    <a:pt x="9683" y="2661"/>
                  </a:lnTo>
                  <a:cubicBezTo>
                    <a:pt x="9662" y="2661"/>
                    <a:pt x="9641" y="2666"/>
                    <a:pt x="9622" y="2674"/>
                  </a:cubicBezTo>
                  <a:lnTo>
                    <a:pt x="9380" y="2255"/>
                  </a:lnTo>
                  <a:lnTo>
                    <a:pt x="9380" y="2255"/>
                  </a:lnTo>
                  <a:cubicBezTo>
                    <a:pt x="9407" y="2235"/>
                    <a:pt x="9425" y="2203"/>
                    <a:pt x="9425" y="2168"/>
                  </a:cubicBezTo>
                  <a:lnTo>
                    <a:pt x="9425" y="2168"/>
                  </a:lnTo>
                  <a:cubicBezTo>
                    <a:pt x="9425" y="2126"/>
                    <a:pt x="9402" y="2091"/>
                    <a:pt x="9369" y="2073"/>
                  </a:cubicBezTo>
                  <a:lnTo>
                    <a:pt x="9624" y="1630"/>
                  </a:lnTo>
                  <a:lnTo>
                    <a:pt x="9624" y="1630"/>
                  </a:lnTo>
                  <a:cubicBezTo>
                    <a:pt x="9634" y="1632"/>
                    <a:pt x="9643" y="1633"/>
                    <a:pt x="9653" y="1633"/>
                  </a:cubicBezTo>
                  <a:lnTo>
                    <a:pt x="9653" y="1633"/>
                  </a:lnTo>
                  <a:cubicBezTo>
                    <a:pt x="9730" y="1633"/>
                    <a:pt x="9793" y="1575"/>
                    <a:pt x="9802" y="1501"/>
                  </a:cubicBezTo>
                  <a:lnTo>
                    <a:pt x="10320" y="1501"/>
                  </a:lnTo>
                  <a:lnTo>
                    <a:pt x="10320" y="1501"/>
                  </a:lnTo>
                  <a:cubicBezTo>
                    <a:pt x="10333" y="1547"/>
                    <a:pt x="10374" y="1581"/>
                    <a:pt x="10424" y="1581"/>
                  </a:cubicBezTo>
                  <a:lnTo>
                    <a:pt x="10424" y="1581"/>
                  </a:lnTo>
                  <a:cubicBezTo>
                    <a:pt x="10484" y="1581"/>
                    <a:pt x="10533" y="1532"/>
                    <a:pt x="10533" y="1472"/>
                  </a:cubicBezTo>
                  <a:lnTo>
                    <a:pt x="10533" y="1472"/>
                  </a:lnTo>
                  <a:cubicBezTo>
                    <a:pt x="10533" y="1442"/>
                    <a:pt x="10520" y="1414"/>
                    <a:pt x="10500" y="1395"/>
                  </a:cubicBezTo>
                  <a:lnTo>
                    <a:pt x="10756" y="952"/>
                  </a:lnTo>
                  <a:lnTo>
                    <a:pt x="10756" y="952"/>
                  </a:lnTo>
                  <a:cubicBezTo>
                    <a:pt x="10772" y="958"/>
                    <a:pt x="10789" y="960"/>
                    <a:pt x="10806" y="960"/>
                  </a:cubicBezTo>
                  <a:lnTo>
                    <a:pt x="10806" y="960"/>
                  </a:lnTo>
                  <a:cubicBezTo>
                    <a:pt x="10890" y="960"/>
                    <a:pt x="10957" y="893"/>
                    <a:pt x="10957" y="810"/>
                  </a:cubicBezTo>
                  <a:lnTo>
                    <a:pt x="10957" y="810"/>
                  </a:lnTo>
                  <a:cubicBezTo>
                    <a:pt x="10957" y="726"/>
                    <a:pt x="10890" y="659"/>
                    <a:pt x="10806" y="659"/>
                  </a:cubicBezTo>
                  <a:lnTo>
                    <a:pt x="10806" y="659"/>
                  </a:lnTo>
                  <a:cubicBezTo>
                    <a:pt x="10788" y="659"/>
                    <a:pt x="10769" y="662"/>
                    <a:pt x="10753" y="669"/>
                  </a:cubicBezTo>
                  <a:lnTo>
                    <a:pt x="10498" y="229"/>
                  </a:lnTo>
                  <a:lnTo>
                    <a:pt x="10498" y="229"/>
                  </a:lnTo>
                  <a:cubicBezTo>
                    <a:pt x="10519" y="209"/>
                    <a:pt x="10533" y="181"/>
                    <a:pt x="10533" y="151"/>
                  </a:cubicBezTo>
                  <a:lnTo>
                    <a:pt x="10533" y="151"/>
                  </a:lnTo>
                  <a:cubicBezTo>
                    <a:pt x="10533" y="91"/>
                    <a:pt x="10484" y="42"/>
                    <a:pt x="10424" y="42"/>
                  </a:cubicBezTo>
                  <a:lnTo>
                    <a:pt x="10424" y="42"/>
                  </a:lnTo>
                  <a:cubicBezTo>
                    <a:pt x="10373" y="42"/>
                    <a:pt x="10331" y="78"/>
                    <a:pt x="10319" y="125"/>
                  </a:cubicBezTo>
                  <a:lnTo>
                    <a:pt x="9808" y="125"/>
                  </a:lnTo>
                  <a:lnTo>
                    <a:pt x="9808" y="125"/>
                  </a:lnTo>
                  <a:cubicBezTo>
                    <a:pt x="9796" y="54"/>
                    <a:pt x="9734" y="0"/>
                    <a:pt x="9659" y="0"/>
                  </a:cubicBezTo>
                  <a:lnTo>
                    <a:pt x="9659" y="0"/>
                  </a:lnTo>
                  <a:cubicBezTo>
                    <a:pt x="9575" y="0"/>
                    <a:pt x="9508" y="67"/>
                    <a:pt x="9508" y="151"/>
                  </a:cubicBezTo>
                  <a:lnTo>
                    <a:pt x="9508" y="151"/>
                  </a:lnTo>
                  <a:cubicBezTo>
                    <a:pt x="9508" y="197"/>
                    <a:pt x="9529" y="239"/>
                    <a:pt x="9562" y="267"/>
                  </a:cubicBezTo>
                  <a:lnTo>
                    <a:pt x="9307" y="709"/>
                  </a:lnTo>
                  <a:lnTo>
                    <a:pt x="9307" y="709"/>
                  </a:lnTo>
                  <a:cubicBezTo>
                    <a:pt x="9297" y="707"/>
                    <a:pt x="9287" y="704"/>
                    <a:pt x="9276" y="704"/>
                  </a:cubicBezTo>
                  <a:lnTo>
                    <a:pt x="9276" y="704"/>
                  </a:lnTo>
                  <a:cubicBezTo>
                    <a:pt x="9220" y="704"/>
                    <a:pt x="9174" y="748"/>
                    <a:pt x="9170" y="803"/>
                  </a:cubicBezTo>
                  <a:lnTo>
                    <a:pt x="8694" y="803"/>
                  </a:lnTo>
                  <a:lnTo>
                    <a:pt x="8694" y="803"/>
                  </a:lnTo>
                  <a:cubicBezTo>
                    <a:pt x="8680" y="734"/>
                    <a:pt x="8619" y="681"/>
                    <a:pt x="8546" y="681"/>
                  </a:cubicBezTo>
                  <a:lnTo>
                    <a:pt x="8546" y="681"/>
                  </a:lnTo>
                  <a:cubicBezTo>
                    <a:pt x="8462" y="681"/>
                    <a:pt x="8395" y="748"/>
                    <a:pt x="8395" y="833"/>
                  </a:cubicBezTo>
                  <a:lnTo>
                    <a:pt x="8395" y="833"/>
                  </a:lnTo>
                  <a:cubicBezTo>
                    <a:pt x="8395" y="873"/>
                    <a:pt x="8410" y="909"/>
                    <a:pt x="8436" y="936"/>
                  </a:cubicBezTo>
                  <a:lnTo>
                    <a:pt x="8169" y="1399"/>
                  </a:lnTo>
                  <a:lnTo>
                    <a:pt x="8169" y="1399"/>
                  </a:lnTo>
                  <a:cubicBezTo>
                    <a:pt x="8160" y="1396"/>
                    <a:pt x="8150" y="1394"/>
                    <a:pt x="8140" y="1394"/>
                  </a:cubicBezTo>
                  <a:lnTo>
                    <a:pt x="8140" y="1394"/>
                  </a:lnTo>
                  <a:cubicBezTo>
                    <a:pt x="8093" y="1394"/>
                    <a:pt x="8054" y="1424"/>
                    <a:pt x="8038" y="1465"/>
                  </a:cubicBezTo>
                  <a:lnTo>
                    <a:pt x="7525" y="1465"/>
                  </a:lnTo>
                  <a:lnTo>
                    <a:pt x="7525" y="1465"/>
                  </a:lnTo>
                  <a:cubicBezTo>
                    <a:pt x="7520" y="1387"/>
                    <a:pt x="7454" y="1324"/>
                    <a:pt x="7374" y="1324"/>
                  </a:cubicBezTo>
                  <a:lnTo>
                    <a:pt x="7374" y="1324"/>
                  </a:lnTo>
                  <a:cubicBezTo>
                    <a:pt x="7353" y="1324"/>
                    <a:pt x="7333" y="1328"/>
                    <a:pt x="7315" y="1336"/>
                  </a:cubicBezTo>
                  <a:lnTo>
                    <a:pt x="7062" y="898"/>
                  </a:lnTo>
                  <a:lnTo>
                    <a:pt x="7062" y="898"/>
                  </a:lnTo>
                  <a:cubicBezTo>
                    <a:pt x="7086" y="878"/>
                    <a:pt x="7100" y="849"/>
                    <a:pt x="7100" y="816"/>
                  </a:cubicBezTo>
                  <a:lnTo>
                    <a:pt x="7100" y="816"/>
                  </a:lnTo>
                  <a:cubicBezTo>
                    <a:pt x="7100" y="756"/>
                    <a:pt x="7052" y="708"/>
                    <a:pt x="6992" y="708"/>
                  </a:cubicBezTo>
                  <a:lnTo>
                    <a:pt x="6992" y="708"/>
                  </a:lnTo>
                  <a:cubicBezTo>
                    <a:pt x="6936" y="708"/>
                    <a:pt x="6892" y="750"/>
                    <a:pt x="6885" y="803"/>
                  </a:cubicBezTo>
                  <a:lnTo>
                    <a:pt x="6377" y="803"/>
                  </a:lnTo>
                  <a:lnTo>
                    <a:pt x="6377" y="803"/>
                  </a:lnTo>
                  <a:cubicBezTo>
                    <a:pt x="6371" y="725"/>
                    <a:pt x="6306" y="665"/>
                    <a:pt x="6227" y="665"/>
                  </a:cubicBezTo>
                  <a:lnTo>
                    <a:pt x="6227" y="665"/>
                  </a:lnTo>
                  <a:cubicBezTo>
                    <a:pt x="6144" y="665"/>
                    <a:pt x="6076" y="733"/>
                    <a:pt x="6076" y="816"/>
                  </a:cubicBezTo>
                  <a:lnTo>
                    <a:pt x="6076" y="816"/>
                  </a:lnTo>
                  <a:cubicBezTo>
                    <a:pt x="6076" y="865"/>
                    <a:pt x="6100" y="909"/>
                    <a:pt x="6136" y="936"/>
                  </a:cubicBezTo>
                  <a:lnTo>
                    <a:pt x="5882" y="1377"/>
                  </a:lnTo>
                  <a:lnTo>
                    <a:pt x="5882" y="1377"/>
                  </a:lnTo>
                  <a:cubicBezTo>
                    <a:pt x="5870" y="1373"/>
                    <a:pt x="5858" y="1370"/>
                    <a:pt x="5845" y="1370"/>
                  </a:cubicBezTo>
                  <a:lnTo>
                    <a:pt x="5845" y="1370"/>
                  </a:lnTo>
                  <a:cubicBezTo>
                    <a:pt x="5785" y="1370"/>
                    <a:pt x="5737" y="1419"/>
                    <a:pt x="5737" y="1479"/>
                  </a:cubicBezTo>
                  <a:lnTo>
                    <a:pt x="5737" y="1479"/>
                  </a:lnTo>
                  <a:cubicBezTo>
                    <a:pt x="5737" y="1538"/>
                    <a:pt x="5785" y="1586"/>
                    <a:pt x="5845" y="1586"/>
                  </a:cubicBezTo>
                  <a:lnTo>
                    <a:pt x="5845" y="1586"/>
                  </a:lnTo>
                  <a:cubicBezTo>
                    <a:pt x="5853" y="1586"/>
                    <a:pt x="5861" y="1585"/>
                    <a:pt x="5869" y="1584"/>
                  </a:cubicBezTo>
                  <a:lnTo>
                    <a:pt x="6126" y="2029"/>
                  </a:lnTo>
                  <a:lnTo>
                    <a:pt x="6126" y="2029"/>
                  </a:lnTo>
                  <a:cubicBezTo>
                    <a:pt x="6092" y="2057"/>
                    <a:pt x="6070" y="2099"/>
                    <a:pt x="6070" y="2148"/>
                  </a:cubicBezTo>
                  <a:lnTo>
                    <a:pt x="6070" y="2148"/>
                  </a:lnTo>
                  <a:cubicBezTo>
                    <a:pt x="6070" y="2197"/>
                    <a:pt x="6094" y="2240"/>
                    <a:pt x="6131" y="2268"/>
                  </a:cubicBezTo>
                  <a:lnTo>
                    <a:pt x="5882" y="2700"/>
                  </a:lnTo>
                  <a:lnTo>
                    <a:pt x="5882" y="2700"/>
                  </a:lnTo>
                  <a:cubicBezTo>
                    <a:pt x="5872" y="2696"/>
                    <a:pt x="5861" y="2694"/>
                    <a:pt x="5850" y="2694"/>
                  </a:cubicBezTo>
                  <a:lnTo>
                    <a:pt x="5850" y="2694"/>
                  </a:lnTo>
                  <a:cubicBezTo>
                    <a:pt x="5795" y="2694"/>
                    <a:pt x="5751" y="2735"/>
                    <a:pt x="5743" y="2787"/>
                  </a:cubicBezTo>
                  <a:lnTo>
                    <a:pt x="5228" y="2787"/>
                  </a:lnTo>
                  <a:lnTo>
                    <a:pt x="5228" y="2787"/>
                  </a:lnTo>
                  <a:cubicBezTo>
                    <a:pt x="5216" y="2716"/>
                    <a:pt x="5154" y="2661"/>
                    <a:pt x="5079" y="2661"/>
                  </a:cubicBezTo>
                  <a:lnTo>
                    <a:pt x="5079" y="2661"/>
                  </a:lnTo>
                  <a:cubicBezTo>
                    <a:pt x="5060" y="2661"/>
                    <a:pt x="5042" y="2665"/>
                    <a:pt x="5025" y="2671"/>
                  </a:cubicBezTo>
                  <a:lnTo>
                    <a:pt x="4772" y="2232"/>
                  </a:lnTo>
                  <a:lnTo>
                    <a:pt x="4772" y="2232"/>
                  </a:lnTo>
                  <a:cubicBezTo>
                    <a:pt x="4792" y="2212"/>
                    <a:pt x="4805" y="2184"/>
                    <a:pt x="4805" y="2153"/>
                  </a:cubicBezTo>
                  <a:lnTo>
                    <a:pt x="4805" y="2153"/>
                  </a:lnTo>
                  <a:cubicBezTo>
                    <a:pt x="4805" y="2093"/>
                    <a:pt x="4757" y="2045"/>
                    <a:pt x="4697" y="2045"/>
                  </a:cubicBezTo>
                  <a:lnTo>
                    <a:pt x="4697" y="2045"/>
                  </a:lnTo>
                  <a:cubicBezTo>
                    <a:pt x="4646" y="2045"/>
                    <a:pt x="4604" y="2081"/>
                    <a:pt x="4592" y="2128"/>
                  </a:cubicBezTo>
                  <a:lnTo>
                    <a:pt x="4081" y="2128"/>
                  </a:lnTo>
                  <a:lnTo>
                    <a:pt x="4081" y="2128"/>
                  </a:lnTo>
                  <a:cubicBezTo>
                    <a:pt x="4070" y="2057"/>
                    <a:pt x="4007" y="2002"/>
                    <a:pt x="3933" y="2002"/>
                  </a:cubicBezTo>
                  <a:lnTo>
                    <a:pt x="3933" y="2002"/>
                  </a:lnTo>
                  <a:cubicBezTo>
                    <a:pt x="3849" y="2002"/>
                    <a:pt x="3782" y="2070"/>
                    <a:pt x="3782" y="2153"/>
                  </a:cubicBezTo>
                  <a:lnTo>
                    <a:pt x="3782" y="2153"/>
                  </a:lnTo>
                  <a:cubicBezTo>
                    <a:pt x="3782" y="2200"/>
                    <a:pt x="3803" y="2242"/>
                    <a:pt x="3837" y="2270"/>
                  </a:cubicBezTo>
                  <a:lnTo>
                    <a:pt x="3580" y="2712"/>
                  </a:lnTo>
                  <a:lnTo>
                    <a:pt x="3580" y="2712"/>
                  </a:lnTo>
                  <a:cubicBezTo>
                    <a:pt x="3571" y="2710"/>
                    <a:pt x="3561" y="2707"/>
                    <a:pt x="3551" y="2707"/>
                  </a:cubicBezTo>
                  <a:lnTo>
                    <a:pt x="3551" y="2707"/>
                  </a:lnTo>
                  <a:cubicBezTo>
                    <a:pt x="3501" y="2707"/>
                    <a:pt x="3459" y="2741"/>
                    <a:pt x="3446" y="2787"/>
                  </a:cubicBezTo>
                  <a:lnTo>
                    <a:pt x="2927" y="2787"/>
                  </a:lnTo>
                  <a:lnTo>
                    <a:pt x="2927" y="2787"/>
                  </a:lnTo>
                  <a:cubicBezTo>
                    <a:pt x="2914" y="2717"/>
                    <a:pt x="2853" y="2665"/>
                    <a:pt x="2779" y="2665"/>
                  </a:cubicBezTo>
                  <a:lnTo>
                    <a:pt x="2779" y="2665"/>
                  </a:lnTo>
                  <a:cubicBezTo>
                    <a:pt x="2696" y="2665"/>
                    <a:pt x="2628" y="2732"/>
                    <a:pt x="2628" y="2816"/>
                  </a:cubicBezTo>
                  <a:lnTo>
                    <a:pt x="2628" y="2816"/>
                  </a:lnTo>
                  <a:cubicBezTo>
                    <a:pt x="2628" y="2862"/>
                    <a:pt x="2649" y="2903"/>
                    <a:pt x="2682" y="2931"/>
                  </a:cubicBezTo>
                  <a:lnTo>
                    <a:pt x="2428" y="3371"/>
                  </a:lnTo>
                  <a:lnTo>
                    <a:pt x="2428" y="3371"/>
                  </a:lnTo>
                  <a:cubicBezTo>
                    <a:pt x="2418" y="3369"/>
                    <a:pt x="2408" y="3367"/>
                    <a:pt x="2397" y="3367"/>
                  </a:cubicBezTo>
                  <a:lnTo>
                    <a:pt x="2397" y="3367"/>
                  </a:lnTo>
                  <a:cubicBezTo>
                    <a:pt x="2342" y="3367"/>
                    <a:pt x="2297" y="3408"/>
                    <a:pt x="2290" y="3462"/>
                  </a:cubicBezTo>
                  <a:lnTo>
                    <a:pt x="1788" y="3462"/>
                  </a:lnTo>
                  <a:lnTo>
                    <a:pt x="1788" y="3462"/>
                  </a:lnTo>
                  <a:cubicBezTo>
                    <a:pt x="1782" y="3385"/>
                    <a:pt x="1717" y="3324"/>
                    <a:pt x="1638" y="3324"/>
                  </a:cubicBezTo>
                  <a:lnTo>
                    <a:pt x="1638" y="3324"/>
                  </a:lnTo>
                  <a:cubicBezTo>
                    <a:pt x="1619" y="3324"/>
                    <a:pt x="1602" y="3327"/>
                    <a:pt x="1586" y="3333"/>
                  </a:cubicBezTo>
                  <a:lnTo>
                    <a:pt x="1332" y="2893"/>
                  </a:lnTo>
                  <a:lnTo>
                    <a:pt x="1332" y="2893"/>
                  </a:lnTo>
                  <a:cubicBezTo>
                    <a:pt x="1351" y="2873"/>
                    <a:pt x="1364" y="2846"/>
                    <a:pt x="1364" y="2816"/>
                  </a:cubicBezTo>
                  <a:lnTo>
                    <a:pt x="1364" y="2816"/>
                  </a:lnTo>
                  <a:cubicBezTo>
                    <a:pt x="1364" y="2756"/>
                    <a:pt x="1315" y="2707"/>
                    <a:pt x="1255" y="2707"/>
                  </a:cubicBezTo>
                  <a:lnTo>
                    <a:pt x="1255" y="2707"/>
                  </a:lnTo>
                  <a:cubicBezTo>
                    <a:pt x="1206" y="2707"/>
                    <a:pt x="1164" y="2741"/>
                    <a:pt x="1151" y="2787"/>
                  </a:cubicBezTo>
                  <a:lnTo>
                    <a:pt x="639" y="2787"/>
                  </a:lnTo>
                  <a:lnTo>
                    <a:pt x="639" y="2787"/>
                  </a:lnTo>
                  <a:cubicBezTo>
                    <a:pt x="625" y="2717"/>
                    <a:pt x="564" y="2665"/>
                    <a:pt x="490" y="2665"/>
                  </a:cubicBezTo>
                  <a:lnTo>
                    <a:pt x="490" y="2665"/>
                  </a:lnTo>
                  <a:cubicBezTo>
                    <a:pt x="407" y="2665"/>
                    <a:pt x="340" y="2732"/>
                    <a:pt x="340" y="2816"/>
                  </a:cubicBezTo>
                  <a:lnTo>
                    <a:pt x="340" y="2816"/>
                  </a:lnTo>
                  <a:cubicBezTo>
                    <a:pt x="340" y="2862"/>
                    <a:pt x="360" y="2903"/>
                    <a:pt x="393" y="2931"/>
                  </a:cubicBezTo>
                  <a:lnTo>
                    <a:pt x="136" y="3374"/>
                  </a:lnTo>
                  <a:lnTo>
                    <a:pt x="136" y="3374"/>
                  </a:lnTo>
                  <a:cubicBezTo>
                    <a:pt x="128" y="3371"/>
                    <a:pt x="118" y="3370"/>
                    <a:pt x="108" y="3370"/>
                  </a:cubicBezTo>
                  <a:lnTo>
                    <a:pt x="108" y="3370"/>
                  </a:lnTo>
                  <a:cubicBezTo>
                    <a:pt x="48" y="3370"/>
                    <a:pt x="0" y="3418"/>
                    <a:pt x="0" y="3478"/>
                  </a:cubicBezTo>
                  <a:lnTo>
                    <a:pt x="0" y="3478"/>
                  </a:lnTo>
                  <a:cubicBezTo>
                    <a:pt x="0" y="3538"/>
                    <a:pt x="48" y="3587"/>
                    <a:pt x="108" y="3587"/>
                  </a:cubicBezTo>
                  <a:lnTo>
                    <a:pt x="108" y="3587"/>
                  </a:lnTo>
                  <a:cubicBezTo>
                    <a:pt x="119" y="3587"/>
                    <a:pt x="130" y="3585"/>
                    <a:pt x="140" y="3581"/>
                  </a:cubicBezTo>
                  <a:lnTo>
                    <a:pt x="396" y="4025"/>
                  </a:lnTo>
                  <a:lnTo>
                    <a:pt x="396" y="4025"/>
                  </a:lnTo>
                  <a:cubicBezTo>
                    <a:pt x="358" y="4052"/>
                    <a:pt x="333" y="4097"/>
                    <a:pt x="333" y="4147"/>
                  </a:cubicBezTo>
                  <a:lnTo>
                    <a:pt x="333" y="4147"/>
                  </a:lnTo>
                  <a:cubicBezTo>
                    <a:pt x="333" y="4230"/>
                    <a:pt x="401" y="4298"/>
                    <a:pt x="484" y="4298"/>
                  </a:cubicBezTo>
                  <a:lnTo>
                    <a:pt x="484" y="4298"/>
                  </a:lnTo>
                  <a:cubicBezTo>
                    <a:pt x="562" y="4298"/>
                    <a:pt x="626" y="4239"/>
                    <a:pt x="634" y="4163"/>
                  </a:cubicBezTo>
                  <a:lnTo>
                    <a:pt x="1151" y="4163"/>
                  </a:lnTo>
                  <a:lnTo>
                    <a:pt x="1151" y="4163"/>
                  </a:lnTo>
                  <a:cubicBezTo>
                    <a:pt x="1162" y="4210"/>
                    <a:pt x="1205" y="4246"/>
                    <a:pt x="1255" y="4246"/>
                  </a:cubicBezTo>
                  <a:lnTo>
                    <a:pt x="1255" y="4246"/>
                  </a:lnTo>
                  <a:cubicBezTo>
                    <a:pt x="1263" y="4246"/>
                    <a:pt x="1270" y="4245"/>
                    <a:pt x="1277" y="4244"/>
                  </a:cubicBezTo>
                  <a:lnTo>
                    <a:pt x="1533" y="4687"/>
                  </a:lnTo>
                  <a:lnTo>
                    <a:pt x="1533" y="4687"/>
                  </a:lnTo>
                  <a:cubicBezTo>
                    <a:pt x="1498" y="4715"/>
                    <a:pt x="1475" y="4757"/>
                    <a:pt x="1475" y="4806"/>
                  </a:cubicBezTo>
                  <a:lnTo>
                    <a:pt x="1475" y="4806"/>
                  </a:lnTo>
                  <a:cubicBezTo>
                    <a:pt x="1475" y="4890"/>
                    <a:pt x="1542" y="4957"/>
                    <a:pt x="1626" y="4957"/>
                  </a:cubicBezTo>
                  <a:lnTo>
                    <a:pt x="1626" y="4957"/>
                  </a:lnTo>
                  <a:cubicBezTo>
                    <a:pt x="1699" y="4957"/>
                    <a:pt x="1759" y="4906"/>
                    <a:pt x="1774" y="4838"/>
                  </a:cubicBezTo>
                  <a:lnTo>
                    <a:pt x="2296" y="4838"/>
                  </a:lnTo>
                  <a:lnTo>
                    <a:pt x="2296" y="4838"/>
                  </a:lnTo>
                  <a:cubicBezTo>
                    <a:pt x="2312" y="4879"/>
                    <a:pt x="2351" y="4908"/>
                    <a:pt x="2397" y="4908"/>
                  </a:cubicBezTo>
                  <a:lnTo>
                    <a:pt x="2397" y="4908"/>
                  </a:lnTo>
                  <a:cubicBezTo>
                    <a:pt x="2457" y="4908"/>
                    <a:pt x="2506" y="4860"/>
                    <a:pt x="2506" y="4800"/>
                  </a:cubicBezTo>
                  <a:lnTo>
                    <a:pt x="2506" y="4800"/>
                  </a:lnTo>
                  <a:cubicBezTo>
                    <a:pt x="2506" y="4772"/>
                    <a:pt x="2495" y="4748"/>
                    <a:pt x="2478" y="4728"/>
                  </a:cubicBezTo>
                  <a:lnTo>
                    <a:pt x="2736" y="4282"/>
                  </a:lnTo>
                  <a:lnTo>
                    <a:pt x="2736" y="4282"/>
                  </a:lnTo>
                  <a:cubicBezTo>
                    <a:pt x="2750" y="4286"/>
                    <a:pt x="2765" y="4288"/>
                    <a:pt x="2779" y="4288"/>
                  </a:cubicBezTo>
                  <a:lnTo>
                    <a:pt x="2779" y="4288"/>
                  </a:lnTo>
                  <a:cubicBezTo>
                    <a:pt x="2855" y="4288"/>
                    <a:pt x="2916" y="4234"/>
                    <a:pt x="2928" y="4163"/>
                  </a:cubicBezTo>
                  <a:lnTo>
                    <a:pt x="3440" y="4163"/>
                  </a:lnTo>
                  <a:lnTo>
                    <a:pt x="3440" y="4163"/>
                  </a:lnTo>
                  <a:cubicBezTo>
                    <a:pt x="3451" y="4210"/>
                    <a:pt x="3493" y="4246"/>
                    <a:pt x="3545" y="4246"/>
                  </a:cubicBezTo>
                  <a:lnTo>
                    <a:pt x="3545" y="4246"/>
                  </a:lnTo>
                  <a:cubicBezTo>
                    <a:pt x="3604" y="4246"/>
                    <a:pt x="3653" y="4197"/>
                    <a:pt x="3653" y="4137"/>
                  </a:cubicBezTo>
                  <a:lnTo>
                    <a:pt x="3653" y="4137"/>
                  </a:lnTo>
                  <a:cubicBezTo>
                    <a:pt x="3653" y="4107"/>
                    <a:pt x="3640" y="4079"/>
                    <a:pt x="3619" y="4059"/>
                  </a:cubicBezTo>
                  <a:lnTo>
                    <a:pt x="3870" y="3625"/>
                  </a:lnTo>
                  <a:lnTo>
                    <a:pt x="3870" y="3625"/>
                  </a:lnTo>
                  <a:cubicBezTo>
                    <a:pt x="3888" y="3632"/>
                    <a:pt x="3907" y="3636"/>
                    <a:pt x="3927" y="3636"/>
                  </a:cubicBezTo>
                  <a:lnTo>
                    <a:pt x="3927" y="3636"/>
                  </a:lnTo>
                  <a:cubicBezTo>
                    <a:pt x="4004" y="3636"/>
                    <a:pt x="4067" y="3578"/>
                    <a:pt x="4077" y="3504"/>
                  </a:cubicBezTo>
                  <a:lnTo>
                    <a:pt x="4593" y="3504"/>
                  </a:lnTo>
                  <a:lnTo>
                    <a:pt x="4593" y="3504"/>
                  </a:lnTo>
                  <a:cubicBezTo>
                    <a:pt x="4605" y="3549"/>
                    <a:pt x="4647" y="3583"/>
                    <a:pt x="4697" y="3583"/>
                  </a:cubicBezTo>
                  <a:lnTo>
                    <a:pt x="4697" y="3583"/>
                  </a:lnTo>
                  <a:cubicBezTo>
                    <a:pt x="4708" y="3583"/>
                    <a:pt x="4718" y="3581"/>
                    <a:pt x="4727" y="3579"/>
                  </a:cubicBezTo>
                  <a:lnTo>
                    <a:pt x="4978" y="4012"/>
                  </a:lnTo>
                  <a:lnTo>
                    <a:pt x="4978" y="4012"/>
                  </a:lnTo>
                  <a:cubicBezTo>
                    <a:pt x="4947" y="4040"/>
                    <a:pt x="4928" y="4080"/>
                    <a:pt x="4928" y="4124"/>
                  </a:cubicBezTo>
                  <a:lnTo>
                    <a:pt x="4928" y="4124"/>
                  </a:lnTo>
                  <a:cubicBezTo>
                    <a:pt x="4928" y="4207"/>
                    <a:pt x="4995" y="4275"/>
                    <a:pt x="5079" y="4275"/>
                  </a:cubicBezTo>
                  <a:lnTo>
                    <a:pt x="5079" y="4275"/>
                  </a:lnTo>
                  <a:cubicBezTo>
                    <a:pt x="5149" y="4275"/>
                    <a:pt x="5207" y="4228"/>
                    <a:pt x="5225" y="4163"/>
                  </a:cubicBezTo>
                  <a:lnTo>
                    <a:pt x="5743" y="4163"/>
                  </a:lnTo>
                  <a:lnTo>
                    <a:pt x="5743" y="4163"/>
                  </a:lnTo>
                  <a:cubicBezTo>
                    <a:pt x="5759" y="4204"/>
                    <a:pt x="5798" y="4233"/>
                    <a:pt x="5844" y="4233"/>
                  </a:cubicBezTo>
                  <a:lnTo>
                    <a:pt x="5844" y="4233"/>
                  </a:lnTo>
                  <a:cubicBezTo>
                    <a:pt x="5904" y="4233"/>
                    <a:pt x="5952" y="4184"/>
                    <a:pt x="5952" y="4124"/>
                  </a:cubicBezTo>
                  <a:lnTo>
                    <a:pt x="5952" y="4124"/>
                  </a:lnTo>
                  <a:cubicBezTo>
                    <a:pt x="5952" y="4096"/>
                    <a:pt x="5941" y="4070"/>
                    <a:pt x="5923" y="4051"/>
                  </a:cubicBezTo>
                  <a:lnTo>
                    <a:pt x="6176" y="3613"/>
                  </a:lnTo>
                  <a:lnTo>
                    <a:pt x="6176" y="3613"/>
                  </a:lnTo>
                  <a:cubicBezTo>
                    <a:pt x="6192" y="3619"/>
                    <a:pt x="6209" y="3622"/>
                    <a:pt x="6226" y="3622"/>
                  </a:cubicBezTo>
                  <a:lnTo>
                    <a:pt x="6226" y="3622"/>
                  </a:lnTo>
                  <a:cubicBezTo>
                    <a:pt x="6296" y="3622"/>
                    <a:pt x="6355" y="3575"/>
                    <a:pt x="6372" y="3510"/>
                  </a:cubicBezTo>
                  <a:lnTo>
                    <a:pt x="6885" y="3510"/>
                  </a:lnTo>
                  <a:lnTo>
                    <a:pt x="6885" y="3510"/>
                  </a:lnTo>
                  <a:cubicBezTo>
                    <a:pt x="6900" y="3553"/>
                    <a:pt x="6940" y="3583"/>
                    <a:pt x="6987" y="3583"/>
                  </a:cubicBezTo>
                  <a:lnTo>
                    <a:pt x="6987" y="3583"/>
                  </a:lnTo>
                  <a:cubicBezTo>
                    <a:pt x="7047" y="3583"/>
                    <a:pt x="7096" y="3535"/>
                    <a:pt x="7096" y="3475"/>
                  </a:cubicBezTo>
                  <a:lnTo>
                    <a:pt x="7096" y="3475"/>
                  </a:lnTo>
                  <a:cubicBezTo>
                    <a:pt x="7096" y="3446"/>
                    <a:pt x="7085" y="3420"/>
                    <a:pt x="7066" y="3400"/>
                  </a:cubicBezTo>
                  <a:lnTo>
                    <a:pt x="7318" y="2964"/>
                  </a:lnTo>
                  <a:lnTo>
                    <a:pt x="7318" y="2964"/>
                  </a:lnTo>
                  <a:cubicBezTo>
                    <a:pt x="7334" y="2970"/>
                    <a:pt x="7352" y="2973"/>
                    <a:pt x="7370" y="2973"/>
                  </a:cubicBezTo>
                  <a:lnTo>
                    <a:pt x="7370" y="2973"/>
                  </a:lnTo>
                  <a:cubicBezTo>
                    <a:pt x="7447" y="2973"/>
                    <a:pt x="7510" y="2916"/>
                    <a:pt x="7520" y="2842"/>
                  </a:cubicBezTo>
                  <a:lnTo>
                    <a:pt x="8027" y="2842"/>
                  </a:lnTo>
                  <a:lnTo>
                    <a:pt x="8027" y="2842"/>
                  </a:lnTo>
                  <a:cubicBezTo>
                    <a:pt x="8035" y="2893"/>
                    <a:pt x="8080" y="2933"/>
                    <a:pt x="8134" y="2933"/>
                  </a:cubicBezTo>
                  <a:lnTo>
                    <a:pt x="8134" y="2933"/>
                  </a:lnTo>
                  <a:cubicBezTo>
                    <a:pt x="8149" y="2933"/>
                    <a:pt x="8164" y="2929"/>
                    <a:pt x="8178" y="2923"/>
                  </a:cubicBezTo>
                  <a:lnTo>
                    <a:pt x="8438" y="3375"/>
                  </a:lnTo>
                  <a:lnTo>
                    <a:pt x="8438" y="3375"/>
                  </a:lnTo>
                  <a:cubicBezTo>
                    <a:pt x="8409" y="3403"/>
                    <a:pt x="8391" y="3441"/>
                    <a:pt x="8391" y="3485"/>
                  </a:cubicBezTo>
                  <a:lnTo>
                    <a:pt x="8391" y="3485"/>
                  </a:lnTo>
                  <a:cubicBezTo>
                    <a:pt x="8391" y="3535"/>
                    <a:pt x="8416" y="3580"/>
                    <a:pt x="8454" y="3608"/>
                  </a:cubicBezTo>
                  <a:lnTo>
                    <a:pt x="8201" y="4047"/>
                  </a:lnTo>
                  <a:lnTo>
                    <a:pt x="8201" y="4047"/>
                  </a:lnTo>
                  <a:cubicBezTo>
                    <a:pt x="8188" y="4042"/>
                    <a:pt x="8174" y="4039"/>
                    <a:pt x="8159" y="4039"/>
                  </a:cubicBezTo>
                  <a:lnTo>
                    <a:pt x="8159" y="4039"/>
                  </a:lnTo>
                  <a:cubicBezTo>
                    <a:pt x="8100" y="4039"/>
                    <a:pt x="8051" y="4087"/>
                    <a:pt x="8051" y="4147"/>
                  </a:cubicBezTo>
                  <a:lnTo>
                    <a:pt x="8051" y="4147"/>
                  </a:lnTo>
                  <a:cubicBezTo>
                    <a:pt x="8051" y="4207"/>
                    <a:pt x="8100" y="4256"/>
                    <a:pt x="8159" y="4256"/>
                  </a:cubicBezTo>
                  <a:lnTo>
                    <a:pt x="8159" y="4256"/>
                  </a:lnTo>
                  <a:cubicBezTo>
                    <a:pt x="8173" y="4256"/>
                    <a:pt x="8186" y="4252"/>
                    <a:pt x="8198" y="4248"/>
                  </a:cubicBezTo>
                  <a:lnTo>
                    <a:pt x="8452" y="4690"/>
                  </a:lnTo>
                  <a:lnTo>
                    <a:pt x="8452" y="4690"/>
                  </a:lnTo>
                  <a:cubicBezTo>
                    <a:pt x="8412" y="4716"/>
                    <a:pt x="8385" y="4763"/>
                    <a:pt x="8385" y="4816"/>
                  </a:cubicBezTo>
                  <a:lnTo>
                    <a:pt x="8385" y="4816"/>
                  </a:lnTo>
                  <a:cubicBezTo>
                    <a:pt x="8385" y="4899"/>
                    <a:pt x="8452" y="4967"/>
                    <a:pt x="8536" y="4967"/>
                  </a:cubicBezTo>
                  <a:lnTo>
                    <a:pt x="8536" y="4967"/>
                  </a:lnTo>
                  <a:cubicBezTo>
                    <a:pt x="8612" y="4967"/>
                    <a:pt x="8674" y="4911"/>
                    <a:pt x="8685" y="4838"/>
                  </a:cubicBezTo>
                  <a:lnTo>
                    <a:pt x="9203" y="4838"/>
                  </a:lnTo>
                  <a:lnTo>
                    <a:pt x="9203" y="4838"/>
                  </a:lnTo>
                  <a:cubicBezTo>
                    <a:pt x="9216" y="4884"/>
                    <a:pt x="9257" y="4918"/>
                    <a:pt x="9307" y="4918"/>
                  </a:cubicBezTo>
                  <a:lnTo>
                    <a:pt x="9307" y="4918"/>
                  </a:lnTo>
                  <a:cubicBezTo>
                    <a:pt x="9323" y="4918"/>
                    <a:pt x="9339" y="4914"/>
                    <a:pt x="9353" y="4907"/>
                  </a:cubicBezTo>
                  <a:lnTo>
                    <a:pt x="9608" y="5347"/>
                  </a:lnTo>
                  <a:lnTo>
                    <a:pt x="9608" y="5347"/>
                  </a:lnTo>
                  <a:cubicBezTo>
                    <a:pt x="9562" y="5374"/>
                    <a:pt x="9532" y="5423"/>
                    <a:pt x="9532" y="5478"/>
                  </a:cubicBezTo>
                  <a:lnTo>
                    <a:pt x="9532" y="5478"/>
                  </a:lnTo>
                  <a:cubicBezTo>
                    <a:pt x="9532" y="5562"/>
                    <a:pt x="9600" y="5629"/>
                    <a:pt x="9683" y="5629"/>
                  </a:cubicBezTo>
                  <a:lnTo>
                    <a:pt x="9683" y="5629"/>
                  </a:lnTo>
                  <a:cubicBezTo>
                    <a:pt x="9759" y="5629"/>
                    <a:pt x="9821" y="5574"/>
                    <a:pt x="9832" y="5501"/>
                  </a:cubicBezTo>
                  <a:lnTo>
                    <a:pt x="10351" y="5501"/>
                  </a:lnTo>
                  <a:lnTo>
                    <a:pt x="10351" y="5501"/>
                  </a:lnTo>
                  <a:cubicBezTo>
                    <a:pt x="10365" y="5545"/>
                    <a:pt x="10406" y="5577"/>
                    <a:pt x="10455" y="5577"/>
                  </a:cubicBezTo>
                  <a:lnTo>
                    <a:pt x="10455" y="5577"/>
                  </a:lnTo>
                  <a:cubicBezTo>
                    <a:pt x="10515" y="5577"/>
                    <a:pt x="10563" y="5528"/>
                    <a:pt x="10563" y="5468"/>
                  </a:cubicBezTo>
                  <a:lnTo>
                    <a:pt x="10563" y="5468"/>
                  </a:lnTo>
                  <a:cubicBezTo>
                    <a:pt x="10563" y="5446"/>
                    <a:pt x="10556" y="5425"/>
                    <a:pt x="10544" y="5408"/>
                  </a:cubicBezTo>
                  <a:lnTo>
                    <a:pt x="10806" y="4954"/>
                  </a:lnTo>
                  <a:lnTo>
                    <a:pt x="10806" y="4954"/>
                  </a:lnTo>
                  <a:cubicBezTo>
                    <a:pt x="10816" y="4956"/>
                    <a:pt x="10826" y="4957"/>
                    <a:pt x="10836" y="4957"/>
                  </a:cubicBezTo>
                  <a:lnTo>
                    <a:pt x="10836" y="4957"/>
                  </a:lnTo>
                  <a:cubicBezTo>
                    <a:pt x="10920" y="4957"/>
                    <a:pt x="10988" y="4890"/>
                    <a:pt x="10988" y="4806"/>
                  </a:cubicBezTo>
                  <a:lnTo>
                    <a:pt x="10988" y="4806"/>
                  </a:lnTo>
                  <a:cubicBezTo>
                    <a:pt x="10988" y="4722"/>
                    <a:pt x="10920" y="4655"/>
                    <a:pt x="10836" y="4655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" name="Freeform 51"/>
            <p:cNvSpPr>
              <a:spLocks noChangeArrowheads="1"/>
            </p:cNvSpPr>
            <p:nvPr/>
          </p:nvSpPr>
          <p:spPr bwMode="auto">
            <a:xfrm>
              <a:off x="6064635" y="7515946"/>
              <a:ext cx="546133" cy="264773"/>
            </a:xfrm>
            <a:custGeom>
              <a:avLst/>
              <a:gdLst>
                <a:gd name="connsiteX0" fmla="*/ 259348 w 546133"/>
                <a:gd name="connsiteY0" fmla="*/ 94230 h 264773"/>
                <a:gd name="connsiteX1" fmla="*/ 300659 w 546133"/>
                <a:gd name="connsiteY1" fmla="*/ 106532 h 264773"/>
                <a:gd name="connsiteX2" fmla="*/ 316291 w 546133"/>
                <a:gd name="connsiteY2" fmla="*/ 141759 h 264773"/>
                <a:gd name="connsiteX3" fmla="*/ 312383 w 546133"/>
                <a:gd name="connsiteY3" fmla="*/ 161329 h 264773"/>
                <a:gd name="connsiteX4" fmla="*/ 298426 w 546133"/>
                <a:gd name="connsiteY4" fmla="*/ 183136 h 264773"/>
                <a:gd name="connsiteX5" fmla="*/ 280562 w 546133"/>
                <a:gd name="connsiteY5" fmla="*/ 202148 h 264773"/>
                <a:gd name="connsiteX6" fmla="*/ 238134 w 546133"/>
                <a:gd name="connsiteY6" fmla="*/ 245762 h 264773"/>
                <a:gd name="connsiteX7" fmla="*/ 316849 w 546133"/>
                <a:gd name="connsiteY7" fmla="*/ 245762 h 264773"/>
                <a:gd name="connsiteX8" fmla="*/ 316849 w 546133"/>
                <a:gd name="connsiteY8" fmla="*/ 264773 h 264773"/>
                <a:gd name="connsiteX9" fmla="*/ 210779 w 546133"/>
                <a:gd name="connsiteY9" fmla="*/ 264773 h 264773"/>
                <a:gd name="connsiteX10" fmla="*/ 210779 w 546133"/>
                <a:gd name="connsiteY10" fmla="*/ 245762 h 264773"/>
                <a:gd name="connsiteX11" fmla="*/ 245950 w 546133"/>
                <a:gd name="connsiteY11" fmla="*/ 209976 h 264773"/>
                <a:gd name="connsiteX12" fmla="*/ 274421 w 546133"/>
                <a:gd name="connsiteY12" fmla="*/ 180340 h 264773"/>
                <a:gd name="connsiteX13" fmla="*/ 288936 w 546133"/>
                <a:gd name="connsiteY13" fmla="*/ 159652 h 264773"/>
                <a:gd name="connsiteX14" fmla="*/ 293402 w 546133"/>
                <a:gd name="connsiteY14" fmla="*/ 143436 h 264773"/>
                <a:gd name="connsiteX15" fmla="*/ 283912 w 546133"/>
                <a:gd name="connsiteY15" fmla="*/ 121629 h 264773"/>
                <a:gd name="connsiteX16" fmla="*/ 259906 w 546133"/>
                <a:gd name="connsiteY16" fmla="*/ 112682 h 264773"/>
                <a:gd name="connsiteX17" fmla="*/ 237018 w 546133"/>
                <a:gd name="connsiteY17" fmla="*/ 116597 h 264773"/>
                <a:gd name="connsiteX18" fmla="*/ 211896 w 546133"/>
                <a:gd name="connsiteY18" fmla="*/ 127780 h 264773"/>
                <a:gd name="connsiteX19" fmla="*/ 211896 w 546133"/>
                <a:gd name="connsiteY19" fmla="*/ 105413 h 264773"/>
                <a:gd name="connsiteX20" fmla="*/ 237576 w 546133"/>
                <a:gd name="connsiteY20" fmla="*/ 96467 h 264773"/>
                <a:gd name="connsiteX21" fmla="*/ 259348 w 546133"/>
                <a:gd name="connsiteY21" fmla="*/ 94230 h 264773"/>
                <a:gd name="connsiteX22" fmla="*/ 443506 w 546133"/>
                <a:gd name="connsiteY22" fmla="*/ 24749 h 264773"/>
                <a:gd name="connsiteX23" fmla="*/ 391629 w 546133"/>
                <a:gd name="connsiteY23" fmla="*/ 48935 h 264773"/>
                <a:gd name="connsiteX24" fmla="*/ 372457 w 546133"/>
                <a:gd name="connsiteY24" fmla="*/ 115308 h 264773"/>
                <a:gd name="connsiteX25" fmla="*/ 391629 w 546133"/>
                <a:gd name="connsiteY25" fmla="*/ 181680 h 264773"/>
                <a:gd name="connsiteX26" fmla="*/ 443506 w 546133"/>
                <a:gd name="connsiteY26" fmla="*/ 205304 h 264773"/>
                <a:gd name="connsiteX27" fmla="*/ 495384 w 546133"/>
                <a:gd name="connsiteY27" fmla="*/ 181680 h 264773"/>
                <a:gd name="connsiteX28" fmla="*/ 514556 w 546133"/>
                <a:gd name="connsiteY28" fmla="*/ 115308 h 264773"/>
                <a:gd name="connsiteX29" fmla="*/ 495384 w 546133"/>
                <a:gd name="connsiteY29" fmla="*/ 48935 h 264773"/>
                <a:gd name="connsiteX30" fmla="*/ 443506 w 546133"/>
                <a:gd name="connsiteY30" fmla="*/ 24749 h 264773"/>
                <a:gd name="connsiteX31" fmla="*/ 0 w 546133"/>
                <a:gd name="connsiteY31" fmla="*/ 4959 h 264773"/>
                <a:gd name="connsiteX32" fmla="*/ 29691 w 546133"/>
                <a:gd name="connsiteY32" fmla="*/ 4959 h 264773"/>
                <a:gd name="connsiteX33" fmla="*/ 29691 w 546133"/>
                <a:gd name="connsiteY33" fmla="*/ 95142 h 264773"/>
                <a:gd name="connsiteX34" fmla="*/ 137811 w 546133"/>
                <a:gd name="connsiteY34" fmla="*/ 95142 h 264773"/>
                <a:gd name="connsiteX35" fmla="*/ 137811 w 546133"/>
                <a:gd name="connsiteY35" fmla="*/ 4959 h 264773"/>
                <a:gd name="connsiteX36" fmla="*/ 168063 w 546133"/>
                <a:gd name="connsiteY36" fmla="*/ 4959 h 264773"/>
                <a:gd name="connsiteX37" fmla="*/ 168063 w 546133"/>
                <a:gd name="connsiteY37" fmla="*/ 225095 h 264773"/>
                <a:gd name="connsiteX38" fmla="*/ 137811 w 546133"/>
                <a:gd name="connsiteY38" fmla="*/ 225095 h 264773"/>
                <a:gd name="connsiteX39" fmla="*/ 137811 w 546133"/>
                <a:gd name="connsiteY39" fmla="*/ 120349 h 264773"/>
                <a:gd name="connsiteX40" fmla="*/ 29691 w 546133"/>
                <a:gd name="connsiteY40" fmla="*/ 120349 h 264773"/>
                <a:gd name="connsiteX41" fmla="*/ 29691 w 546133"/>
                <a:gd name="connsiteY41" fmla="*/ 225095 h 264773"/>
                <a:gd name="connsiteX42" fmla="*/ 0 w 546133"/>
                <a:gd name="connsiteY42" fmla="*/ 225095 h 264773"/>
                <a:gd name="connsiteX43" fmla="*/ 443506 w 546133"/>
                <a:gd name="connsiteY43" fmla="*/ 0 h 264773"/>
                <a:gd name="connsiteX44" fmla="*/ 517939 w 546133"/>
                <a:gd name="connsiteY44" fmla="*/ 31498 h 264773"/>
                <a:gd name="connsiteX45" fmla="*/ 546133 w 546133"/>
                <a:gd name="connsiteY45" fmla="*/ 115308 h 264773"/>
                <a:gd name="connsiteX46" fmla="*/ 517939 w 546133"/>
                <a:gd name="connsiteY46" fmla="*/ 199117 h 264773"/>
                <a:gd name="connsiteX47" fmla="*/ 443506 w 546133"/>
                <a:gd name="connsiteY47" fmla="*/ 230053 h 264773"/>
                <a:gd name="connsiteX48" fmla="*/ 368510 w 546133"/>
                <a:gd name="connsiteY48" fmla="*/ 199117 h 264773"/>
                <a:gd name="connsiteX49" fmla="*/ 340879 w 546133"/>
                <a:gd name="connsiteY49" fmla="*/ 115308 h 264773"/>
                <a:gd name="connsiteX50" fmla="*/ 368510 w 546133"/>
                <a:gd name="connsiteY50" fmla="*/ 31498 h 264773"/>
                <a:gd name="connsiteX51" fmla="*/ 443506 w 546133"/>
                <a:gd name="connsiteY51" fmla="*/ 0 h 26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546133" h="264773">
                  <a:moveTo>
                    <a:pt x="259348" y="94230"/>
                  </a:moveTo>
                  <a:cubicBezTo>
                    <a:pt x="276654" y="94230"/>
                    <a:pt x="290611" y="98144"/>
                    <a:pt x="300659" y="106532"/>
                  </a:cubicBezTo>
                  <a:cubicBezTo>
                    <a:pt x="311266" y="115478"/>
                    <a:pt x="316291" y="127221"/>
                    <a:pt x="316291" y="141759"/>
                  </a:cubicBezTo>
                  <a:cubicBezTo>
                    <a:pt x="316291" y="148468"/>
                    <a:pt x="315174" y="155178"/>
                    <a:pt x="312383" y="161329"/>
                  </a:cubicBezTo>
                  <a:cubicBezTo>
                    <a:pt x="310150" y="167480"/>
                    <a:pt x="305125" y="174749"/>
                    <a:pt x="298426" y="183136"/>
                  </a:cubicBezTo>
                  <a:cubicBezTo>
                    <a:pt x="296193" y="185373"/>
                    <a:pt x="290611" y="191524"/>
                    <a:pt x="280562" y="202148"/>
                  </a:cubicBezTo>
                  <a:cubicBezTo>
                    <a:pt x="270513" y="212772"/>
                    <a:pt x="256557" y="226750"/>
                    <a:pt x="238134" y="245762"/>
                  </a:cubicBezTo>
                  <a:lnTo>
                    <a:pt x="316849" y="245762"/>
                  </a:lnTo>
                  <a:lnTo>
                    <a:pt x="316849" y="264773"/>
                  </a:lnTo>
                  <a:lnTo>
                    <a:pt x="210779" y="264773"/>
                  </a:lnTo>
                  <a:lnTo>
                    <a:pt x="210779" y="245762"/>
                  </a:lnTo>
                  <a:cubicBezTo>
                    <a:pt x="219711" y="236815"/>
                    <a:pt x="231435" y="224514"/>
                    <a:pt x="245950" y="209976"/>
                  </a:cubicBezTo>
                  <a:cubicBezTo>
                    <a:pt x="261023" y="194878"/>
                    <a:pt x="270513" y="184814"/>
                    <a:pt x="274421" y="180340"/>
                  </a:cubicBezTo>
                  <a:cubicBezTo>
                    <a:pt x="281678" y="172512"/>
                    <a:pt x="286145" y="165243"/>
                    <a:pt x="288936" y="159652"/>
                  </a:cubicBezTo>
                  <a:cubicBezTo>
                    <a:pt x="292285" y="154060"/>
                    <a:pt x="293402" y="148468"/>
                    <a:pt x="293402" y="143436"/>
                  </a:cubicBezTo>
                  <a:cubicBezTo>
                    <a:pt x="293402" y="134490"/>
                    <a:pt x="290611" y="127221"/>
                    <a:pt x="283912" y="121629"/>
                  </a:cubicBezTo>
                  <a:cubicBezTo>
                    <a:pt x="277771" y="116037"/>
                    <a:pt x="269955" y="112682"/>
                    <a:pt x="259906" y="112682"/>
                  </a:cubicBezTo>
                  <a:cubicBezTo>
                    <a:pt x="253207" y="112682"/>
                    <a:pt x="245391" y="114360"/>
                    <a:pt x="237018" y="116597"/>
                  </a:cubicBezTo>
                  <a:cubicBezTo>
                    <a:pt x="229202" y="119392"/>
                    <a:pt x="220828" y="122747"/>
                    <a:pt x="211896" y="127780"/>
                  </a:cubicBezTo>
                  <a:lnTo>
                    <a:pt x="211896" y="105413"/>
                  </a:lnTo>
                  <a:cubicBezTo>
                    <a:pt x="220828" y="100940"/>
                    <a:pt x="229760" y="98704"/>
                    <a:pt x="237576" y="96467"/>
                  </a:cubicBezTo>
                  <a:cubicBezTo>
                    <a:pt x="245391" y="94789"/>
                    <a:pt x="253207" y="94230"/>
                    <a:pt x="259348" y="94230"/>
                  </a:cubicBezTo>
                  <a:close/>
                  <a:moveTo>
                    <a:pt x="443506" y="24749"/>
                  </a:moveTo>
                  <a:cubicBezTo>
                    <a:pt x="422079" y="24749"/>
                    <a:pt x="404598" y="32623"/>
                    <a:pt x="391629" y="48935"/>
                  </a:cubicBezTo>
                  <a:cubicBezTo>
                    <a:pt x="378660" y="65247"/>
                    <a:pt x="372457" y="87183"/>
                    <a:pt x="372457" y="115308"/>
                  </a:cubicBezTo>
                  <a:cubicBezTo>
                    <a:pt x="372457" y="143432"/>
                    <a:pt x="378660" y="165368"/>
                    <a:pt x="391629" y="181680"/>
                  </a:cubicBezTo>
                  <a:cubicBezTo>
                    <a:pt x="404598" y="197429"/>
                    <a:pt x="422079" y="205304"/>
                    <a:pt x="443506" y="205304"/>
                  </a:cubicBezTo>
                  <a:cubicBezTo>
                    <a:pt x="465498" y="205304"/>
                    <a:pt x="482978" y="197429"/>
                    <a:pt x="495384" y="181680"/>
                  </a:cubicBezTo>
                  <a:cubicBezTo>
                    <a:pt x="508353" y="165368"/>
                    <a:pt x="514556" y="143432"/>
                    <a:pt x="514556" y="115308"/>
                  </a:cubicBezTo>
                  <a:cubicBezTo>
                    <a:pt x="514556" y="87183"/>
                    <a:pt x="508353" y="65247"/>
                    <a:pt x="495384" y="48935"/>
                  </a:cubicBezTo>
                  <a:cubicBezTo>
                    <a:pt x="482978" y="32623"/>
                    <a:pt x="465498" y="24749"/>
                    <a:pt x="443506" y="24749"/>
                  </a:cubicBezTo>
                  <a:close/>
                  <a:moveTo>
                    <a:pt x="0" y="4959"/>
                  </a:moveTo>
                  <a:lnTo>
                    <a:pt x="29691" y="4959"/>
                  </a:lnTo>
                  <a:lnTo>
                    <a:pt x="29691" y="95142"/>
                  </a:lnTo>
                  <a:lnTo>
                    <a:pt x="137811" y="95142"/>
                  </a:lnTo>
                  <a:lnTo>
                    <a:pt x="137811" y="4959"/>
                  </a:lnTo>
                  <a:lnTo>
                    <a:pt x="168063" y="4959"/>
                  </a:lnTo>
                  <a:lnTo>
                    <a:pt x="168063" y="225095"/>
                  </a:lnTo>
                  <a:lnTo>
                    <a:pt x="137811" y="225095"/>
                  </a:lnTo>
                  <a:lnTo>
                    <a:pt x="137811" y="120349"/>
                  </a:lnTo>
                  <a:lnTo>
                    <a:pt x="29691" y="120349"/>
                  </a:lnTo>
                  <a:lnTo>
                    <a:pt x="29691" y="225095"/>
                  </a:lnTo>
                  <a:lnTo>
                    <a:pt x="0" y="225095"/>
                  </a:lnTo>
                  <a:close/>
                  <a:moveTo>
                    <a:pt x="443506" y="0"/>
                  </a:moveTo>
                  <a:cubicBezTo>
                    <a:pt x="474520" y="0"/>
                    <a:pt x="499331" y="10687"/>
                    <a:pt x="517939" y="31498"/>
                  </a:cubicBezTo>
                  <a:cubicBezTo>
                    <a:pt x="537111" y="52310"/>
                    <a:pt x="546133" y="79871"/>
                    <a:pt x="546133" y="115308"/>
                  </a:cubicBezTo>
                  <a:cubicBezTo>
                    <a:pt x="546133" y="150181"/>
                    <a:pt x="537111" y="178305"/>
                    <a:pt x="517939" y="199117"/>
                  </a:cubicBezTo>
                  <a:cubicBezTo>
                    <a:pt x="499331" y="219928"/>
                    <a:pt x="474520" y="230053"/>
                    <a:pt x="443506" y="230053"/>
                  </a:cubicBezTo>
                  <a:cubicBezTo>
                    <a:pt x="412493" y="230053"/>
                    <a:pt x="387682" y="219928"/>
                    <a:pt x="368510" y="199117"/>
                  </a:cubicBezTo>
                  <a:cubicBezTo>
                    <a:pt x="349901" y="178305"/>
                    <a:pt x="340879" y="150181"/>
                    <a:pt x="340879" y="115308"/>
                  </a:cubicBezTo>
                  <a:cubicBezTo>
                    <a:pt x="340879" y="79871"/>
                    <a:pt x="349901" y="52310"/>
                    <a:pt x="368510" y="31498"/>
                  </a:cubicBezTo>
                  <a:cubicBezTo>
                    <a:pt x="387682" y="10687"/>
                    <a:pt x="412493" y="0"/>
                    <a:pt x="443506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53" name="Group 52"/>
          <p:cNvGrpSpPr/>
          <p:nvPr userDrawn="1"/>
        </p:nvGrpSpPr>
        <p:grpSpPr>
          <a:xfrm flipH="1">
            <a:off x="-177000" y="-2562578"/>
            <a:ext cx="12546000" cy="4480831"/>
            <a:chOff x="-432296" y="4621796"/>
            <a:chExt cx="10707537" cy="3824053"/>
          </a:xfrm>
        </p:grpSpPr>
        <p:sp>
          <p:nvSpPr>
            <p:cNvPr id="54" name="Freeform 53"/>
            <p:cNvSpPr>
              <a:spLocks noChangeArrowheads="1"/>
            </p:cNvSpPr>
            <p:nvPr/>
          </p:nvSpPr>
          <p:spPr bwMode="auto">
            <a:xfrm rot="18018666">
              <a:off x="3672967" y="4834976"/>
              <a:ext cx="3352737" cy="2926378"/>
            </a:xfrm>
            <a:custGeom>
              <a:avLst/>
              <a:gdLst>
                <a:gd name="connsiteX0" fmla="*/ 245542 w 2309452"/>
                <a:gd name="connsiteY0" fmla="*/ 1248485 h 2015765"/>
                <a:gd name="connsiteX1" fmla="*/ 32043 w 2309452"/>
                <a:gd name="connsiteY1" fmla="*/ 1618276 h 2015765"/>
                <a:gd name="connsiteX2" fmla="*/ 245542 w 2309452"/>
                <a:gd name="connsiteY2" fmla="*/ 1988067 h 2015765"/>
                <a:gd name="connsiteX3" fmla="*/ 672900 w 2309452"/>
                <a:gd name="connsiteY3" fmla="*/ 1988067 h 2015765"/>
                <a:gd name="connsiteX4" fmla="*/ 886399 w 2309452"/>
                <a:gd name="connsiteY4" fmla="*/ 1618276 h 2015765"/>
                <a:gd name="connsiteX5" fmla="*/ 672900 w 2309452"/>
                <a:gd name="connsiteY5" fmla="*/ 1248485 h 2015765"/>
                <a:gd name="connsiteX6" fmla="*/ 1636192 w 2309452"/>
                <a:gd name="connsiteY6" fmla="*/ 1239003 h 2015765"/>
                <a:gd name="connsiteX7" fmla="*/ 1422693 w 2309452"/>
                <a:gd name="connsiteY7" fmla="*/ 1609364 h 2015765"/>
                <a:gd name="connsiteX8" fmla="*/ 1636192 w 2309452"/>
                <a:gd name="connsiteY8" fmla="*/ 1979726 h 2015765"/>
                <a:gd name="connsiteX9" fmla="*/ 2063550 w 2309452"/>
                <a:gd name="connsiteY9" fmla="*/ 1979726 h 2015765"/>
                <a:gd name="connsiteX10" fmla="*/ 2277409 w 2309452"/>
                <a:gd name="connsiteY10" fmla="*/ 1609364 h 2015765"/>
                <a:gd name="connsiteX11" fmla="*/ 2063550 w 2309452"/>
                <a:gd name="connsiteY11" fmla="*/ 1239003 h 2015765"/>
                <a:gd name="connsiteX12" fmla="*/ 229700 w 2309452"/>
                <a:gd name="connsiteY12" fmla="*/ 1220787 h 2015765"/>
                <a:gd name="connsiteX13" fmla="*/ 689101 w 2309452"/>
                <a:gd name="connsiteY13" fmla="*/ 1220787 h 2015765"/>
                <a:gd name="connsiteX14" fmla="*/ 918802 w 2309452"/>
                <a:gd name="connsiteY14" fmla="*/ 1618276 h 2015765"/>
                <a:gd name="connsiteX15" fmla="*/ 689101 w 2309452"/>
                <a:gd name="connsiteY15" fmla="*/ 2015765 h 2015765"/>
                <a:gd name="connsiteX16" fmla="*/ 229700 w 2309452"/>
                <a:gd name="connsiteY16" fmla="*/ 2015765 h 2015765"/>
                <a:gd name="connsiteX17" fmla="*/ 0 w 2309452"/>
                <a:gd name="connsiteY17" fmla="*/ 1618276 h 2015765"/>
                <a:gd name="connsiteX18" fmla="*/ 1620351 w 2309452"/>
                <a:gd name="connsiteY18" fmla="*/ 1211262 h 2015765"/>
                <a:gd name="connsiteX19" fmla="*/ 2079752 w 2309452"/>
                <a:gd name="connsiteY19" fmla="*/ 1211262 h 2015765"/>
                <a:gd name="connsiteX20" fmla="*/ 2309452 w 2309452"/>
                <a:gd name="connsiteY20" fmla="*/ 1609364 h 2015765"/>
                <a:gd name="connsiteX21" fmla="*/ 2079752 w 2309452"/>
                <a:gd name="connsiteY21" fmla="*/ 2007827 h 2015765"/>
                <a:gd name="connsiteX22" fmla="*/ 1620351 w 2309452"/>
                <a:gd name="connsiteY22" fmla="*/ 2007827 h 2015765"/>
                <a:gd name="connsiteX23" fmla="*/ 1390650 w 2309452"/>
                <a:gd name="connsiteY23" fmla="*/ 1609364 h 2015765"/>
                <a:gd name="connsiteX24" fmla="*/ 933053 w 2309452"/>
                <a:gd name="connsiteY24" fmla="*/ 822325 h 2015765"/>
                <a:gd name="connsiteX25" fmla="*/ 1376759 w 2309452"/>
                <a:gd name="connsiteY25" fmla="*/ 822325 h 2015765"/>
                <a:gd name="connsiteX26" fmla="*/ 1598252 w 2309452"/>
                <a:gd name="connsiteY26" fmla="*/ 1206140 h 2015765"/>
                <a:gd name="connsiteX27" fmla="*/ 1376759 w 2309452"/>
                <a:gd name="connsiteY27" fmla="*/ 1590315 h 2015765"/>
                <a:gd name="connsiteX28" fmla="*/ 933053 w 2309452"/>
                <a:gd name="connsiteY28" fmla="*/ 1590315 h 2015765"/>
                <a:gd name="connsiteX29" fmla="*/ 711200 w 2309452"/>
                <a:gd name="connsiteY29" fmla="*/ 1206140 h 2015765"/>
                <a:gd name="connsiteX30" fmla="*/ 245542 w 2309452"/>
                <a:gd name="connsiteY30" fmla="*/ 434098 h 2015765"/>
                <a:gd name="connsiteX31" fmla="*/ 32043 w 2309452"/>
                <a:gd name="connsiteY31" fmla="*/ 803889 h 2015765"/>
                <a:gd name="connsiteX32" fmla="*/ 245542 w 2309452"/>
                <a:gd name="connsiteY32" fmla="*/ 1173679 h 2015765"/>
                <a:gd name="connsiteX33" fmla="*/ 672900 w 2309452"/>
                <a:gd name="connsiteY33" fmla="*/ 1173679 h 2015765"/>
                <a:gd name="connsiteX34" fmla="*/ 886399 w 2309452"/>
                <a:gd name="connsiteY34" fmla="*/ 803889 h 2015765"/>
                <a:gd name="connsiteX35" fmla="*/ 672900 w 2309452"/>
                <a:gd name="connsiteY35" fmla="*/ 434098 h 2015765"/>
                <a:gd name="connsiteX36" fmla="*/ 229700 w 2309452"/>
                <a:gd name="connsiteY36" fmla="*/ 406400 h 2015765"/>
                <a:gd name="connsiteX37" fmla="*/ 689101 w 2309452"/>
                <a:gd name="connsiteY37" fmla="*/ 406400 h 2015765"/>
                <a:gd name="connsiteX38" fmla="*/ 918802 w 2309452"/>
                <a:gd name="connsiteY38" fmla="*/ 803889 h 2015765"/>
                <a:gd name="connsiteX39" fmla="*/ 689101 w 2309452"/>
                <a:gd name="connsiteY39" fmla="*/ 1201377 h 2015765"/>
                <a:gd name="connsiteX40" fmla="*/ 229700 w 2309452"/>
                <a:gd name="connsiteY40" fmla="*/ 1201377 h 2015765"/>
                <a:gd name="connsiteX41" fmla="*/ 0 w 2309452"/>
                <a:gd name="connsiteY41" fmla="*/ 803889 h 2015765"/>
                <a:gd name="connsiteX42" fmla="*/ 960277 w 2309452"/>
                <a:gd name="connsiteY42" fmla="*/ 27711 h 2015765"/>
                <a:gd name="connsiteX43" fmla="*/ 746418 w 2309452"/>
                <a:gd name="connsiteY43" fmla="*/ 397309 h 2015765"/>
                <a:gd name="connsiteX44" fmla="*/ 960277 w 2309452"/>
                <a:gd name="connsiteY44" fmla="*/ 767626 h 2015765"/>
                <a:gd name="connsiteX45" fmla="*/ 1387275 w 2309452"/>
                <a:gd name="connsiteY45" fmla="*/ 767626 h 2015765"/>
                <a:gd name="connsiteX46" fmla="*/ 1601134 w 2309452"/>
                <a:gd name="connsiteY46" fmla="*/ 397309 h 2015765"/>
                <a:gd name="connsiteX47" fmla="*/ 1387275 w 2309452"/>
                <a:gd name="connsiteY47" fmla="*/ 27711 h 2015765"/>
                <a:gd name="connsiteX48" fmla="*/ 944076 w 2309452"/>
                <a:gd name="connsiteY48" fmla="*/ 0 h 2015765"/>
                <a:gd name="connsiteX49" fmla="*/ 1403477 w 2309452"/>
                <a:gd name="connsiteY49" fmla="*/ 0 h 2015765"/>
                <a:gd name="connsiteX50" fmla="*/ 1633177 w 2309452"/>
                <a:gd name="connsiteY50" fmla="*/ 397309 h 2015765"/>
                <a:gd name="connsiteX51" fmla="*/ 1403477 w 2309452"/>
                <a:gd name="connsiteY51" fmla="*/ 794977 h 2015765"/>
                <a:gd name="connsiteX52" fmla="*/ 944076 w 2309452"/>
                <a:gd name="connsiteY52" fmla="*/ 794977 h 2015765"/>
                <a:gd name="connsiteX53" fmla="*/ 714375 w 2309452"/>
                <a:gd name="connsiteY53" fmla="*/ 397309 h 201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309452" h="2015765">
                  <a:moveTo>
                    <a:pt x="245542" y="1248485"/>
                  </a:moveTo>
                  <a:lnTo>
                    <a:pt x="32043" y="1618276"/>
                  </a:lnTo>
                  <a:lnTo>
                    <a:pt x="245542" y="1988067"/>
                  </a:lnTo>
                  <a:lnTo>
                    <a:pt x="672900" y="1988067"/>
                  </a:lnTo>
                  <a:lnTo>
                    <a:pt x="886399" y="1618276"/>
                  </a:lnTo>
                  <a:lnTo>
                    <a:pt x="672900" y="1248485"/>
                  </a:lnTo>
                  <a:close/>
                  <a:moveTo>
                    <a:pt x="1636192" y="1239003"/>
                  </a:moveTo>
                  <a:lnTo>
                    <a:pt x="1422693" y="1609364"/>
                  </a:lnTo>
                  <a:lnTo>
                    <a:pt x="1636192" y="1979726"/>
                  </a:lnTo>
                  <a:lnTo>
                    <a:pt x="2063550" y="1979726"/>
                  </a:lnTo>
                  <a:lnTo>
                    <a:pt x="2277409" y="1609364"/>
                  </a:lnTo>
                  <a:lnTo>
                    <a:pt x="2063550" y="1239003"/>
                  </a:lnTo>
                  <a:close/>
                  <a:moveTo>
                    <a:pt x="229700" y="1220787"/>
                  </a:moveTo>
                  <a:lnTo>
                    <a:pt x="689101" y="1220787"/>
                  </a:lnTo>
                  <a:lnTo>
                    <a:pt x="918802" y="1618276"/>
                  </a:lnTo>
                  <a:lnTo>
                    <a:pt x="689101" y="2015765"/>
                  </a:lnTo>
                  <a:lnTo>
                    <a:pt x="229700" y="2015765"/>
                  </a:lnTo>
                  <a:lnTo>
                    <a:pt x="0" y="1618276"/>
                  </a:lnTo>
                  <a:close/>
                  <a:moveTo>
                    <a:pt x="1620351" y="1211262"/>
                  </a:moveTo>
                  <a:lnTo>
                    <a:pt x="2079752" y="1211262"/>
                  </a:lnTo>
                  <a:lnTo>
                    <a:pt x="2309452" y="1609364"/>
                  </a:lnTo>
                  <a:lnTo>
                    <a:pt x="2079752" y="2007827"/>
                  </a:lnTo>
                  <a:lnTo>
                    <a:pt x="1620351" y="2007827"/>
                  </a:lnTo>
                  <a:lnTo>
                    <a:pt x="1390650" y="1609364"/>
                  </a:lnTo>
                  <a:close/>
                  <a:moveTo>
                    <a:pt x="933053" y="822325"/>
                  </a:moveTo>
                  <a:lnTo>
                    <a:pt x="1376759" y="822325"/>
                  </a:lnTo>
                  <a:lnTo>
                    <a:pt x="1598252" y="1206140"/>
                  </a:lnTo>
                  <a:lnTo>
                    <a:pt x="1376759" y="1590315"/>
                  </a:lnTo>
                  <a:lnTo>
                    <a:pt x="933053" y="1590315"/>
                  </a:lnTo>
                  <a:lnTo>
                    <a:pt x="711200" y="1206140"/>
                  </a:lnTo>
                  <a:close/>
                  <a:moveTo>
                    <a:pt x="245542" y="434098"/>
                  </a:moveTo>
                  <a:lnTo>
                    <a:pt x="32043" y="803889"/>
                  </a:lnTo>
                  <a:lnTo>
                    <a:pt x="245542" y="1173679"/>
                  </a:lnTo>
                  <a:lnTo>
                    <a:pt x="672900" y="1173679"/>
                  </a:lnTo>
                  <a:lnTo>
                    <a:pt x="886399" y="803889"/>
                  </a:lnTo>
                  <a:lnTo>
                    <a:pt x="672900" y="434098"/>
                  </a:lnTo>
                  <a:close/>
                  <a:moveTo>
                    <a:pt x="229700" y="406400"/>
                  </a:moveTo>
                  <a:lnTo>
                    <a:pt x="689101" y="406400"/>
                  </a:lnTo>
                  <a:lnTo>
                    <a:pt x="918802" y="803889"/>
                  </a:lnTo>
                  <a:lnTo>
                    <a:pt x="689101" y="1201377"/>
                  </a:lnTo>
                  <a:lnTo>
                    <a:pt x="229700" y="1201377"/>
                  </a:lnTo>
                  <a:lnTo>
                    <a:pt x="0" y="803889"/>
                  </a:lnTo>
                  <a:close/>
                  <a:moveTo>
                    <a:pt x="960277" y="27711"/>
                  </a:moveTo>
                  <a:lnTo>
                    <a:pt x="746418" y="397309"/>
                  </a:lnTo>
                  <a:lnTo>
                    <a:pt x="960277" y="767626"/>
                  </a:lnTo>
                  <a:lnTo>
                    <a:pt x="1387275" y="767626"/>
                  </a:lnTo>
                  <a:lnTo>
                    <a:pt x="1601134" y="397309"/>
                  </a:lnTo>
                  <a:lnTo>
                    <a:pt x="1387275" y="27711"/>
                  </a:lnTo>
                  <a:close/>
                  <a:moveTo>
                    <a:pt x="944076" y="0"/>
                  </a:moveTo>
                  <a:lnTo>
                    <a:pt x="1403477" y="0"/>
                  </a:lnTo>
                  <a:lnTo>
                    <a:pt x="1633177" y="397309"/>
                  </a:lnTo>
                  <a:lnTo>
                    <a:pt x="1403477" y="794977"/>
                  </a:lnTo>
                  <a:lnTo>
                    <a:pt x="944076" y="794977"/>
                  </a:lnTo>
                  <a:lnTo>
                    <a:pt x="714375" y="397309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55" name="Freeform 54"/>
            <p:cNvSpPr>
              <a:spLocks noChangeArrowheads="1"/>
            </p:cNvSpPr>
            <p:nvPr/>
          </p:nvSpPr>
          <p:spPr bwMode="auto">
            <a:xfrm rot="17993683">
              <a:off x="2568576" y="5393360"/>
              <a:ext cx="1596665" cy="1218840"/>
            </a:xfrm>
            <a:custGeom>
              <a:avLst/>
              <a:gdLst>
                <a:gd name="connsiteX0" fmla="*/ 245902 w 1596665"/>
                <a:gd name="connsiteY0" fmla="*/ 451561 h 1218840"/>
                <a:gd name="connsiteX1" fmla="*/ 32043 w 1596665"/>
                <a:gd name="connsiteY1" fmla="*/ 821352 h 1218840"/>
                <a:gd name="connsiteX2" fmla="*/ 245902 w 1596665"/>
                <a:gd name="connsiteY2" fmla="*/ 1190782 h 1218840"/>
                <a:gd name="connsiteX3" fmla="*/ 673260 w 1596665"/>
                <a:gd name="connsiteY3" fmla="*/ 1190782 h 1218840"/>
                <a:gd name="connsiteX4" fmla="*/ 886759 w 1596665"/>
                <a:gd name="connsiteY4" fmla="*/ 821352 h 1218840"/>
                <a:gd name="connsiteX5" fmla="*/ 673260 w 1596665"/>
                <a:gd name="connsiteY5" fmla="*/ 451561 h 1218840"/>
                <a:gd name="connsiteX6" fmla="*/ 229700 w 1596665"/>
                <a:gd name="connsiteY6" fmla="*/ 423863 h 1218840"/>
                <a:gd name="connsiteX7" fmla="*/ 689101 w 1596665"/>
                <a:gd name="connsiteY7" fmla="*/ 423863 h 1218840"/>
                <a:gd name="connsiteX8" fmla="*/ 918802 w 1596665"/>
                <a:gd name="connsiteY8" fmla="*/ 821352 h 1218840"/>
                <a:gd name="connsiteX9" fmla="*/ 689101 w 1596665"/>
                <a:gd name="connsiteY9" fmla="*/ 1218840 h 1218840"/>
                <a:gd name="connsiteX10" fmla="*/ 229700 w 1596665"/>
                <a:gd name="connsiteY10" fmla="*/ 1218840 h 1218840"/>
                <a:gd name="connsiteX11" fmla="*/ 0 w 1596665"/>
                <a:gd name="connsiteY11" fmla="*/ 821352 h 1218840"/>
                <a:gd name="connsiteX12" fmla="*/ 931195 w 1596665"/>
                <a:gd name="connsiteY12" fmla="*/ 0 h 1218840"/>
                <a:gd name="connsiteX13" fmla="*/ 1375082 w 1596665"/>
                <a:gd name="connsiteY13" fmla="*/ 0 h 1218840"/>
                <a:gd name="connsiteX14" fmla="*/ 1596665 w 1596665"/>
                <a:gd name="connsiteY14" fmla="*/ 383815 h 1218840"/>
                <a:gd name="connsiteX15" fmla="*/ 1375082 w 1596665"/>
                <a:gd name="connsiteY15" fmla="*/ 767990 h 1218840"/>
                <a:gd name="connsiteX16" fmla="*/ 931195 w 1596665"/>
                <a:gd name="connsiteY16" fmla="*/ 767990 h 1218840"/>
                <a:gd name="connsiteX17" fmla="*/ 709612 w 1596665"/>
                <a:gd name="connsiteY17" fmla="*/ 383815 h 121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6665" h="1218840">
                  <a:moveTo>
                    <a:pt x="245902" y="451561"/>
                  </a:moveTo>
                  <a:lnTo>
                    <a:pt x="32043" y="821352"/>
                  </a:lnTo>
                  <a:lnTo>
                    <a:pt x="245902" y="1190782"/>
                  </a:lnTo>
                  <a:lnTo>
                    <a:pt x="673260" y="1190782"/>
                  </a:lnTo>
                  <a:lnTo>
                    <a:pt x="886759" y="821352"/>
                  </a:lnTo>
                  <a:lnTo>
                    <a:pt x="673260" y="451561"/>
                  </a:lnTo>
                  <a:close/>
                  <a:moveTo>
                    <a:pt x="229700" y="423863"/>
                  </a:moveTo>
                  <a:lnTo>
                    <a:pt x="689101" y="423863"/>
                  </a:lnTo>
                  <a:lnTo>
                    <a:pt x="918802" y="821352"/>
                  </a:lnTo>
                  <a:lnTo>
                    <a:pt x="689101" y="1218840"/>
                  </a:lnTo>
                  <a:lnTo>
                    <a:pt x="229700" y="1218840"/>
                  </a:lnTo>
                  <a:lnTo>
                    <a:pt x="0" y="821352"/>
                  </a:lnTo>
                  <a:close/>
                  <a:moveTo>
                    <a:pt x="931195" y="0"/>
                  </a:moveTo>
                  <a:lnTo>
                    <a:pt x="1375082" y="0"/>
                  </a:lnTo>
                  <a:lnTo>
                    <a:pt x="1596665" y="383815"/>
                  </a:lnTo>
                  <a:lnTo>
                    <a:pt x="1375082" y="767990"/>
                  </a:lnTo>
                  <a:lnTo>
                    <a:pt x="931195" y="767990"/>
                  </a:lnTo>
                  <a:lnTo>
                    <a:pt x="709612" y="383815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56" name="Freeform 55"/>
            <p:cNvSpPr>
              <a:spLocks noChangeArrowheads="1"/>
            </p:cNvSpPr>
            <p:nvPr/>
          </p:nvSpPr>
          <p:spPr bwMode="auto">
            <a:xfrm>
              <a:off x="-432296" y="5048599"/>
              <a:ext cx="3220627" cy="3151194"/>
            </a:xfrm>
            <a:custGeom>
              <a:avLst/>
              <a:gdLst>
                <a:gd name="connsiteX0" fmla="*/ 306447 w 2061803"/>
                <a:gd name="connsiteY0" fmla="*/ 1038966 h 2017353"/>
                <a:gd name="connsiteX1" fmla="*/ 32049 w 2061803"/>
                <a:gd name="connsiteY1" fmla="*/ 1514296 h 2017353"/>
                <a:gd name="connsiteX2" fmla="*/ 306447 w 2061803"/>
                <a:gd name="connsiteY2" fmla="*/ 1989986 h 2017353"/>
                <a:gd name="connsiteX3" fmla="*/ 855243 w 2061803"/>
                <a:gd name="connsiteY3" fmla="*/ 1989986 h 2017353"/>
                <a:gd name="connsiteX4" fmla="*/ 1130001 w 2061803"/>
                <a:gd name="connsiteY4" fmla="*/ 1514296 h 2017353"/>
                <a:gd name="connsiteX5" fmla="*/ 855243 w 2061803"/>
                <a:gd name="connsiteY5" fmla="*/ 1038966 h 2017353"/>
                <a:gd name="connsiteX6" fmla="*/ 290243 w 2061803"/>
                <a:gd name="connsiteY6" fmla="*/ 1011238 h 2017353"/>
                <a:gd name="connsiteX7" fmla="*/ 871448 w 2061803"/>
                <a:gd name="connsiteY7" fmla="*/ 1011238 h 2017353"/>
                <a:gd name="connsiteX8" fmla="*/ 1161690 w 2061803"/>
                <a:gd name="connsiteY8" fmla="*/ 1514296 h 2017353"/>
                <a:gd name="connsiteX9" fmla="*/ 871448 w 2061803"/>
                <a:gd name="connsiteY9" fmla="*/ 2017353 h 2017353"/>
                <a:gd name="connsiteX10" fmla="*/ 290243 w 2061803"/>
                <a:gd name="connsiteY10" fmla="*/ 2017353 h 2017353"/>
                <a:gd name="connsiteX11" fmla="*/ 0 w 2061803"/>
                <a:gd name="connsiteY11" fmla="*/ 1514296 h 2017353"/>
                <a:gd name="connsiteX12" fmla="*/ 1206560 w 2061803"/>
                <a:gd name="connsiteY12" fmla="*/ 521441 h 2017353"/>
                <a:gd name="connsiteX13" fmla="*/ 932162 w 2061803"/>
                <a:gd name="connsiteY13" fmla="*/ 996771 h 2017353"/>
                <a:gd name="connsiteX14" fmla="*/ 1206560 w 2061803"/>
                <a:gd name="connsiteY14" fmla="*/ 1472101 h 2017353"/>
                <a:gd name="connsiteX15" fmla="*/ 1755356 w 2061803"/>
                <a:gd name="connsiteY15" fmla="*/ 1472101 h 2017353"/>
                <a:gd name="connsiteX16" fmla="*/ 2030114 w 2061803"/>
                <a:gd name="connsiteY16" fmla="*/ 996771 h 2017353"/>
                <a:gd name="connsiteX17" fmla="*/ 1755356 w 2061803"/>
                <a:gd name="connsiteY17" fmla="*/ 521441 h 2017353"/>
                <a:gd name="connsiteX18" fmla="*/ 1190356 w 2061803"/>
                <a:gd name="connsiteY18" fmla="*/ 493713 h 2017353"/>
                <a:gd name="connsiteX19" fmla="*/ 1771561 w 2061803"/>
                <a:gd name="connsiteY19" fmla="*/ 493713 h 2017353"/>
                <a:gd name="connsiteX20" fmla="*/ 2061803 w 2061803"/>
                <a:gd name="connsiteY20" fmla="*/ 996771 h 2017353"/>
                <a:gd name="connsiteX21" fmla="*/ 1771561 w 2061803"/>
                <a:gd name="connsiteY21" fmla="*/ 1499828 h 2017353"/>
                <a:gd name="connsiteX22" fmla="*/ 1190356 w 2061803"/>
                <a:gd name="connsiteY22" fmla="*/ 1499828 h 2017353"/>
                <a:gd name="connsiteX23" fmla="*/ 900113 w 2061803"/>
                <a:gd name="connsiteY23" fmla="*/ 996771 h 2017353"/>
                <a:gd name="connsiteX24" fmla="*/ 298180 w 2061803"/>
                <a:gd name="connsiteY24" fmla="*/ 0 h 2017353"/>
                <a:gd name="connsiteX25" fmla="*/ 863510 w 2061803"/>
                <a:gd name="connsiteY25" fmla="*/ 0 h 2017353"/>
                <a:gd name="connsiteX26" fmla="*/ 1145815 w 2061803"/>
                <a:gd name="connsiteY26" fmla="*/ 488950 h 2017353"/>
                <a:gd name="connsiteX27" fmla="*/ 863510 w 2061803"/>
                <a:gd name="connsiteY27" fmla="*/ 977540 h 2017353"/>
                <a:gd name="connsiteX28" fmla="*/ 298180 w 2061803"/>
                <a:gd name="connsiteY28" fmla="*/ 977540 h 2017353"/>
                <a:gd name="connsiteX29" fmla="*/ 15875 w 2061803"/>
                <a:gd name="connsiteY29" fmla="*/ 488950 h 201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061803" h="2017353">
                  <a:moveTo>
                    <a:pt x="306447" y="1038966"/>
                  </a:moveTo>
                  <a:lnTo>
                    <a:pt x="32049" y="1514296"/>
                  </a:lnTo>
                  <a:lnTo>
                    <a:pt x="306447" y="1989986"/>
                  </a:lnTo>
                  <a:lnTo>
                    <a:pt x="855243" y="1989986"/>
                  </a:lnTo>
                  <a:lnTo>
                    <a:pt x="1130001" y="1514296"/>
                  </a:lnTo>
                  <a:lnTo>
                    <a:pt x="855243" y="1038966"/>
                  </a:lnTo>
                  <a:close/>
                  <a:moveTo>
                    <a:pt x="290243" y="1011238"/>
                  </a:moveTo>
                  <a:lnTo>
                    <a:pt x="871448" y="1011238"/>
                  </a:lnTo>
                  <a:lnTo>
                    <a:pt x="1161690" y="1514296"/>
                  </a:lnTo>
                  <a:lnTo>
                    <a:pt x="871448" y="2017353"/>
                  </a:lnTo>
                  <a:lnTo>
                    <a:pt x="290243" y="2017353"/>
                  </a:lnTo>
                  <a:lnTo>
                    <a:pt x="0" y="1514296"/>
                  </a:lnTo>
                  <a:close/>
                  <a:moveTo>
                    <a:pt x="1206560" y="521441"/>
                  </a:moveTo>
                  <a:lnTo>
                    <a:pt x="932162" y="996771"/>
                  </a:lnTo>
                  <a:lnTo>
                    <a:pt x="1206560" y="1472101"/>
                  </a:lnTo>
                  <a:lnTo>
                    <a:pt x="1755356" y="1472101"/>
                  </a:lnTo>
                  <a:lnTo>
                    <a:pt x="2030114" y="996771"/>
                  </a:lnTo>
                  <a:lnTo>
                    <a:pt x="1755356" y="521441"/>
                  </a:lnTo>
                  <a:close/>
                  <a:moveTo>
                    <a:pt x="1190356" y="493713"/>
                  </a:moveTo>
                  <a:lnTo>
                    <a:pt x="1771561" y="493713"/>
                  </a:lnTo>
                  <a:lnTo>
                    <a:pt x="2061803" y="996771"/>
                  </a:lnTo>
                  <a:lnTo>
                    <a:pt x="1771561" y="1499828"/>
                  </a:lnTo>
                  <a:lnTo>
                    <a:pt x="1190356" y="1499828"/>
                  </a:lnTo>
                  <a:lnTo>
                    <a:pt x="900113" y="996771"/>
                  </a:lnTo>
                  <a:close/>
                  <a:moveTo>
                    <a:pt x="298180" y="0"/>
                  </a:moveTo>
                  <a:lnTo>
                    <a:pt x="863510" y="0"/>
                  </a:lnTo>
                  <a:lnTo>
                    <a:pt x="1145815" y="488950"/>
                  </a:lnTo>
                  <a:lnTo>
                    <a:pt x="863510" y="977540"/>
                  </a:lnTo>
                  <a:lnTo>
                    <a:pt x="298180" y="977540"/>
                  </a:lnTo>
                  <a:lnTo>
                    <a:pt x="15875" y="48895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57" name="Freeform 10"/>
            <p:cNvSpPr>
              <a:spLocks noChangeArrowheads="1"/>
            </p:cNvSpPr>
            <p:nvPr/>
          </p:nvSpPr>
          <p:spPr bwMode="auto">
            <a:xfrm>
              <a:off x="8460068" y="6206640"/>
              <a:ext cx="1815173" cy="1572158"/>
            </a:xfrm>
            <a:custGeom>
              <a:avLst/>
              <a:gdLst>
                <a:gd name="T0" fmla="*/ 852 w 3228"/>
                <a:gd name="T1" fmla="*/ 2718 h 2796"/>
                <a:gd name="T2" fmla="*/ 2376 w 3228"/>
                <a:gd name="T3" fmla="*/ 2718 h 2796"/>
                <a:gd name="T4" fmla="*/ 3138 w 3228"/>
                <a:gd name="T5" fmla="*/ 1397 h 2796"/>
                <a:gd name="T6" fmla="*/ 2376 w 3228"/>
                <a:gd name="T7" fmla="*/ 77 h 2796"/>
                <a:gd name="T8" fmla="*/ 852 w 3228"/>
                <a:gd name="T9" fmla="*/ 77 h 2796"/>
                <a:gd name="T10" fmla="*/ 89 w 3228"/>
                <a:gd name="T11" fmla="*/ 1397 h 2796"/>
                <a:gd name="T12" fmla="*/ 852 w 3228"/>
                <a:gd name="T13" fmla="*/ 2718 h 2796"/>
                <a:gd name="T14" fmla="*/ 2421 w 3228"/>
                <a:gd name="T15" fmla="*/ 2795 h 2796"/>
                <a:gd name="T16" fmla="*/ 807 w 3228"/>
                <a:gd name="T17" fmla="*/ 2795 h 2796"/>
                <a:gd name="T18" fmla="*/ 0 w 3228"/>
                <a:gd name="T19" fmla="*/ 1397 h 2796"/>
                <a:gd name="T20" fmla="*/ 807 w 3228"/>
                <a:gd name="T21" fmla="*/ 0 h 2796"/>
                <a:gd name="T22" fmla="*/ 2421 w 3228"/>
                <a:gd name="T23" fmla="*/ 0 h 2796"/>
                <a:gd name="T24" fmla="*/ 3227 w 3228"/>
                <a:gd name="T25" fmla="*/ 1397 h 2796"/>
                <a:gd name="T26" fmla="*/ 2421 w 3228"/>
                <a:gd name="T27" fmla="*/ 2795 h 2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28" h="2796">
                  <a:moveTo>
                    <a:pt x="852" y="2718"/>
                  </a:moveTo>
                  <a:lnTo>
                    <a:pt x="2376" y="2718"/>
                  </a:lnTo>
                  <a:lnTo>
                    <a:pt x="3138" y="1397"/>
                  </a:lnTo>
                  <a:lnTo>
                    <a:pt x="2376" y="77"/>
                  </a:lnTo>
                  <a:lnTo>
                    <a:pt x="852" y="77"/>
                  </a:lnTo>
                  <a:lnTo>
                    <a:pt x="89" y="1397"/>
                  </a:lnTo>
                  <a:lnTo>
                    <a:pt x="852" y="2718"/>
                  </a:lnTo>
                  <a:close/>
                  <a:moveTo>
                    <a:pt x="2421" y="2795"/>
                  </a:moveTo>
                  <a:lnTo>
                    <a:pt x="807" y="2795"/>
                  </a:lnTo>
                  <a:lnTo>
                    <a:pt x="0" y="1397"/>
                  </a:lnTo>
                  <a:lnTo>
                    <a:pt x="807" y="0"/>
                  </a:lnTo>
                  <a:lnTo>
                    <a:pt x="2421" y="0"/>
                  </a:lnTo>
                  <a:lnTo>
                    <a:pt x="3227" y="1397"/>
                  </a:lnTo>
                  <a:lnTo>
                    <a:pt x="2421" y="2795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" name="Freeform 12"/>
            <p:cNvSpPr>
              <a:spLocks noChangeArrowheads="1"/>
            </p:cNvSpPr>
            <p:nvPr/>
          </p:nvSpPr>
          <p:spPr bwMode="auto">
            <a:xfrm>
              <a:off x="2292944" y="5279216"/>
              <a:ext cx="6179523" cy="3166633"/>
            </a:xfrm>
            <a:custGeom>
              <a:avLst/>
              <a:gdLst>
                <a:gd name="T0" fmla="*/ 9393 w 10989"/>
                <a:gd name="T1" fmla="*/ 4874 h 5630"/>
                <a:gd name="T2" fmla="*/ 10455 w 10989"/>
                <a:gd name="T3" fmla="*/ 4256 h 5630"/>
                <a:gd name="T4" fmla="*/ 9201 w 10989"/>
                <a:gd name="T5" fmla="*/ 4787 h 5630"/>
                <a:gd name="T6" fmla="*/ 8501 w 10989"/>
                <a:gd name="T7" fmla="*/ 3630 h 5630"/>
                <a:gd name="T8" fmla="*/ 9538 w 10989"/>
                <a:gd name="T9" fmla="*/ 4147 h 5630"/>
                <a:gd name="T10" fmla="*/ 8667 w 10989"/>
                <a:gd name="T11" fmla="*/ 2179 h 5630"/>
                <a:gd name="T12" fmla="*/ 9321 w 10989"/>
                <a:gd name="T13" fmla="*/ 3377 h 5630"/>
                <a:gd name="T14" fmla="*/ 8134 w 10989"/>
                <a:gd name="T15" fmla="*/ 2716 h 5630"/>
                <a:gd name="T16" fmla="*/ 7076 w 10989"/>
                <a:gd name="T17" fmla="*/ 2069 h 5630"/>
                <a:gd name="T18" fmla="*/ 8435 w 10989"/>
                <a:gd name="T19" fmla="*/ 2044 h 5630"/>
                <a:gd name="T20" fmla="*/ 6377 w 10989"/>
                <a:gd name="T21" fmla="*/ 3459 h 5630"/>
                <a:gd name="T22" fmla="*/ 6221 w 10989"/>
                <a:gd name="T23" fmla="*/ 2298 h 5630"/>
                <a:gd name="T24" fmla="*/ 5881 w 10989"/>
                <a:gd name="T25" fmla="*/ 4022 h 5630"/>
                <a:gd name="T26" fmla="*/ 4805 w 10989"/>
                <a:gd name="T27" fmla="*/ 3475 h 5630"/>
                <a:gd name="T28" fmla="*/ 5861 w 10989"/>
                <a:gd name="T29" fmla="*/ 2910 h 5630"/>
                <a:gd name="T30" fmla="*/ 3927 w 10989"/>
                <a:gd name="T31" fmla="*/ 3333 h 5630"/>
                <a:gd name="T32" fmla="*/ 4081 w 10989"/>
                <a:gd name="T33" fmla="*/ 2179 h 5630"/>
                <a:gd name="T34" fmla="*/ 4727 w 10989"/>
                <a:gd name="T35" fmla="*/ 3371 h 5630"/>
                <a:gd name="T36" fmla="*/ 2728 w 10989"/>
                <a:gd name="T37" fmla="*/ 3996 h 5630"/>
                <a:gd name="T38" fmla="*/ 3445 w 10989"/>
                <a:gd name="T39" fmla="*/ 2838 h 5630"/>
                <a:gd name="T40" fmla="*/ 2397 w 10989"/>
                <a:gd name="T41" fmla="*/ 4691 h 5630"/>
                <a:gd name="T42" fmla="*/ 1333 w 10989"/>
                <a:gd name="T43" fmla="*/ 4062 h 5630"/>
                <a:gd name="T44" fmla="*/ 2680 w 10989"/>
                <a:gd name="T45" fmla="*/ 4024 h 5630"/>
                <a:gd name="T46" fmla="*/ 442 w 10989"/>
                <a:gd name="T47" fmla="*/ 4002 h 5630"/>
                <a:gd name="T48" fmla="*/ 1149 w 10989"/>
                <a:gd name="T49" fmla="*/ 2838 h 5630"/>
                <a:gd name="T50" fmla="*/ 5915 w 10989"/>
                <a:gd name="T51" fmla="*/ 1560 h 5630"/>
                <a:gd name="T52" fmla="*/ 6992 w 10989"/>
                <a:gd name="T53" fmla="*/ 925 h 5630"/>
                <a:gd name="T54" fmla="*/ 6885 w 10989"/>
                <a:gd name="T55" fmla="*/ 2128 h 5630"/>
                <a:gd name="T56" fmla="*/ 9176 w 10989"/>
                <a:gd name="T57" fmla="*/ 855 h 5630"/>
                <a:gd name="T58" fmla="*/ 9317 w 10989"/>
                <a:gd name="T59" fmla="*/ 2059 h 5630"/>
                <a:gd name="T60" fmla="*/ 8214 w 10989"/>
                <a:gd name="T61" fmla="*/ 1423 h 5630"/>
                <a:gd name="T62" fmla="*/ 10708 w 10989"/>
                <a:gd name="T63" fmla="*/ 694 h 5630"/>
                <a:gd name="T64" fmla="*/ 9653 w 10989"/>
                <a:gd name="T65" fmla="*/ 1331 h 5630"/>
                <a:gd name="T66" fmla="*/ 9683 w 10989"/>
                <a:gd name="T67" fmla="*/ 2963 h 5630"/>
                <a:gd name="T68" fmla="*/ 10477 w 10989"/>
                <a:gd name="T69" fmla="*/ 4041 h 5630"/>
                <a:gd name="T70" fmla="*/ 9415 w 10989"/>
                <a:gd name="T71" fmla="*/ 3485 h 5630"/>
                <a:gd name="T72" fmla="*/ 10783 w 10989"/>
                <a:gd name="T73" fmla="*/ 3614 h 5630"/>
                <a:gd name="T74" fmla="*/ 10557 w 10989"/>
                <a:gd name="T75" fmla="*/ 2812 h 5630"/>
                <a:gd name="T76" fmla="*/ 9425 w 10989"/>
                <a:gd name="T77" fmla="*/ 2168 h 5630"/>
                <a:gd name="T78" fmla="*/ 10533 w 10989"/>
                <a:gd name="T79" fmla="*/ 1472 h 5630"/>
                <a:gd name="T80" fmla="*/ 10498 w 10989"/>
                <a:gd name="T81" fmla="*/ 229 h 5630"/>
                <a:gd name="T82" fmla="*/ 9562 w 10989"/>
                <a:gd name="T83" fmla="*/ 267 h 5630"/>
                <a:gd name="T84" fmla="*/ 8436 w 10989"/>
                <a:gd name="T85" fmla="*/ 936 h 5630"/>
                <a:gd name="T86" fmla="*/ 7062 w 10989"/>
                <a:gd name="T87" fmla="*/ 898 h 5630"/>
                <a:gd name="T88" fmla="*/ 6136 w 10989"/>
                <a:gd name="T89" fmla="*/ 936 h 5630"/>
                <a:gd name="T90" fmla="*/ 6070 w 10989"/>
                <a:gd name="T91" fmla="*/ 2148 h 5630"/>
                <a:gd name="T92" fmla="*/ 5025 w 10989"/>
                <a:gd name="T93" fmla="*/ 2671 h 5630"/>
                <a:gd name="T94" fmla="*/ 3782 w 10989"/>
                <a:gd name="T95" fmla="*/ 2153 h 5630"/>
                <a:gd name="T96" fmla="*/ 2628 w 10989"/>
                <a:gd name="T97" fmla="*/ 2816 h 5630"/>
                <a:gd name="T98" fmla="*/ 1586 w 10989"/>
                <a:gd name="T99" fmla="*/ 3333 h 5630"/>
                <a:gd name="T100" fmla="*/ 340 w 10989"/>
                <a:gd name="T101" fmla="*/ 2816 h 5630"/>
                <a:gd name="T102" fmla="*/ 396 w 10989"/>
                <a:gd name="T103" fmla="*/ 4025 h 5630"/>
                <a:gd name="T104" fmla="*/ 1533 w 10989"/>
                <a:gd name="T105" fmla="*/ 4687 h 5630"/>
                <a:gd name="T106" fmla="*/ 2506 w 10989"/>
                <a:gd name="T107" fmla="*/ 4800 h 5630"/>
                <a:gd name="T108" fmla="*/ 3653 w 10989"/>
                <a:gd name="T109" fmla="*/ 4137 h 5630"/>
                <a:gd name="T110" fmla="*/ 4978 w 10989"/>
                <a:gd name="T111" fmla="*/ 4012 h 5630"/>
                <a:gd name="T112" fmla="*/ 5952 w 10989"/>
                <a:gd name="T113" fmla="*/ 4124 h 5630"/>
                <a:gd name="T114" fmla="*/ 7096 w 10989"/>
                <a:gd name="T115" fmla="*/ 3475 h 5630"/>
                <a:gd name="T116" fmla="*/ 8438 w 10989"/>
                <a:gd name="T117" fmla="*/ 3375 h 5630"/>
                <a:gd name="T118" fmla="*/ 8159 w 10989"/>
                <a:gd name="T119" fmla="*/ 4256 h 5630"/>
                <a:gd name="T120" fmla="*/ 9307 w 10989"/>
                <a:gd name="T121" fmla="*/ 4918 h 5630"/>
                <a:gd name="T122" fmla="*/ 10455 w 10989"/>
                <a:gd name="T123" fmla="*/ 5577 h 5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989" h="5630">
                  <a:moveTo>
                    <a:pt x="10505" y="5373"/>
                  </a:moveTo>
                  <a:lnTo>
                    <a:pt x="10505" y="5373"/>
                  </a:lnTo>
                  <a:cubicBezTo>
                    <a:pt x="10490" y="5365"/>
                    <a:pt x="10473" y="5360"/>
                    <a:pt x="10455" y="5360"/>
                  </a:cubicBezTo>
                  <a:lnTo>
                    <a:pt x="10455" y="5360"/>
                  </a:lnTo>
                  <a:cubicBezTo>
                    <a:pt x="10401" y="5360"/>
                    <a:pt x="10357" y="5398"/>
                    <a:pt x="10348" y="5449"/>
                  </a:cubicBezTo>
                  <a:lnTo>
                    <a:pt x="9831" y="5449"/>
                  </a:lnTo>
                  <a:lnTo>
                    <a:pt x="9831" y="5449"/>
                  </a:lnTo>
                  <a:cubicBezTo>
                    <a:pt x="9818" y="5380"/>
                    <a:pt x="9757" y="5327"/>
                    <a:pt x="9683" y="5327"/>
                  </a:cubicBezTo>
                  <a:lnTo>
                    <a:pt x="9683" y="5327"/>
                  </a:lnTo>
                  <a:cubicBezTo>
                    <a:pt x="9674" y="5327"/>
                    <a:pt x="9665" y="5328"/>
                    <a:pt x="9656" y="5330"/>
                  </a:cubicBezTo>
                  <a:lnTo>
                    <a:pt x="9393" y="4874"/>
                  </a:lnTo>
                  <a:lnTo>
                    <a:pt x="9393" y="4874"/>
                  </a:lnTo>
                  <a:cubicBezTo>
                    <a:pt x="9407" y="4856"/>
                    <a:pt x="9415" y="4834"/>
                    <a:pt x="9415" y="4809"/>
                  </a:cubicBezTo>
                  <a:lnTo>
                    <a:pt x="9415" y="4809"/>
                  </a:lnTo>
                  <a:cubicBezTo>
                    <a:pt x="9415" y="4786"/>
                    <a:pt x="9408" y="4765"/>
                    <a:pt x="9395" y="4747"/>
                  </a:cubicBezTo>
                  <a:lnTo>
                    <a:pt x="9657" y="4294"/>
                  </a:lnTo>
                  <a:lnTo>
                    <a:pt x="9657" y="4294"/>
                  </a:lnTo>
                  <a:cubicBezTo>
                    <a:pt x="9667" y="4297"/>
                    <a:pt x="9678" y="4298"/>
                    <a:pt x="9689" y="4298"/>
                  </a:cubicBezTo>
                  <a:lnTo>
                    <a:pt x="9689" y="4298"/>
                  </a:lnTo>
                  <a:cubicBezTo>
                    <a:pt x="9763" y="4298"/>
                    <a:pt x="9824" y="4246"/>
                    <a:pt x="9837" y="4176"/>
                  </a:cubicBezTo>
                  <a:lnTo>
                    <a:pt x="10351" y="4176"/>
                  </a:lnTo>
                  <a:lnTo>
                    <a:pt x="10351" y="4176"/>
                  </a:lnTo>
                  <a:cubicBezTo>
                    <a:pt x="10363" y="4221"/>
                    <a:pt x="10405" y="4256"/>
                    <a:pt x="10455" y="4256"/>
                  </a:cubicBezTo>
                  <a:lnTo>
                    <a:pt x="10455" y="4256"/>
                  </a:lnTo>
                  <a:cubicBezTo>
                    <a:pt x="10471" y="4256"/>
                    <a:pt x="10486" y="4251"/>
                    <a:pt x="10500" y="4245"/>
                  </a:cubicBezTo>
                  <a:lnTo>
                    <a:pt x="10752" y="4681"/>
                  </a:lnTo>
                  <a:lnTo>
                    <a:pt x="10752" y="4681"/>
                  </a:lnTo>
                  <a:cubicBezTo>
                    <a:pt x="10712" y="4708"/>
                    <a:pt x="10685" y="4754"/>
                    <a:pt x="10685" y="4806"/>
                  </a:cubicBezTo>
                  <a:lnTo>
                    <a:pt x="10685" y="4806"/>
                  </a:lnTo>
                  <a:cubicBezTo>
                    <a:pt x="10685" y="4860"/>
                    <a:pt x="10714" y="4908"/>
                    <a:pt x="10758" y="4935"/>
                  </a:cubicBezTo>
                  <a:lnTo>
                    <a:pt x="10505" y="5373"/>
                  </a:lnTo>
                  <a:close/>
                  <a:moveTo>
                    <a:pt x="9348" y="4709"/>
                  </a:moveTo>
                  <a:lnTo>
                    <a:pt x="9348" y="4709"/>
                  </a:lnTo>
                  <a:cubicBezTo>
                    <a:pt x="9335" y="4704"/>
                    <a:pt x="9322" y="4701"/>
                    <a:pt x="9307" y="4701"/>
                  </a:cubicBezTo>
                  <a:lnTo>
                    <a:pt x="9307" y="4701"/>
                  </a:lnTo>
                  <a:cubicBezTo>
                    <a:pt x="9255" y="4701"/>
                    <a:pt x="9211" y="4738"/>
                    <a:pt x="9201" y="4787"/>
                  </a:cubicBezTo>
                  <a:lnTo>
                    <a:pt x="8684" y="4787"/>
                  </a:lnTo>
                  <a:lnTo>
                    <a:pt x="8684" y="4787"/>
                  </a:lnTo>
                  <a:cubicBezTo>
                    <a:pt x="8670" y="4717"/>
                    <a:pt x="8609" y="4665"/>
                    <a:pt x="8536" y="4665"/>
                  </a:cubicBezTo>
                  <a:lnTo>
                    <a:pt x="8536" y="4665"/>
                  </a:lnTo>
                  <a:cubicBezTo>
                    <a:pt x="8523" y="4665"/>
                    <a:pt x="8512" y="4666"/>
                    <a:pt x="8500" y="4669"/>
                  </a:cubicBezTo>
                  <a:lnTo>
                    <a:pt x="8240" y="4219"/>
                  </a:lnTo>
                  <a:lnTo>
                    <a:pt x="8240" y="4219"/>
                  </a:lnTo>
                  <a:cubicBezTo>
                    <a:pt x="8257" y="4200"/>
                    <a:pt x="8268" y="4175"/>
                    <a:pt x="8268" y="4147"/>
                  </a:cubicBezTo>
                  <a:lnTo>
                    <a:pt x="8268" y="4147"/>
                  </a:lnTo>
                  <a:cubicBezTo>
                    <a:pt x="8268" y="4120"/>
                    <a:pt x="8258" y="4097"/>
                    <a:pt x="8242" y="4077"/>
                  </a:cubicBezTo>
                  <a:lnTo>
                    <a:pt x="8501" y="3630"/>
                  </a:lnTo>
                  <a:lnTo>
                    <a:pt x="8501" y="3630"/>
                  </a:lnTo>
                  <a:cubicBezTo>
                    <a:pt x="8514" y="3633"/>
                    <a:pt x="8527" y="3636"/>
                    <a:pt x="8542" y="3636"/>
                  </a:cubicBezTo>
                  <a:lnTo>
                    <a:pt x="8542" y="3636"/>
                  </a:lnTo>
                  <a:cubicBezTo>
                    <a:pt x="8616" y="3636"/>
                    <a:pt x="8677" y="3583"/>
                    <a:pt x="8690" y="3514"/>
                  </a:cubicBezTo>
                  <a:lnTo>
                    <a:pt x="9203" y="3514"/>
                  </a:lnTo>
                  <a:lnTo>
                    <a:pt x="9203" y="3514"/>
                  </a:lnTo>
                  <a:cubicBezTo>
                    <a:pt x="9216" y="3559"/>
                    <a:pt x="9257" y="3593"/>
                    <a:pt x="9307" y="3593"/>
                  </a:cubicBezTo>
                  <a:lnTo>
                    <a:pt x="9307" y="3593"/>
                  </a:lnTo>
                  <a:cubicBezTo>
                    <a:pt x="9317" y="3593"/>
                    <a:pt x="9327" y="3591"/>
                    <a:pt x="9336" y="3588"/>
                  </a:cubicBezTo>
                  <a:lnTo>
                    <a:pt x="9592" y="4031"/>
                  </a:lnTo>
                  <a:lnTo>
                    <a:pt x="9592" y="4031"/>
                  </a:lnTo>
                  <a:cubicBezTo>
                    <a:pt x="9559" y="4059"/>
                    <a:pt x="9538" y="4100"/>
                    <a:pt x="9538" y="4147"/>
                  </a:cubicBezTo>
                  <a:lnTo>
                    <a:pt x="9538" y="4147"/>
                  </a:lnTo>
                  <a:cubicBezTo>
                    <a:pt x="9538" y="4198"/>
                    <a:pt x="9564" y="4242"/>
                    <a:pt x="9602" y="4270"/>
                  </a:cubicBezTo>
                  <a:lnTo>
                    <a:pt x="9348" y="4709"/>
                  </a:lnTo>
                  <a:close/>
                  <a:moveTo>
                    <a:pt x="8218" y="2891"/>
                  </a:moveTo>
                  <a:lnTo>
                    <a:pt x="8218" y="2891"/>
                  </a:lnTo>
                  <a:cubicBezTo>
                    <a:pt x="8233" y="2873"/>
                    <a:pt x="8242" y="2849"/>
                    <a:pt x="8242" y="2824"/>
                  </a:cubicBezTo>
                  <a:lnTo>
                    <a:pt x="8242" y="2824"/>
                  </a:lnTo>
                  <a:cubicBezTo>
                    <a:pt x="8242" y="2795"/>
                    <a:pt x="8231" y="2769"/>
                    <a:pt x="8213" y="2750"/>
                  </a:cubicBezTo>
                  <a:lnTo>
                    <a:pt x="8465" y="2313"/>
                  </a:lnTo>
                  <a:lnTo>
                    <a:pt x="8465" y="2313"/>
                  </a:lnTo>
                  <a:cubicBezTo>
                    <a:pt x="8481" y="2319"/>
                    <a:pt x="8498" y="2323"/>
                    <a:pt x="8516" y="2323"/>
                  </a:cubicBezTo>
                  <a:lnTo>
                    <a:pt x="8516" y="2323"/>
                  </a:lnTo>
                  <a:cubicBezTo>
                    <a:pt x="8597" y="2323"/>
                    <a:pt x="8663" y="2259"/>
                    <a:pt x="8667" y="2179"/>
                  </a:cubicBezTo>
                  <a:lnTo>
                    <a:pt x="9210" y="2179"/>
                  </a:lnTo>
                  <a:lnTo>
                    <a:pt x="9210" y="2179"/>
                  </a:lnTo>
                  <a:cubicBezTo>
                    <a:pt x="9215" y="2233"/>
                    <a:pt x="9261" y="2275"/>
                    <a:pt x="9317" y="2275"/>
                  </a:cubicBezTo>
                  <a:lnTo>
                    <a:pt x="9317" y="2275"/>
                  </a:lnTo>
                  <a:cubicBezTo>
                    <a:pt x="9322" y="2275"/>
                    <a:pt x="9327" y="2275"/>
                    <a:pt x="9332" y="2274"/>
                  </a:cubicBezTo>
                  <a:lnTo>
                    <a:pt x="9579" y="2702"/>
                  </a:lnTo>
                  <a:lnTo>
                    <a:pt x="9579" y="2702"/>
                  </a:lnTo>
                  <a:cubicBezTo>
                    <a:pt x="9550" y="2730"/>
                    <a:pt x="9532" y="2768"/>
                    <a:pt x="9532" y="2812"/>
                  </a:cubicBezTo>
                  <a:lnTo>
                    <a:pt x="9532" y="2812"/>
                  </a:lnTo>
                  <a:cubicBezTo>
                    <a:pt x="9532" y="2856"/>
                    <a:pt x="9552" y="2896"/>
                    <a:pt x="9582" y="2924"/>
                  </a:cubicBezTo>
                  <a:lnTo>
                    <a:pt x="9321" y="3377"/>
                  </a:lnTo>
                  <a:lnTo>
                    <a:pt x="9321" y="3377"/>
                  </a:lnTo>
                  <a:cubicBezTo>
                    <a:pt x="9316" y="3377"/>
                    <a:pt x="9312" y="3376"/>
                    <a:pt x="9307" y="3376"/>
                  </a:cubicBezTo>
                  <a:lnTo>
                    <a:pt x="9307" y="3376"/>
                  </a:lnTo>
                  <a:cubicBezTo>
                    <a:pt x="9258" y="3376"/>
                    <a:pt x="9218" y="3408"/>
                    <a:pt x="9204" y="3453"/>
                  </a:cubicBezTo>
                  <a:lnTo>
                    <a:pt x="8690" y="3453"/>
                  </a:lnTo>
                  <a:lnTo>
                    <a:pt x="8690" y="3453"/>
                  </a:lnTo>
                  <a:cubicBezTo>
                    <a:pt x="8675" y="3385"/>
                    <a:pt x="8614" y="3333"/>
                    <a:pt x="8542" y="3333"/>
                  </a:cubicBezTo>
                  <a:lnTo>
                    <a:pt x="8542" y="3333"/>
                  </a:lnTo>
                  <a:cubicBezTo>
                    <a:pt x="8521" y="3333"/>
                    <a:pt x="8500" y="3338"/>
                    <a:pt x="8481" y="3346"/>
                  </a:cubicBezTo>
                  <a:lnTo>
                    <a:pt x="8218" y="2891"/>
                  </a:lnTo>
                  <a:close/>
                  <a:moveTo>
                    <a:pt x="8169" y="2722"/>
                  </a:moveTo>
                  <a:lnTo>
                    <a:pt x="8169" y="2722"/>
                  </a:lnTo>
                  <a:cubicBezTo>
                    <a:pt x="8158" y="2718"/>
                    <a:pt x="8146" y="2716"/>
                    <a:pt x="8134" y="2716"/>
                  </a:cubicBezTo>
                  <a:lnTo>
                    <a:pt x="8134" y="2716"/>
                  </a:lnTo>
                  <a:cubicBezTo>
                    <a:pt x="8086" y="2716"/>
                    <a:pt x="8046" y="2747"/>
                    <a:pt x="8031" y="2790"/>
                  </a:cubicBezTo>
                  <a:lnTo>
                    <a:pt x="7517" y="2790"/>
                  </a:lnTo>
                  <a:lnTo>
                    <a:pt x="7517" y="2790"/>
                  </a:lnTo>
                  <a:cubicBezTo>
                    <a:pt x="7503" y="2722"/>
                    <a:pt x="7442" y="2671"/>
                    <a:pt x="7370" y="2671"/>
                  </a:cubicBezTo>
                  <a:lnTo>
                    <a:pt x="7370" y="2671"/>
                  </a:lnTo>
                  <a:cubicBezTo>
                    <a:pt x="7356" y="2671"/>
                    <a:pt x="7342" y="2673"/>
                    <a:pt x="7329" y="2677"/>
                  </a:cubicBezTo>
                  <a:lnTo>
                    <a:pt x="7065" y="2218"/>
                  </a:lnTo>
                  <a:lnTo>
                    <a:pt x="7065" y="2218"/>
                  </a:lnTo>
                  <a:cubicBezTo>
                    <a:pt x="7086" y="2198"/>
                    <a:pt x="7100" y="2170"/>
                    <a:pt x="7100" y="2138"/>
                  </a:cubicBezTo>
                  <a:lnTo>
                    <a:pt x="7100" y="2138"/>
                  </a:lnTo>
                  <a:cubicBezTo>
                    <a:pt x="7100" y="2112"/>
                    <a:pt x="7091" y="2088"/>
                    <a:pt x="7076" y="2069"/>
                  </a:cubicBezTo>
                  <a:lnTo>
                    <a:pt x="7335" y="1621"/>
                  </a:lnTo>
                  <a:lnTo>
                    <a:pt x="7335" y="1621"/>
                  </a:lnTo>
                  <a:cubicBezTo>
                    <a:pt x="7348" y="1624"/>
                    <a:pt x="7360" y="1626"/>
                    <a:pt x="7374" y="1626"/>
                  </a:cubicBezTo>
                  <a:lnTo>
                    <a:pt x="7374" y="1626"/>
                  </a:lnTo>
                  <a:cubicBezTo>
                    <a:pt x="7443" y="1626"/>
                    <a:pt x="7501" y="1580"/>
                    <a:pt x="7520" y="1517"/>
                  </a:cubicBezTo>
                  <a:lnTo>
                    <a:pt x="8033" y="1517"/>
                  </a:lnTo>
                  <a:lnTo>
                    <a:pt x="8033" y="1517"/>
                  </a:lnTo>
                  <a:cubicBezTo>
                    <a:pt x="8040" y="1570"/>
                    <a:pt x="8085" y="1611"/>
                    <a:pt x="8140" y="1611"/>
                  </a:cubicBezTo>
                  <a:lnTo>
                    <a:pt x="8140" y="1611"/>
                  </a:lnTo>
                  <a:cubicBezTo>
                    <a:pt x="8154" y="1611"/>
                    <a:pt x="8168" y="1608"/>
                    <a:pt x="8180" y="1603"/>
                  </a:cubicBezTo>
                  <a:lnTo>
                    <a:pt x="8435" y="2044"/>
                  </a:lnTo>
                  <a:lnTo>
                    <a:pt x="8435" y="2044"/>
                  </a:lnTo>
                  <a:cubicBezTo>
                    <a:pt x="8393" y="2071"/>
                    <a:pt x="8365" y="2118"/>
                    <a:pt x="8365" y="2172"/>
                  </a:cubicBezTo>
                  <a:lnTo>
                    <a:pt x="8365" y="2172"/>
                  </a:lnTo>
                  <a:cubicBezTo>
                    <a:pt x="8365" y="2218"/>
                    <a:pt x="8387" y="2260"/>
                    <a:pt x="8420" y="2288"/>
                  </a:cubicBezTo>
                  <a:lnTo>
                    <a:pt x="8169" y="2722"/>
                  </a:lnTo>
                  <a:close/>
                  <a:moveTo>
                    <a:pt x="7273" y="2938"/>
                  </a:moveTo>
                  <a:lnTo>
                    <a:pt x="7022" y="3373"/>
                  </a:lnTo>
                  <a:lnTo>
                    <a:pt x="7022" y="3373"/>
                  </a:lnTo>
                  <a:cubicBezTo>
                    <a:pt x="7012" y="3369"/>
                    <a:pt x="7000" y="3367"/>
                    <a:pt x="6987" y="3367"/>
                  </a:cubicBezTo>
                  <a:lnTo>
                    <a:pt x="6987" y="3367"/>
                  </a:lnTo>
                  <a:cubicBezTo>
                    <a:pt x="6933" y="3367"/>
                    <a:pt x="6888" y="3407"/>
                    <a:pt x="6881" y="3459"/>
                  </a:cubicBezTo>
                  <a:lnTo>
                    <a:pt x="6377" y="3459"/>
                  </a:lnTo>
                  <a:lnTo>
                    <a:pt x="6377" y="3459"/>
                  </a:lnTo>
                  <a:cubicBezTo>
                    <a:pt x="6370" y="3381"/>
                    <a:pt x="6306" y="3320"/>
                    <a:pt x="6226" y="3320"/>
                  </a:cubicBezTo>
                  <a:lnTo>
                    <a:pt x="6226" y="3320"/>
                  </a:lnTo>
                  <a:cubicBezTo>
                    <a:pt x="6207" y="3320"/>
                    <a:pt x="6189" y="3324"/>
                    <a:pt x="6173" y="3330"/>
                  </a:cubicBezTo>
                  <a:lnTo>
                    <a:pt x="5917" y="2888"/>
                  </a:lnTo>
                  <a:lnTo>
                    <a:pt x="5917" y="2888"/>
                  </a:lnTo>
                  <a:cubicBezTo>
                    <a:pt x="5942" y="2868"/>
                    <a:pt x="5959" y="2837"/>
                    <a:pt x="5959" y="2802"/>
                  </a:cubicBezTo>
                  <a:lnTo>
                    <a:pt x="5959" y="2802"/>
                  </a:lnTo>
                  <a:cubicBezTo>
                    <a:pt x="5959" y="2772"/>
                    <a:pt x="5946" y="2745"/>
                    <a:pt x="5926" y="2726"/>
                  </a:cubicBezTo>
                  <a:lnTo>
                    <a:pt x="6176" y="2292"/>
                  </a:lnTo>
                  <a:lnTo>
                    <a:pt x="6176" y="2292"/>
                  </a:lnTo>
                  <a:cubicBezTo>
                    <a:pt x="6191" y="2296"/>
                    <a:pt x="6205" y="2298"/>
                    <a:pt x="6221" y="2298"/>
                  </a:cubicBezTo>
                  <a:lnTo>
                    <a:pt x="6221" y="2298"/>
                  </a:lnTo>
                  <a:cubicBezTo>
                    <a:pt x="6291" y="2298"/>
                    <a:pt x="6350" y="2250"/>
                    <a:pt x="6367" y="2186"/>
                  </a:cubicBezTo>
                  <a:lnTo>
                    <a:pt x="6895" y="2186"/>
                  </a:lnTo>
                  <a:lnTo>
                    <a:pt x="6895" y="2186"/>
                  </a:lnTo>
                  <a:cubicBezTo>
                    <a:pt x="6913" y="2222"/>
                    <a:pt x="6949" y="2246"/>
                    <a:pt x="6992" y="2246"/>
                  </a:cubicBezTo>
                  <a:lnTo>
                    <a:pt x="6992" y="2246"/>
                  </a:lnTo>
                  <a:cubicBezTo>
                    <a:pt x="6997" y="2246"/>
                    <a:pt x="7002" y="2245"/>
                    <a:pt x="7007" y="2244"/>
                  </a:cubicBezTo>
                  <a:lnTo>
                    <a:pt x="7273" y="2706"/>
                  </a:lnTo>
                  <a:lnTo>
                    <a:pt x="7273" y="2706"/>
                  </a:lnTo>
                  <a:cubicBezTo>
                    <a:pt x="7240" y="2734"/>
                    <a:pt x="7219" y="2775"/>
                    <a:pt x="7219" y="2822"/>
                  </a:cubicBezTo>
                  <a:lnTo>
                    <a:pt x="7219" y="2822"/>
                  </a:lnTo>
                  <a:cubicBezTo>
                    <a:pt x="7219" y="2869"/>
                    <a:pt x="7240" y="2911"/>
                    <a:pt x="7273" y="2938"/>
                  </a:cubicBezTo>
                  <a:close/>
                  <a:moveTo>
                    <a:pt x="5881" y="4022"/>
                  </a:moveTo>
                  <a:lnTo>
                    <a:pt x="5881" y="4022"/>
                  </a:lnTo>
                  <a:cubicBezTo>
                    <a:pt x="5869" y="4018"/>
                    <a:pt x="5857" y="4016"/>
                    <a:pt x="5844" y="4016"/>
                  </a:cubicBezTo>
                  <a:lnTo>
                    <a:pt x="5844" y="4016"/>
                  </a:lnTo>
                  <a:cubicBezTo>
                    <a:pt x="5788" y="4016"/>
                    <a:pt x="5743" y="4057"/>
                    <a:pt x="5737" y="4112"/>
                  </a:cubicBezTo>
                  <a:lnTo>
                    <a:pt x="5230" y="4112"/>
                  </a:lnTo>
                  <a:lnTo>
                    <a:pt x="5230" y="4112"/>
                  </a:lnTo>
                  <a:cubicBezTo>
                    <a:pt x="5223" y="4034"/>
                    <a:pt x="5158" y="3973"/>
                    <a:pt x="5079" y="3973"/>
                  </a:cubicBezTo>
                  <a:lnTo>
                    <a:pt x="5079" y="3973"/>
                  </a:lnTo>
                  <a:cubicBezTo>
                    <a:pt x="5058" y="3973"/>
                    <a:pt x="5039" y="3977"/>
                    <a:pt x="5021" y="3985"/>
                  </a:cubicBezTo>
                  <a:lnTo>
                    <a:pt x="4772" y="3553"/>
                  </a:lnTo>
                  <a:lnTo>
                    <a:pt x="4772" y="3553"/>
                  </a:lnTo>
                  <a:cubicBezTo>
                    <a:pt x="4792" y="3534"/>
                    <a:pt x="4805" y="3506"/>
                    <a:pt x="4805" y="3475"/>
                  </a:cubicBezTo>
                  <a:lnTo>
                    <a:pt x="4805" y="3475"/>
                  </a:lnTo>
                  <a:cubicBezTo>
                    <a:pt x="4805" y="3445"/>
                    <a:pt x="4793" y="3417"/>
                    <a:pt x="4773" y="3398"/>
                  </a:cubicBezTo>
                  <a:lnTo>
                    <a:pt x="5028" y="2955"/>
                  </a:lnTo>
                  <a:lnTo>
                    <a:pt x="5028" y="2955"/>
                  </a:lnTo>
                  <a:cubicBezTo>
                    <a:pt x="5044" y="2960"/>
                    <a:pt x="5061" y="2964"/>
                    <a:pt x="5079" y="2964"/>
                  </a:cubicBezTo>
                  <a:lnTo>
                    <a:pt x="5079" y="2964"/>
                  </a:lnTo>
                  <a:cubicBezTo>
                    <a:pt x="5154" y="2964"/>
                    <a:pt x="5216" y="2909"/>
                    <a:pt x="5228" y="2838"/>
                  </a:cubicBezTo>
                  <a:lnTo>
                    <a:pt x="5748" y="2838"/>
                  </a:lnTo>
                  <a:lnTo>
                    <a:pt x="5748" y="2838"/>
                  </a:lnTo>
                  <a:cubicBezTo>
                    <a:pt x="5763" y="2881"/>
                    <a:pt x="5803" y="2911"/>
                    <a:pt x="5850" y="2911"/>
                  </a:cubicBezTo>
                  <a:lnTo>
                    <a:pt x="5850" y="2911"/>
                  </a:lnTo>
                  <a:cubicBezTo>
                    <a:pt x="5854" y="2911"/>
                    <a:pt x="5858" y="2911"/>
                    <a:pt x="5861" y="2910"/>
                  </a:cubicBezTo>
                  <a:lnTo>
                    <a:pt x="6123" y="3362"/>
                  </a:lnTo>
                  <a:lnTo>
                    <a:pt x="6123" y="3362"/>
                  </a:lnTo>
                  <a:cubicBezTo>
                    <a:pt x="6093" y="3390"/>
                    <a:pt x="6075" y="3428"/>
                    <a:pt x="6075" y="3471"/>
                  </a:cubicBezTo>
                  <a:lnTo>
                    <a:pt x="6075" y="3471"/>
                  </a:lnTo>
                  <a:cubicBezTo>
                    <a:pt x="6075" y="3519"/>
                    <a:pt x="6097" y="3561"/>
                    <a:pt x="6131" y="3589"/>
                  </a:cubicBezTo>
                  <a:lnTo>
                    <a:pt x="5881" y="4022"/>
                  </a:lnTo>
                  <a:close/>
                  <a:moveTo>
                    <a:pt x="4697" y="3367"/>
                  </a:moveTo>
                  <a:lnTo>
                    <a:pt x="4697" y="3367"/>
                  </a:lnTo>
                  <a:cubicBezTo>
                    <a:pt x="4645" y="3367"/>
                    <a:pt x="4601" y="3403"/>
                    <a:pt x="4591" y="3453"/>
                  </a:cubicBezTo>
                  <a:lnTo>
                    <a:pt x="4074" y="3453"/>
                  </a:lnTo>
                  <a:lnTo>
                    <a:pt x="4074" y="3453"/>
                  </a:lnTo>
                  <a:cubicBezTo>
                    <a:pt x="4060" y="3385"/>
                    <a:pt x="3999" y="3333"/>
                    <a:pt x="3927" y="3333"/>
                  </a:cubicBezTo>
                  <a:lnTo>
                    <a:pt x="3927" y="3333"/>
                  </a:lnTo>
                  <a:cubicBezTo>
                    <a:pt x="3912" y="3333"/>
                    <a:pt x="3897" y="3336"/>
                    <a:pt x="3883" y="3340"/>
                  </a:cubicBezTo>
                  <a:lnTo>
                    <a:pt x="3626" y="2894"/>
                  </a:lnTo>
                  <a:lnTo>
                    <a:pt x="3626" y="2894"/>
                  </a:lnTo>
                  <a:cubicBezTo>
                    <a:pt x="3646" y="2874"/>
                    <a:pt x="3659" y="2846"/>
                    <a:pt x="3659" y="2816"/>
                  </a:cubicBezTo>
                  <a:lnTo>
                    <a:pt x="3659" y="2816"/>
                  </a:lnTo>
                  <a:cubicBezTo>
                    <a:pt x="3659" y="2785"/>
                    <a:pt x="3646" y="2757"/>
                    <a:pt x="3626" y="2738"/>
                  </a:cubicBezTo>
                  <a:lnTo>
                    <a:pt x="3881" y="2295"/>
                  </a:lnTo>
                  <a:lnTo>
                    <a:pt x="3881" y="2295"/>
                  </a:lnTo>
                  <a:cubicBezTo>
                    <a:pt x="3897" y="2302"/>
                    <a:pt x="3915" y="2304"/>
                    <a:pt x="3933" y="2304"/>
                  </a:cubicBezTo>
                  <a:lnTo>
                    <a:pt x="3933" y="2304"/>
                  </a:lnTo>
                  <a:cubicBezTo>
                    <a:pt x="4007" y="2304"/>
                    <a:pt x="4070" y="2250"/>
                    <a:pt x="4081" y="2179"/>
                  </a:cubicBezTo>
                  <a:lnTo>
                    <a:pt x="4592" y="2179"/>
                  </a:lnTo>
                  <a:lnTo>
                    <a:pt x="4592" y="2179"/>
                  </a:lnTo>
                  <a:cubicBezTo>
                    <a:pt x="4604" y="2227"/>
                    <a:pt x="4646" y="2262"/>
                    <a:pt x="4697" y="2262"/>
                  </a:cubicBezTo>
                  <a:lnTo>
                    <a:pt x="4697" y="2262"/>
                  </a:lnTo>
                  <a:cubicBezTo>
                    <a:pt x="4708" y="2262"/>
                    <a:pt x="4717" y="2260"/>
                    <a:pt x="4727" y="2257"/>
                  </a:cubicBezTo>
                  <a:lnTo>
                    <a:pt x="4981" y="2698"/>
                  </a:lnTo>
                  <a:lnTo>
                    <a:pt x="4981" y="2698"/>
                  </a:lnTo>
                  <a:cubicBezTo>
                    <a:pt x="4949" y="2726"/>
                    <a:pt x="4928" y="2767"/>
                    <a:pt x="4928" y="2812"/>
                  </a:cubicBezTo>
                  <a:lnTo>
                    <a:pt x="4928" y="2812"/>
                  </a:lnTo>
                  <a:cubicBezTo>
                    <a:pt x="4928" y="2859"/>
                    <a:pt x="4949" y="2901"/>
                    <a:pt x="4982" y="2929"/>
                  </a:cubicBezTo>
                  <a:lnTo>
                    <a:pt x="4727" y="3371"/>
                  </a:lnTo>
                  <a:lnTo>
                    <a:pt x="4727" y="3371"/>
                  </a:lnTo>
                  <a:cubicBezTo>
                    <a:pt x="4718" y="3369"/>
                    <a:pt x="4708" y="3367"/>
                    <a:pt x="4697" y="3367"/>
                  </a:cubicBezTo>
                  <a:lnTo>
                    <a:pt x="3827" y="3597"/>
                  </a:lnTo>
                  <a:lnTo>
                    <a:pt x="3575" y="4034"/>
                  </a:lnTo>
                  <a:lnTo>
                    <a:pt x="3575" y="4034"/>
                  </a:lnTo>
                  <a:cubicBezTo>
                    <a:pt x="3565" y="4031"/>
                    <a:pt x="3555" y="4029"/>
                    <a:pt x="3545" y="4029"/>
                  </a:cubicBezTo>
                  <a:lnTo>
                    <a:pt x="3545" y="4029"/>
                  </a:lnTo>
                  <a:cubicBezTo>
                    <a:pt x="3493" y="4029"/>
                    <a:pt x="3451" y="4065"/>
                    <a:pt x="3440" y="4112"/>
                  </a:cubicBezTo>
                  <a:lnTo>
                    <a:pt x="2928" y="4112"/>
                  </a:lnTo>
                  <a:lnTo>
                    <a:pt x="2928" y="4112"/>
                  </a:lnTo>
                  <a:cubicBezTo>
                    <a:pt x="2916" y="4040"/>
                    <a:pt x="2855" y="3986"/>
                    <a:pt x="2779" y="3986"/>
                  </a:cubicBezTo>
                  <a:lnTo>
                    <a:pt x="2779" y="3986"/>
                  </a:lnTo>
                  <a:cubicBezTo>
                    <a:pt x="2761" y="3986"/>
                    <a:pt x="2744" y="3990"/>
                    <a:pt x="2728" y="3996"/>
                  </a:cubicBezTo>
                  <a:lnTo>
                    <a:pt x="2472" y="3553"/>
                  </a:lnTo>
                  <a:lnTo>
                    <a:pt x="2472" y="3553"/>
                  </a:lnTo>
                  <a:cubicBezTo>
                    <a:pt x="2493" y="3534"/>
                    <a:pt x="2506" y="3506"/>
                    <a:pt x="2506" y="3475"/>
                  </a:cubicBezTo>
                  <a:lnTo>
                    <a:pt x="2506" y="3475"/>
                  </a:lnTo>
                  <a:cubicBezTo>
                    <a:pt x="2506" y="3444"/>
                    <a:pt x="2493" y="3417"/>
                    <a:pt x="2472" y="3397"/>
                  </a:cubicBezTo>
                  <a:lnTo>
                    <a:pt x="2726" y="2957"/>
                  </a:lnTo>
                  <a:lnTo>
                    <a:pt x="2726" y="2957"/>
                  </a:lnTo>
                  <a:cubicBezTo>
                    <a:pt x="2742" y="2963"/>
                    <a:pt x="2761" y="2967"/>
                    <a:pt x="2779" y="2967"/>
                  </a:cubicBezTo>
                  <a:lnTo>
                    <a:pt x="2779" y="2967"/>
                  </a:lnTo>
                  <a:cubicBezTo>
                    <a:pt x="2855" y="2967"/>
                    <a:pt x="2918" y="2911"/>
                    <a:pt x="2928" y="2838"/>
                  </a:cubicBezTo>
                  <a:lnTo>
                    <a:pt x="3445" y="2838"/>
                  </a:lnTo>
                  <a:lnTo>
                    <a:pt x="3445" y="2838"/>
                  </a:lnTo>
                  <a:cubicBezTo>
                    <a:pt x="3455" y="2888"/>
                    <a:pt x="3498" y="2924"/>
                    <a:pt x="3551" y="2924"/>
                  </a:cubicBezTo>
                  <a:lnTo>
                    <a:pt x="3551" y="2924"/>
                  </a:lnTo>
                  <a:cubicBezTo>
                    <a:pt x="3560" y="2924"/>
                    <a:pt x="3569" y="2923"/>
                    <a:pt x="3577" y="2920"/>
                  </a:cubicBezTo>
                  <a:lnTo>
                    <a:pt x="3834" y="3366"/>
                  </a:lnTo>
                  <a:lnTo>
                    <a:pt x="3834" y="3366"/>
                  </a:lnTo>
                  <a:cubicBezTo>
                    <a:pt x="3798" y="3393"/>
                    <a:pt x="3775" y="3436"/>
                    <a:pt x="3775" y="3485"/>
                  </a:cubicBezTo>
                  <a:lnTo>
                    <a:pt x="3775" y="3485"/>
                  </a:lnTo>
                  <a:cubicBezTo>
                    <a:pt x="3775" y="3529"/>
                    <a:pt x="3795" y="3569"/>
                    <a:pt x="3827" y="3597"/>
                  </a:cubicBezTo>
                  <a:lnTo>
                    <a:pt x="4697" y="3367"/>
                  </a:lnTo>
                  <a:close/>
                  <a:moveTo>
                    <a:pt x="2436" y="4699"/>
                  </a:moveTo>
                  <a:lnTo>
                    <a:pt x="2436" y="4699"/>
                  </a:lnTo>
                  <a:cubicBezTo>
                    <a:pt x="2424" y="4694"/>
                    <a:pt x="2411" y="4691"/>
                    <a:pt x="2397" y="4691"/>
                  </a:cubicBezTo>
                  <a:lnTo>
                    <a:pt x="2397" y="4691"/>
                  </a:lnTo>
                  <a:cubicBezTo>
                    <a:pt x="2342" y="4691"/>
                    <a:pt x="2297" y="4733"/>
                    <a:pt x="2290" y="4787"/>
                  </a:cubicBezTo>
                  <a:lnTo>
                    <a:pt x="1775" y="4787"/>
                  </a:lnTo>
                  <a:lnTo>
                    <a:pt x="1775" y="4787"/>
                  </a:lnTo>
                  <a:cubicBezTo>
                    <a:pt x="1766" y="4712"/>
                    <a:pt x="1703" y="4655"/>
                    <a:pt x="1626" y="4655"/>
                  </a:cubicBezTo>
                  <a:lnTo>
                    <a:pt x="1626" y="4655"/>
                  </a:lnTo>
                  <a:cubicBezTo>
                    <a:pt x="1609" y="4655"/>
                    <a:pt x="1593" y="4658"/>
                    <a:pt x="1578" y="4663"/>
                  </a:cubicBezTo>
                  <a:lnTo>
                    <a:pt x="1323" y="4221"/>
                  </a:lnTo>
                  <a:lnTo>
                    <a:pt x="1323" y="4221"/>
                  </a:lnTo>
                  <a:cubicBezTo>
                    <a:pt x="1348" y="4201"/>
                    <a:pt x="1364" y="4171"/>
                    <a:pt x="1364" y="4137"/>
                  </a:cubicBezTo>
                  <a:lnTo>
                    <a:pt x="1364" y="4137"/>
                  </a:lnTo>
                  <a:cubicBezTo>
                    <a:pt x="1364" y="4108"/>
                    <a:pt x="1352" y="4082"/>
                    <a:pt x="1333" y="4062"/>
                  </a:cubicBezTo>
                  <a:lnTo>
                    <a:pt x="1589" y="3618"/>
                  </a:lnTo>
                  <a:lnTo>
                    <a:pt x="1589" y="3618"/>
                  </a:lnTo>
                  <a:cubicBezTo>
                    <a:pt x="1605" y="3623"/>
                    <a:pt x="1621" y="3626"/>
                    <a:pt x="1638" y="3626"/>
                  </a:cubicBezTo>
                  <a:lnTo>
                    <a:pt x="1638" y="3626"/>
                  </a:lnTo>
                  <a:cubicBezTo>
                    <a:pt x="1707" y="3626"/>
                    <a:pt x="1767" y="3578"/>
                    <a:pt x="1784" y="3514"/>
                  </a:cubicBezTo>
                  <a:lnTo>
                    <a:pt x="2296" y="3514"/>
                  </a:lnTo>
                  <a:lnTo>
                    <a:pt x="2296" y="3514"/>
                  </a:lnTo>
                  <a:cubicBezTo>
                    <a:pt x="2312" y="3554"/>
                    <a:pt x="2351" y="3583"/>
                    <a:pt x="2397" y="3583"/>
                  </a:cubicBezTo>
                  <a:lnTo>
                    <a:pt x="2397" y="3583"/>
                  </a:lnTo>
                  <a:cubicBezTo>
                    <a:pt x="2406" y="3583"/>
                    <a:pt x="2415" y="3582"/>
                    <a:pt x="2423" y="3580"/>
                  </a:cubicBezTo>
                  <a:lnTo>
                    <a:pt x="2680" y="4024"/>
                  </a:lnTo>
                  <a:lnTo>
                    <a:pt x="2680" y="4024"/>
                  </a:lnTo>
                  <a:cubicBezTo>
                    <a:pt x="2648" y="4052"/>
                    <a:pt x="2628" y="4092"/>
                    <a:pt x="2628" y="4137"/>
                  </a:cubicBezTo>
                  <a:lnTo>
                    <a:pt x="2628" y="4137"/>
                  </a:lnTo>
                  <a:cubicBezTo>
                    <a:pt x="2628" y="4187"/>
                    <a:pt x="2652" y="4231"/>
                    <a:pt x="2690" y="4259"/>
                  </a:cubicBezTo>
                  <a:lnTo>
                    <a:pt x="2436" y="4699"/>
                  </a:lnTo>
                  <a:close/>
                  <a:moveTo>
                    <a:pt x="1255" y="4029"/>
                  </a:moveTo>
                  <a:lnTo>
                    <a:pt x="1255" y="4029"/>
                  </a:lnTo>
                  <a:cubicBezTo>
                    <a:pt x="1205" y="4029"/>
                    <a:pt x="1163" y="4065"/>
                    <a:pt x="1151" y="4112"/>
                  </a:cubicBezTo>
                  <a:lnTo>
                    <a:pt x="631" y="4112"/>
                  </a:lnTo>
                  <a:lnTo>
                    <a:pt x="631" y="4112"/>
                  </a:lnTo>
                  <a:cubicBezTo>
                    <a:pt x="615" y="4045"/>
                    <a:pt x="556" y="3996"/>
                    <a:pt x="484" y="3996"/>
                  </a:cubicBezTo>
                  <a:lnTo>
                    <a:pt x="484" y="3996"/>
                  </a:lnTo>
                  <a:cubicBezTo>
                    <a:pt x="469" y="3996"/>
                    <a:pt x="455" y="3998"/>
                    <a:pt x="442" y="4002"/>
                  </a:cubicBezTo>
                  <a:lnTo>
                    <a:pt x="184" y="3555"/>
                  </a:lnTo>
                  <a:lnTo>
                    <a:pt x="184" y="3555"/>
                  </a:lnTo>
                  <a:cubicBezTo>
                    <a:pt x="204" y="3536"/>
                    <a:pt x="216" y="3508"/>
                    <a:pt x="216" y="3478"/>
                  </a:cubicBezTo>
                  <a:lnTo>
                    <a:pt x="216" y="3478"/>
                  </a:lnTo>
                  <a:cubicBezTo>
                    <a:pt x="216" y="3447"/>
                    <a:pt x="203" y="3419"/>
                    <a:pt x="182" y="3399"/>
                  </a:cubicBezTo>
                  <a:lnTo>
                    <a:pt x="437" y="2957"/>
                  </a:lnTo>
                  <a:lnTo>
                    <a:pt x="437" y="2957"/>
                  </a:lnTo>
                  <a:cubicBezTo>
                    <a:pt x="454" y="2963"/>
                    <a:pt x="472" y="2967"/>
                    <a:pt x="490" y="2967"/>
                  </a:cubicBezTo>
                  <a:lnTo>
                    <a:pt x="490" y="2967"/>
                  </a:lnTo>
                  <a:cubicBezTo>
                    <a:pt x="566" y="2967"/>
                    <a:pt x="629" y="2911"/>
                    <a:pt x="640" y="2838"/>
                  </a:cubicBezTo>
                  <a:lnTo>
                    <a:pt x="1149" y="2838"/>
                  </a:lnTo>
                  <a:lnTo>
                    <a:pt x="1149" y="2838"/>
                  </a:lnTo>
                  <a:cubicBezTo>
                    <a:pt x="1160" y="2888"/>
                    <a:pt x="1204" y="2924"/>
                    <a:pt x="1255" y="2924"/>
                  </a:cubicBezTo>
                  <a:lnTo>
                    <a:pt x="1255" y="2924"/>
                  </a:lnTo>
                  <a:cubicBezTo>
                    <a:pt x="1266" y="2924"/>
                    <a:pt x="1277" y="2922"/>
                    <a:pt x="1287" y="2919"/>
                  </a:cubicBezTo>
                  <a:lnTo>
                    <a:pt x="1541" y="3359"/>
                  </a:lnTo>
                  <a:lnTo>
                    <a:pt x="1541" y="3359"/>
                  </a:lnTo>
                  <a:cubicBezTo>
                    <a:pt x="1508" y="3387"/>
                    <a:pt x="1487" y="3428"/>
                    <a:pt x="1487" y="3475"/>
                  </a:cubicBezTo>
                  <a:lnTo>
                    <a:pt x="1487" y="3475"/>
                  </a:lnTo>
                  <a:cubicBezTo>
                    <a:pt x="1487" y="3522"/>
                    <a:pt x="1508" y="3564"/>
                    <a:pt x="1541" y="3591"/>
                  </a:cubicBezTo>
                  <a:lnTo>
                    <a:pt x="1285" y="4034"/>
                  </a:lnTo>
                  <a:lnTo>
                    <a:pt x="1285" y="4034"/>
                  </a:lnTo>
                  <a:cubicBezTo>
                    <a:pt x="1276" y="4031"/>
                    <a:pt x="1266" y="4029"/>
                    <a:pt x="1255" y="4029"/>
                  </a:cubicBezTo>
                  <a:close/>
                  <a:moveTo>
                    <a:pt x="5915" y="1560"/>
                  </a:moveTo>
                  <a:lnTo>
                    <a:pt x="5915" y="1560"/>
                  </a:lnTo>
                  <a:cubicBezTo>
                    <a:pt x="5938" y="1541"/>
                    <a:pt x="5953" y="1512"/>
                    <a:pt x="5953" y="1479"/>
                  </a:cubicBezTo>
                  <a:lnTo>
                    <a:pt x="5953" y="1479"/>
                  </a:lnTo>
                  <a:cubicBezTo>
                    <a:pt x="5953" y="1450"/>
                    <a:pt x="5942" y="1424"/>
                    <a:pt x="5924" y="1406"/>
                  </a:cubicBezTo>
                  <a:lnTo>
                    <a:pt x="6182" y="960"/>
                  </a:lnTo>
                  <a:lnTo>
                    <a:pt x="6182" y="960"/>
                  </a:lnTo>
                  <a:cubicBezTo>
                    <a:pt x="6196" y="965"/>
                    <a:pt x="6211" y="967"/>
                    <a:pt x="6227" y="967"/>
                  </a:cubicBezTo>
                  <a:lnTo>
                    <a:pt x="6227" y="967"/>
                  </a:lnTo>
                  <a:cubicBezTo>
                    <a:pt x="6297" y="967"/>
                    <a:pt x="6356" y="919"/>
                    <a:pt x="6373" y="855"/>
                  </a:cubicBezTo>
                  <a:lnTo>
                    <a:pt x="6891" y="855"/>
                  </a:lnTo>
                  <a:lnTo>
                    <a:pt x="6891" y="855"/>
                  </a:lnTo>
                  <a:cubicBezTo>
                    <a:pt x="6906" y="895"/>
                    <a:pt x="6946" y="925"/>
                    <a:pt x="6992" y="925"/>
                  </a:cubicBezTo>
                  <a:lnTo>
                    <a:pt x="6992" y="925"/>
                  </a:lnTo>
                  <a:cubicBezTo>
                    <a:pt x="7001" y="925"/>
                    <a:pt x="7009" y="924"/>
                    <a:pt x="7016" y="922"/>
                  </a:cubicBezTo>
                  <a:lnTo>
                    <a:pt x="7272" y="1364"/>
                  </a:lnTo>
                  <a:lnTo>
                    <a:pt x="7272" y="1364"/>
                  </a:lnTo>
                  <a:cubicBezTo>
                    <a:pt x="7242" y="1392"/>
                    <a:pt x="7223" y="1432"/>
                    <a:pt x="7223" y="1475"/>
                  </a:cubicBezTo>
                  <a:lnTo>
                    <a:pt x="7223" y="1475"/>
                  </a:lnTo>
                  <a:cubicBezTo>
                    <a:pt x="7223" y="1525"/>
                    <a:pt x="7247" y="1569"/>
                    <a:pt x="7284" y="1596"/>
                  </a:cubicBezTo>
                  <a:lnTo>
                    <a:pt x="7030" y="2037"/>
                  </a:lnTo>
                  <a:lnTo>
                    <a:pt x="7030" y="2037"/>
                  </a:lnTo>
                  <a:cubicBezTo>
                    <a:pt x="7019" y="2032"/>
                    <a:pt x="7006" y="2029"/>
                    <a:pt x="6992" y="2029"/>
                  </a:cubicBezTo>
                  <a:lnTo>
                    <a:pt x="6992" y="2029"/>
                  </a:lnTo>
                  <a:cubicBezTo>
                    <a:pt x="6936" y="2029"/>
                    <a:pt x="6890" y="2073"/>
                    <a:pt x="6885" y="2128"/>
                  </a:cubicBezTo>
                  <a:lnTo>
                    <a:pt x="6371" y="2128"/>
                  </a:lnTo>
                  <a:lnTo>
                    <a:pt x="6371" y="2128"/>
                  </a:lnTo>
                  <a:cubicBezTo>
                    <a:pt x="6361" y="2053"/>
                    <a:pt x="6298" y="1996"/>
                    <a:pt x="6221" y="1996"/>
                  </a:cubicBezTo>
                  <a:lnTo>
                    <a:pt x="6221" y="1996"/>
                  </a:lnTo>
                  <a:cubicBezTo>
                    <a:pt x="6204" y="1996"/>
                    <a:pt x="6187" y="2000"/>
                    <a:pt x="6171" y="2005"/>
                  </a:cubicBezTo>
                  <a:lnTo>
                    <a:pt x="5915" y="1560"/>
                  </a:lnTo>
                  <a:close/>
                  <a:moveTo>
                    <a:pt x="8478" y="967"/>
                  </a:moveTo>
                  <a:lnTo>
                    <a:pt x="8478" y="967"/>
                  </a:lnTo>
                  <a:cubicBezTo>
                    <a:pt x="8498" y="977"/>
                    <a:pt x="8521" y="984"/>
                    <a:pt x="8546" y="984"/>
                  </a:cubicBezTo>
                  <a:lnTo>
                    <a:pt x="8546" y="984"/>
                  </a:lnTo>
                  <a:cubicBezTo>
                    <a:pt x="8622" y="984"/>
                    <a:pt x="8684" y="928"/>
                    <a:pt x="8695" y="855"/>
                  </a:cubicBezTo>
                  <a:lnTo>
                    <a:pt x="9176" y="855"/>
                  </a:lnTo>
                  <a:lnTo>
                    <a:pt x="9176" y="855"/>
                  </a:lnTo>
                  <a:cubicBezTo>
                    <a:pt x="9193" y="894"/>
                    <a:pt x="9232" y="921"/>
                    <a:pt x="9276" y="921"/>
                  </a:cubicBezTo>
                  <a:lnTo>
                    <a:pt x="9276" y="921"/>
                  </a:lnTo>
                  <a:cubicBezTo>
                    <a:pt x="9287" y="921"/>
                    <a:pt x="9297" y="919"/>
                    <a:pt x="9307" y="916"/>
                  </a:cubicBezTo>
                  <a:lnTo>
                    <a:pt x="9563" y="1361"/>
                  </a:lnTo>
                  <a:lnTo>
                    <a:pt x="9563" y="1361"/>
                  </a:lnTo>
                  <a:cubicBezTo>
                    <a:pt x="9526" y="1388"/>
                    <a:pt x="9502" y="1432"/>
                    <a:pt x="9502" y="1482"/>
                  </a:cubicBezTo>
                  <a:lnTo>
                    <a:pt x="9502" y="1482"/>
                  </a:lnTo>
                  <a:cubicBezTo>
                    <a:pt x="9502" y="1537"/>
                    <a:pt x="9531" y="1585"/>
                    <a:pt x="9576" y="1611"/>
                  </a:cubicBez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cubicBezTo>
                    <a:pt x="9271" y="2059"/>
                    <a:pt x="9232" y="2088"/>
                    <a:pt x="9216" y="2128"/>
                  </a:cubicBezTo>
                  <a:lnTo>
                    <a:pt x="8661" y="2128"/>
                  </a:lnTo>
                  <a:lnTo>
                    <a:pt x="8661" y="2128"/>
                  </a:lnTo>
                  <a:cubicBezTo>
                    <a:pt x="8642" y="2066"/>
                    <a:pt x="8584" y="2020"/>
                    <a:pt x="8516" y="2020"/>
                  </a:cubicBezTo>
                  <a:lnTo>
                    <a:pt x="8516" y="2020"/>
                  </a:lnTo>
                  <a:cubicBezTo>
                    <a:pt x="8505" y="2020"/>
                    <a:pt x="8493" y="2022"/>
                    <a:pt x="8482" y="2024"/>
                  </a:cubicBezTo>
                  <a:lnTo>
                    <a:pt x="8222" y="1573"/>
                  </a:lnTo>
                  <a:lnTo>
                    <a:pt x="8222" y="1573"/>
                  </a:lnTo>
                  <a:cubicBezTo>
                    <a:pt x="8238" y="1554"/>
                    <a:pt x="8249" y="1530"/>
                    <a:pt x="8249" y="1503"/>
                  </a:cubicBezTo>
                  <a:lnTo>
                    <a:pt x="8249" y="1503"/>
                  </a:lnTo>
                  <a:cubicBezTo>
                    <a:pt x="8249" y="1472"/>
                    <a:pt x="8235" y="1443"/>
                    <a:pt x="8214" y="1423"/>
                  </a:cubicBezTo>
                  <a:lnTo>
                    <a:pt x="8478" y="967"/>
                  </a:lnTo>
                  <a:close/>
                  <a:moveTo>
                    <a:pt x="9607" y="292"/>
                  </a:moveTo>
                  <a:lnTo>
                    <a:pt x="9607" y="292"/>
                  </a:lnTo>
                  <a:cubicBezTo>
                    <a:pt x="9624" y="298"/>
                    <a:pt x="9640" y="301"/>
                    <a:pt x="9659" y="301"/>
                  </a:cubicBezTo>
                  <a:lnTo>
                    <a:pt x="9659" y="301"/>
                  </a:lnTo>
                  <a:cubicBezTo>
                    <a:pt x="9734" y="301"/>
                    <a:pt x="9796" y="247"/>
                    <a:pt x="9808" y="176"/>
                  </a:cubicBezTo>
                  <a:lnTo>
                    <a:pt x="10319" y="176"/>
                  </a:lnTo>
                  <a:lnTo>
                    <a:pt x="10319" y="176"/>
                  </a:lnTo>
                  <a:cubicBezTo>
                    <a:pt x="10331" y="223"/>
                    <a:pt x="10373" y="259"/>
                    <a:pt x="10424" y="259"/>
                  </a:cubicBezTo>
                  <a:lnTo>
                    <a:pt x="10424" y="259"/>
                  </a:lnTo>
                  <a:cubicBezTo>
                    <a:pt x="10435" y="259"/>
                    <a:pt x="10445" y="257"/>
                    <a:pt x="10454" y="254"/>
                  </a:cubicBezTo>
                  <a:lnTo>
                    <a:pt x="10708" y="694"/>
                  </a:lnTo>
                  <a:lnTo>
                    <a:pt x="10708" y="694"/>
                  </a:lnTo>
                  <a:cubicBezTo>
                    <a:pt x="10676" y="723"/>
                    <a:pt x="10655" y="764"/>
                    <a:pt x="10655" y="810"/>
                  </a:cubicBezTo>
                  <a:lnTo>
                    <a:pt x="10655" y="810"/>
                  </a:lnTo>
                  <a:cubicBezTo>
                    <a:pt x="10655" y="857"/>
                    <a:pt x="10677" y="899"/>
                    <a:pt x="10711" y="927"/>
                  </a:cubicBezTo>
                  <a:lnTo>
                    <a:pt x="10456" y="1369"/>
                  </a:lnTo>
                  <a:lnTo>
                    <a:pt x="10456" y="1369"/>
                  </a:lnTo>
                  <a:cubicBezTo>
                    <a:pt x="10446" y="1366"/>
                    <a:pt x="10435" y="1363"/>
                    <a:pt x="10424" y="1363"/>
                  </a:cubicBezTo>
                  <a:lnTo>
                    <a:pt x="10424" y="1363"/>
                  </a:lnTo>
                  <a:cubicBezTo>
                    <a:pt x="10372" y="1363"/>
                    <a:pt x="10328" y="1401"/>
                    <a:pt x="10318" y="1450"/>
                  </a:cubicBezTo>
                  <a:lnTo>
                    <a:pt x="9800" y="1450"/>
                  </a:lnTo>
                  <a:lnTo>
                    <a:pt x="9800" y="1450"/>
                  </a:lnTo>
                  <a:cubicBezTo>
                    <a:pt x="9786" y="1382"/>
                    <a:pt x="9725" y="1331"/>
                    <a:pt x="9653" y="1331"/>
                  </a:cubicBezTo>
                  <a:lnTo>
                    <a:pt x="9653" y="1331"/>
                  </a:lnTo>
                  <a:cubicBezTo>
                    <a:pt x="9639" y="1331"/>
                    <a:pt x="9627" y="1332"/>
                    <a:pt x="9615" y="1336"/>
                  </a:cubicBezTo>
                  <a:lnTo>
                    <a:pt x="9356" y="887"/>
                  </a:lnTo>
                  <a:lnTo>
                    <a:pt x="9356" y="887"/>
                  </a:lnTo>
                  <a:cubicBezTo>
                    <a:pt x="9374" y="868"/>
                    <a:pt x="9385" y="842"/>
                    <a:pt x="9385" y="813"/>
                  </a:cubicBezTo>
                  <a:lnTo>
                    <a:pt x="9385" y="813"/>
                  </a:lnTo>
                  <a:cubicBezTo>
                    <a:pt x="9385" y="782"/>
                    <a:pt x="9372" y="754"/>
                    <a:pt x="9352" y="735"/>
                  </a:cubicBezTo>
                  <a:lnTo>
                    <a:pt x="9607" y="292"/>
                  </a:lnTo>
                  <a:close/>
                  <a:moveTo>
                    <a:pt x="9635" y="2954"/>
                  </a:moveTo>
                  <a:lnTo>
                    <a:pt x="9635" y="2954"/>
                  </a:lnTo>
                  <a:cubicBezTo>
                    <a:pt x="9650" y="2960"/>
                    <a:pt x="9666" y="2963"/>
                    <a:pt x="9683" y="2963"/>
                  </a:cubicBezTo>
                  <a:lnTo>
                    <a:pt x="9683" y="2963"/>
                  </a:lnTo>
                  <a:cubicBezTo>
                    <a:pt x="9756" y="2963"/>
                    <a:pt x="9817" y="2911"/>
                    <a:pt x="9831" y="2842"/>
                  </a:cubicBezTo>
                  <a:lnTo>
                    <a:pt x="10345" y="2842"/>
                  </a:lnTo>
                  <a:lnTo>
                    <a:pt x="10345" y="2842"/>
                  </a:lnTo>
                  <a:cubicBezTo>
                    <a:pt x="10358" y="2887"/>
                    <a:pt x="10399" y="2920"/>
                    <a:pt x="10448" y="2920"/>
                  </a:cubicBezTo>
                  <a:lnTo>
                    <a:pt x="10448" y="2920"/>
                  </a:lnTo>
                  <a:cubicBezTo>
                    <a:pt x="10459" y="2920"/>
                    <a:pt x="10468" y="2918"/>
                    <a:pt x="10477" y="2916"/>
                  </a:cubicBezTo>
                  <a:lnTo>
                    <a:pt x="10732" y="3356"/>
                  </a:lnTo>
                  <a:lnTo>
                    <a:pt x="10732" y="3356"/>
                  </a:lnTo>
                  <a:cubicBezTo>
                    <a:pt x="10699" y="3384"/>
                    <a:pt x="10679" y="3425"/>
                    <a:pt x="10679" y="3471"/>
                  </a:cubicBezTo>
                  <a:lnTo>
                    <a:pt x="10679" y="3471"/>
                  </a:lnTo>
                  <a:cubicBezTo>
                    <a:pt x="10679" y="3520"/>
                    <a:pt x="10702" y="3562"/>
                    <a:pt x="10738" y="3590"/>
                  </a:cubicBezTo>
                  <a:lnTo>
                    <a:pt x="10477" y="4041"/>
                  </a:lnTo>
                  <a:lnTo>
                    <a:pt x="10477" y="4041"/>
                  </a:lnTo>
                  <a:cubicBezTo>
                    <a:pt x="10470" y="4039"/>
                    <a:pt x="10462" y="4039"/>
                    <a:pt x="10455" y="4039"/>
                  </a:cubicBezTo>
                  <a:lnTo>
                    <a:pt x="10455" y="4039"/>
                  </a:lnTo>
                  <a:cubicBezTo>
                    <a:pt x="10406" y="4039"/>
                    <a:pt x="10365" y="4071"/>
                    <a:pt x="10351" y="4115"/>
                  </a:cubicBezTo>
                  <a:lnTo>
                    <a:pt x="9837" y="4115"/>
                  </a:lnTo>
                  <a:lnTo>
                    <a:pt x="9837" y="4115"/>
                  </a:lnTo>
                  <a:cubicBezTo>
                    <a:pt x="9822" y="4047"/>
                    <a:pt x="9761" y="3996"/>
                    <a:pt x="9689" y="3996"/>
                  </a:cubicBezTo>
                  <a:lnTo>
                    <a:pt x="9689" y="3996"/>
                  </a:lnTo>
                  <a:cubicBezTo>
                    <a:pt x="9674" y="3996"/>
                    <a:pt x="9659" y="3998"/>
                    <a:pt x="9645" y="4002"/>
                  </a:cubicBezTo>
                  <a:lnTo>
                    <a:pt x="9387" y="3557"/>
                  </a:lnTo>
                  <a:lnTo>
                    <a:pt x="9387" y="3557"/>
                  </a:lnTo>
                  <a:cubicBezTo>
                    <a:pt x="9404" y="3538"/>
                    <a:pt x="9415" y="3512"/>
                    <a:pt x="9415" y="3485"/>
                  </a:cubicBezTo>
                  <a:lnTo>
                    <a:pt x="9415" y="3485"/>
                  </a:lnTo>
                  <a:cubicBezTo>
                    <a:pt x="9415" y="3451"/>
                    <a:pt x="9400" y="3422"/>
                    <a:pt x="9376" y="3402"/>
                  </a:cubicBezTo>
                  <a:lnTo>
                    <a:pt x="9635" y="2954"/>
                  </a:lnTo>
                  <a:close/>
                  <a:moveTo>
                    <a:pt x="10836" y="4655"/>
                  </a:moveTo>
                  <a:lnTo>
                    <a:pt x="10836" y="4655"/>
                  </a:lnTo>
                  <a:cubicBezTo>
                    <a:pt x="10823" y="4655"/>
                    <a:pt x="10811" y="4656"/>
                    <a:pt x="10799" y="4660"/>
                  </a:cubicBezTo>
                  <a:lnTo>
                    <a:pt x="10541" y="4212"/>
                  </a:lnTo>
                  <a:lnTo>
                    <a:pt x="10541" y="4212"/>
                  </a:lnTo>
                  <a:cubicBezTo>
                    <a:pt x="10554" y="4194"/>
                    <a:pt x="10563" y="4171"/>
                    <a:pt x="10563" y="4147"/>
                  </a:cubicBezTo>
                  <a:lnTo>
                    <a:pt x="10563" y="4147"/>
                  </a:lnTo>
                  <a:cubicBezTo>
                    <a:pt x="10563" y="4113"/>
                    <a:pt x="10547" y="4084"/>
                    <a:pt x="10523" y="4064"/>
                  </a:cubicBezTo>
                  <a:lnTo>
                    <a:pt x="10783" y="3614"/>
                  </a:lnTo>
                  <a:lnTo>
                    <a:pt x="10783" y="3614"/>
                  </a:lnTo>
                  <a:cubicBezTo>
                    <a:pt x="10798" y="3619"/>
                    <a:pt x="10814" y="3622"/>
                    <a:pt x="10830" y="3622"/>
                  </a:cubicBezTo>
                  <a:lnTo>
                    <a:pt x="10830" y="3622"/>
                  </a:lnTo>
                  <a:cubicBezTo>
                    <a:pt x="10914" y="3622"/>
                    <a:pt x="10981" y="3554"/>
                    <a:pt x="10981" y="3471"/>
                  </a:cubicBezTo>
                  <a:lnTo>
                    <a:pt x="10981" y="3471"/>
                  </a:lnTo>
                  <a:cubicBezTo>
                    <a:pt x="10981" y="3387"/>
                    <a:pt x="10914" y="3320"/>
                    <a:pt x="10830" y="3320"/>
                  </a:cubicBezTo>
                  <a:lnTo>
                    <a:pt x="10830" y="3320"/>
                  </a:lnTo>
                  <a:cubicBezTo>
                    <a:pt x="10811" y="3320"/>
                    <a:pt x="10793" y="3323"/>
                    <a:pt x="10776" y="3330"/>
                  </a:cubicBezTo>
                  <a:lnTo>
                    <a:pt x="10523" y="2891"/>
                  </a:lnTo>
                  <a:lnTo>
                    <a:pt x="10523" y="2891"/>
                  </a:lnTo>
                  <a:cubicBezTo>
                    <a:pt x="10543" y="2871"/>
                    <a:pt x="10557" y="2843"/>
                    <a:pt x="10557" y="2812"/>
                  </a:cubicBezTo>
                  <a:lnTo>
                    <a:pt x="10557" y="2812"/>
                  </a:lnTo>
                  <a:cubicBezTo>
                    <a:pt x="10557" y="2752"/>
                    <a:pt x="10508" y="2703"/>
                    <a:pt x="10448" y="2703"/>
                  </a:cubicBezTo>
                  <a:lnTo>
                    <a:pt x="10448" y="2703"/>
                  </a:lnTo>
                  <a:cubicBezTo>
                    <a:pt x="10396" y="2703"/>
                    <a:pt x="10352" y="2741"/>
                    <a:pt x="10342" y="2790"/>
                  </a:cubicBezTo>
                  <a:lnTo>
                    <a:pt x="9832" y="2790"/>
                  </a:lnTo>
                  <a:lnTo>
                    <a:pt x="9832" y="2790"/>
                  </a:lnTo>
                  <a:cubicBezTo>
                    <a:pt x="9822" y="2717"/>
                    <a:pt x="9759" y="2661"/>
                    <a:pt x="9683" y="2661"/>
                  </a:cubicBezTo>
                  <a:lnTo>
                    <a:pt x="9683" y="2661"/>
                  </a:lnTo>
                  <a:cubicBezTo>
                    <a:pt x="9662" y="2661"/>
                    <a:pt x="9641" y="2666"/>
                    <a:pt x="9622" y="2674"/>
                  </a:cubicBezTo>
                  <a:lnTo>
                    <a:pt x="9380" y="2255"/>
                  </a:lnTo>
                  <a:lnTo>
                    <a:pt x="9380" y="2255"/>
                  </a:lnTo>
                  <a:cubicBezTo>
                    <a:pt x="9407" y="2235"/>
                    <a:pt x="9425" y="2203"/>
                    <a:pt x="9425" y="2168"/>
                  </a:cubicBezTo>
                  <a:lnTo>
                    <a:pt x="9425" y="2168"/>
                  </a:lnTo>
                  <a:cubicBezTo>
                    <a:pt x="9425" y="2126"/>
                    <a:pt x="9402" y="2091"/>
                    <a:pt x="9369" y="2073"/>
                  </a:cubicBezTo>
                  <a:lnTo>
                    <a:pt x="9624" y="1630"/>
                  </a:lnTo>
                  <a:lnTo>
                    <a:pt x="9624" y="1630"/>
                  </a:lnTo>
                  <a:cubicBezTo>
                    <a:pt x="9634" y="1632"/>
                    <a:pt x="9643" y="1633"/>
                    <a:pt x="9653" y="1633"/>
                  </a:cubicBezTo>
                  <a:lnTo>
                    <a:pt x="9653" y="1633"/>
                  </a:lnTo>
                  <a:cubicBezTo>
                    <a:pt x="9730" y="1633"/>
                    <a:pt x="9793" y="1575"/>
                    <a:pt x="9802" y="1501"/>
                  </a:cubicBezTo>
                  <a:lnTo>
                    <a:pt x="10320" y="1501"/>
                  </a:lnTo>
                  <a:lnTo>
                    <a:pt x="10320" y="1501"/>
                  </a:lnTo>
                  <a:cubicBezTo>
                    <a:pt x="10333" y="1547"/>
                    <a:pt x="10374" y="1581"/>
                    <a:pt x="10424" y="1581"/>
                  </a:cubicBezTo>
                  <a:lnTo>
                    <a:pt x="10424" y="1581"/>
                  </a:lnTo>
                  <a:cubicBezTo>
                    <a:pt x="10484" y="1581"/>
                    <a:pt x="10533" y="1532"/>
                    <a:pt x="10533" y="1472"/>
                  </a:cubicBezTo>
                  <a:lnTo>
                    <a:pt x="10533" y="1472"/>
                  </a:lnTo>
                  <a:cubicBezTo>
                    <a:pt x="10533" y="1442"/>
                    <a:pt x="10520" y="1414"/>
                    <a:pt x="10500" y="1395"/>
                  </a:cubicBezTo>
                  <a:lnTo>
                    <a:pt x="10756" y="952"/>
                  </a:lnTo>
                  <a:lnTo>
                    <a:pt x="10756" y="952"/>
                  </a:lnTo>
                  <a:cubicBezTo>
                    <a:pt x="10772" y="958"/>
                    <a:pt x="10789" y="960"/>
                    <a:pt x="10806" y="960"/>
                  </a:cubicBezTo>
                  <a:lnTo>
                    <a:pt x="10806" y="960"/>
                  </a:lnTo>
                  <a:cubicBezTo>
                    <a:pt x="10890" y="960"/>
                    <a:pt x="10957" y="893"/>
                    <a:pt x="10957" y="810"/>
                  </a:cubicBezTo>
                  <a:lnTo>
                    <a:pt x="10957" y="810"/>
                  </a:lnTo>
                  <a:cubicBezTo>
                    <a:pt x="10957" y="726"/>
                    <a:pt x="10890" y="659"/>
                    <a:pt x="10806" y="659"/>
                  </a:cubicBezTo>
                  <a:lnTo>
                    <a:pt x="10806" y="659"/>
                  </a:lnTo>
                  <a:cubicBezTo>
                    <a:pt x="10788" y="659"/>
                    <a:pt x="10769" y="662"/>
                    <a:pt x="10753" y="669"/>
                  </a:cubicBezTo>
                  <a:lnTo>
                    <a:pt x="10498" y="229"/>
                  </a:lnTo>
                  <a:lnTo>
                    <a:pt x="10498" y="229"/>
                  </a:lnTo>
                  <a:cubicBezTo>
                    <a:pt x="10519" y="209"/>
                    <a:pt x="10533" y="181"/>
                    <a:pt x="10533" y="151"/>
                  </a:cubicBezTo>
                  <a:lnTo>
                    <a:pt x="10533" y="151"/>
                  </a:lnTo>
                  <a:cubicBezTo>
                    <a:pt x="10533" y="91"/>
                    <a:pt x="10484" y="42"/>
                    <a:pt x="10424" y="42"/>
                  </a:cubicBezTo>
                  <a:lnTo>
                    <a:pt x="10424" y="42"/>
                  </a:lnTo>
                  <a:cubicBezTo>
                    <a:pt x="10373" y="42"/>
                    <a:pt x="10331" y="78"/>
                    <a:pt x="10319" y="125"/>
                  </a:cubicBezTo>
                  <a:lnTo>
                    <a:pt x="9808" y="125"/>
                  </a:lnTo>
                  <a:lnTo>
                    <a:pt x="9808" y="125"/>
                  </a:lnTo>
                  <a:cubicBezTo>
                    <a:pt x="9796" y="54"/>
                    <a:pt x="9734" y="0"/>
                    <a:pt x="9659" y="0"/>
                  </a:cubicBezTo>
                  <a:lnTo>
                    <a:pt x="9659" y="0"/>
                  </a:lnTo>
                  <a:cubicBezTo>
                    <a:pt x="9575" y="0"/>
                    <a:pt x="9508" y="67"/>
                    <a:pt x="9508" y="151"/>
                  </a:cubicBezTo>
                  <a:lnTo>
                    <a:pt x="9508" y="151"/>
                  </a:lnTo>
                  <a:cubicBezTo>
                    <a:pt x="9508" y="197"/>
                    <a:pt x="9529" y="239"/>
                    <a:pt x="9562" y="267"/>
                  </a:cubicBezTo>
                  <a:lnTo>
                    <a:pt x="9307" y="709"/>
                  </a:lnTo>
                  <a:lnTo>
                    <a:pt x="9307" y="709"/>
                  </a:lnTo>
                  <a:cubicBezTo>
                    <a:pt x="9297" y="707"/>
                    <a:pt x="9287" y="704"/>
                    <a:pt x="9276" y="704"/>
                  </a:cubicBezTo>
                  <a:lnTo>
                    <a:pt x="9276" y="704"/>
                  </a:lnTo>
                  <a:cubicBezTo>
                    <a:pt x="9220" y="704"/>
                    <a:pt x="9174" y="748"/>
                    <a:pt x="9170" y="803"/>
                  </a:cubicBezTo>
                  <a:lnTo>
                    <a:pt x="8694" y="803"/>
                  </a:lnTo>
                  <a:lnTo>
                    <a:pt x="8694" y="803"/>
                  </a:lnTo>
                  <a:cubicBezTo>
                    <a:pt x="8680" y="734"/>
                    <a:pt x="8619" y="681"/>
                    <a:pt x="8546" y="681"/>
                  </a:cubicBezTo>
                  <a:lnTo>
                    <a:pt x="8546" y="681"/>
                  </a:lnTo>
                  <a:cubicBezTo>
                    <a:pt x="8462" y="681"/>
                    <a:pt x="8395" y="748"/>
                    <a:pt x="8395" y="833"/>
                  </a:cubicBezTo>
                  <a:lnTo>
                    <a:pt x="8395" y="833"/>
                  </a:lnTo>
                  <a:cubicBezTo>
                    <a:pt x="8395" y="873"/>
                    <a:pt x="8410" y="909"/>
                    <a:pt x="8436" y="936"/>
                  </a:cubicBezTo>
                  <a:lnTo>
                    <a:pt x="8169" y="1399"/>
                  </a:lnTo>
                  <a:lnTo>
                    <a:pt x="8169" y="1399"/>
                  </a:lnTo>
                  <a:cubicBezTo>
                    <a:pt x="8160" y="1396"/>
                    <a:pt x="8150" y="1394"/>
                    <a:pt x="8140" y="1394"/>
                  </a:cubicBezTo>
                  <a:lnTo>
                    <a:pt x="8140" y="1394"/>
                  </a:lnTo>
                  <a:cubicBezTo>
                    <a:pt x="8093" y="1394"/>
                    <a:pt x="8054" y="1424"/>
                    <a:pt x="8038" y="1465"/>
                  </a:cubicBezTo>
                  <a:lnTo>
                    <a:pt x="7525" y="1465"/>
                  </a:lnTo>
                  <a:lnTo>
                    <a:pt x="7525" y="1465"/>
                  </a:lnTo>
                  <a:cubicBezTo>
                    <a:pt x="7520" y="1387"/>
                    <a:pt x="7454" y="1324"/>
                    <a:pt x="7374" y="1324"/>
                  </a:cubicBezTo>
                  <a:lnTo>
                    <a:pt x="7374" y="1324"/>
                  </a:lnTo>
                  <a:cubicBezTo>
                    <a:pt x="7353" y="1324"/>
                    <a:pt x="7333" y="1328"/>
                    <a:pt x="7315" y="1336"/>
                  </a:cubicBezTo>
                  <a:lnTo>
                    <a:pt x="7062" y="898"/>
                  </a:lnTo>
                  <a:lnTo>
                    <a:pt x="7062" y="898"/>
                  </a:lnTo>
                  <a:cubicBezTo>
                    <a:pt x="7086" y="878"/>
                    <a:pt x="7100" y="849"/>
                    <a:pt x="7100" y="816"/>
                  </a:cubicBezTo>
                  <a:lnTo>
                    <a:pt x="7100" y="816"/>
                  </a:lnTo>
                  <a:cubicBezTo>
                    <a:pt x="7100" y="756"/>
                    <a:pt x="7052" y="708"/>
                    <a:pt x="6992" y="708"/>
                  </a:cubicBezTo>
                  <a:lnTo>
                    <a:pt x="6992" y="708"/>
                  </a:lnTo>
                  <a:cubicBezTo>
                    <a:pt x="6936" y="708"/>
                    <a:pt x="6892" y="750"/>
                    <a:pt x="6885" y="803"/>
                  </a:cubicBezTo>
                  <a:lnTo>
                    <a:pt x="6377" y="803"/>
                  </a:lnTo>
                  <a:lnTo>
                    <a:pt x="6377" y="803"/>
                  </a:lnTo>
                  <a:cubicBezTo>
                    <a:pt x="6371" y="725"/>
                    <a:pt x="6306" y="665"/>
                    <a:pt x="6227" y="665"/>
                  </a:cubicBezTo>
                  <a:lnTo>
                    <a:pt x="6227" y="665"/>
                  </a:lnTo>
                  <a:cubicBezTo>
                    <a:pt x="6144" y="665"/>
                    <a:pt x="6076" y="733"/>
                    <a:pt x="6076" y="816"/>
                  </a:cubicBezTo>
                  <a:lnTo>
                    <a:pt x="6076" y="816"/>
                  </a:lnTo>
                  <a:cubicBezTo>
                    <a:pt x="6076" y="865"/>
                    <a:pt x="6100" y="909"/>
                    <a:pt x="6136" y="936"/>
                  </a:cubicBezTo>
                  <a:lnTo>
                    <a:pt x="5882" y="1377"/>
                  </a:lnTo>
                  <a:lnTo>
                    <a:pt x="5882" y="1377"/>
                  </a:lnTo>
                  <a:cubicBezTo>
                    <a:pt x="5870" y="1373"/>
                    <a:pt x="5858" y="1370"/>
                    <a:pt x="5845" y="1370"/>
                  </a:cubicBezTo>
                  <a:lnTo>
                    <a:pt x="5845" y="1370"/>
                  </a:lnTo>
                  <a:cubicBezTo>
                    <a:pt x="5785" y="1370"/>
                    <a:pt x="5737" y="1419"/>
                    <a:pt x="5737" y="1479"/>
                  </a:cubicBezTo>
                  <a:lnTo>
                    <a:pt x="5737" y="1479"/>
                  </a:lnTo>
                  <a:cubicBezTo>
                    <a:pt x="5737" y="1538"/>
                    <a:pt x="5785" y="1586"/>
                    <a:pt x="5845" y="1586"/>
                  </a:cubicBezTo>
                  <a:lnTo>
                    <a:pt x="5845" y="1586"/>
                  </a:lnTo>
                  <a:cubicBezTo>
                    <a:pt x="5853" y="1586"/>
                    <a:pt x="5861" y="1585"/>
                    <a:pt x="5869" y="1584"/>
                  </a:cubicBezTo>
                  <a:lnTo>
                    <a:pt x="6126" y="2029"/>
                  </a:lnTo>
                  <a:lnTo>
                    <a:pt x="6126" y="2029"/>
                  </a:lnTo>
                  <a:cubicBezTo>
                    <a:pt x="6092" y="2057"/>
                    <a:pt x="6070" y="2099"/>
                    <a:pt x="6070" y="2148"/>
                  </a:cubicBezTo>
                  <a:lnTo>
                    <a:pt x="6070" y="2148"/>
                  </a:lnTo>
                  <a:cubicBezTo>
                    <a:pt x="6070" y="2197"/>
                    <a:pt x="6094" y="2240"/>
                    <a:pt x="6131" y="2268"/>
                  </a:cubicBezTo>
                  <a:lnTo>
                    <a:pt x="5882" y="2700"/>
                  </a:lnTo>
                  <a:lnTo>
                    <a:pt x="5882" y="2700"/>
                  </a:lnTo>
                  <a:cubicBezTo>
                    <a:pt x="5872" y="2696"/>
                    <a:pt x="5861" y="2694"/>
                    <a:pt x="5850" y="2694"/>
                  </a:cubicBezTo>
                  <a:lnTo>
                    <a:pt x="5850" y="2694"/>
                  </a:lnTo>
                  <a:cubicBezTo>
                    <a:pt x="5795" y="2694"/>
                    <a:pt x="5751" y="2735"/>
                    <a:pt x="5743" y="2787"/>
                  </a:cubicBezTo>
                  <a:lnTo>
                    <a:pt x="5228" y="2787"/>
                  </a:lnTo>
                  <a:lnTo>
                    <a:pt x="5228" y="2787"/>
                  </a:lnTo>
                  <a:cubicBezTo>
                    <a:pt x="5216" y="2716"/>
                    <a:pt x="5154" y="2661"/>
                    <a:pt x="5079" y="2661"/>
                  </a:cubicBezTo>
                  <a:lnTo>
                    <a:pt x="5079" y="2661"/>
                  </a:lnTo>
                  <a:cubicBezTo>
                    <a:pt x="5060" y="2661"/>
                    <a:pt x="5042" y="2665"/>
                    <a:pt x="5025" y="2671"/>
                  </a:cubicBezTo>
                  <a:lnTo>
                    <a:pt x="4772" y="2232"/>
                  </a:lnTo>
                  <a:lnTo>
                    <a:pt x="4772" y="2232"/>
                  </a:lnTo>
                  <a:cubicBezTo>
                    <a:pt x="4792" y="2212"/>
                    <a:pt x="4805" y="2184"/>
                    <a:pt x="4805" y="2153"/>
                  </a:cubicBezTo>
                  <a:lnTo>
                    <a:pt x="4805" y="2153"/>
                  </a:lnTo>
                  <a:cubicBezTo>
                    <a:pt x="4805" y="2093"/>
                    <a:pt x="4757" y="2045"/>
                    <a:pt x="4697" y="2045"/>
                  </a:cubicBezTo>
                  <a:lnTo>
                    <a:pt x="4697" y="2045"/>
                  </a:lnTo>
                  <a:cubicBezTo>
                    <a:pt x="4646" y="2045"/>
                    <a:pt x="4604" y="2081"/>
                    <a:pt x="4592" y="2128"/>
                  </a:cubicBezTo>
                  <a:lnTo>
                    <a:pt x="4081" y="2128"/>
                  </a:lnTo>
                  <a:lnTo>
                    <a:pt x="4081" y="2128"/>
                  </a:lnTo>
                  <a:cubicBezTo>
                    <a:pt x="4070" y="2057"/>
                    <a:pt x="4007" y="2002"/>
                    <a:pt x="3933" y="2002"/>
                  </a:cubicBezTo>
                  <a:lnTo>
                    <a:pt x="3933" y="2002"/>
                  </a:lnTo>
                  <a:cubicBezTo>
                    <a:pt x="3849" y="2002"/>
                    <a:pt x="3782" y="2070"/>
                    <a:pt x="3782" y="2153"/>
                  </a:cubicBezTo>
                  <a:lnTo>
                    <a:pt x="3782" y="2153"/>
                  </a:lnTo>
                  <a:cubicBezTo>
                    <a:pt x="3782" y="2200"/>
                    <a:pt x="3803" y="2242"/>
                    <a:pt x="3837" y="2270"/>
                  </a:cubicBezTo>
                  <a:lnTo>
                    <a:pt x="3580" y="2712"/>
                  </a:lnTo>
                  <a:lnTo>
                    <a:pt x="3580" y="2712"/>
                  </a:lnTo>
                  <a:cubicBezTo>
                    <a:pt x="3571" y="2710"/>
                    <a:pt x="3561" y="2707"/>
                    <a:pt x="3551" y="2707"/>
                  </a:cubicBezTo>
                  <a:lnTo>
                    <a:pt x="3551" y="2707"/>
                  </a:lnTo>
                  <a:cubicBezTo>
                    <a:pt x="3501" y="2707"/>
                    <a:pt x="3459" y="2741"/>
                    <a:pt x="3446" y="2787"/>
                  </a:cubicBezTo>
                  <a:lnTo>
                    <a:pt x="2927" y="2787"/>
                  </a:lnTo>
                  <a:lnTo>
                    <a:pt x="2927" y="2787"/>
                  </a:lnTo>
                  <a:cubicBezTo>
                    <a:pt x="2914" y="2717"/>
                    <a:pt x="2853" y="2665"/>
                    <a:pt x="2779" y="2665"/>
                  </a:cubicBezTo>
                  <a:lnTo>
                    <a:pt x="2779" y="2665"/>
                  </a:lnTo>
                  <a:cubicBezTo>
                    <a:pt x="2696" y="2665"/>
                    <a:pt x="2628" y="2732"/>
                    <a:pt x="2628" y="2816"/>
                  </a:cubicBezTo>
                  <a:lnTo>
                    <a:pt x="2628" y="2816"/>
                  </a:lnTo>
                  <a:cubicBezTo>
                    <a:pt x="2628" y="2862"/>
                    <a:pt x="2649" y="2903"/>
                    <a:pt x="2682" y="2931"/>
                  </a:cubicBezTo>
                  <a:lnTo>
                    <a:pt x="2428" y="3371"/>
                  </a:lnTo>
                  <a:lnTo>
                    <a:pt x="2428" y="3371"/>
                  </a:lnTo>
                  <a:cubicBezTo>
                    <a:pt x="2418" y="3369"/>
                    <a:pt x="2408" y="3367"/>
                    <a:pt x="2397" y="3367"/>
                  </a:cubicBezTo>
                  <a:lnTo>
                    <a:pt x="2397" y="3367"/>
                  </a:lnTo>
                  <a:cubicBezTo>
                    <a:pt x="2342" y="3367"/>
                    <a:pt x="2297" y="3408"/>
                    <a:pt x="2290" y="3462"/>
                  </a:cubicBezTo>
                  <a:lnTo>
                    <a:pt x="1788" y="3462"/>
                  </a:lnTo>
                  <a:lnTo>
                    <a:pt x="1788" y="3462"/>
                  </a:lnTo>
                  <a:cubicBezTo>
                    <a:pt x="1782" y="3385"/>
                    <a:pt x="1717" y="3324"/>
                    <a:pt x="1638" y="3324"/>
                  </a:cubicBezTo>
                  <a:lnTo>
                    <a:pt x="1638" y="3324"/>
                  </a:lnTo>
                  <a:cubicBezTo>
                    <a:pt x="1619" y="3324"/>
                    <a:pt x="1602" y="3327"/>
                    <a:pt x="1586" y="3333"/>
                  </a:cubicBezTo>
                  <a:lnTo>
                    <a:pt x="1332" y="2893"/>
                  </a:lnTo>
                  <a:lnTo>
                    <a:pt x="1332" y="2893"/>
                  </a:lnTo>
                  <a:cubicBezTo>
                    <a:pt x="1351" y="2873"/>
                    <a:pt x="1364" y="2846"/>
                    <a:pt x="1364" y="2816"/>
                  </a:cubicBezTo>
                  <a:lnTo>
                    <a:pt x="1364" y="2816"/>
                  </a:lnTo>
                  <a:cubicBezTo>
                    <a:pt x="1364" y="2756"/>
                    <a:pt x="1315" y="2707"/>
                    <a:pt x="1255" y="2707"/>
                  </a:cubicBezTo>
                  <a:lnTo>
                    <a:pt x="1255" y="2707"/>
                  </a:lnTo>
                  <a:cubicBezTo>
                    <a:pt x="1206" y="2707"/>
                    <a:pt x="1164" y="2741"/>
                    <a:pt x="1151" y="2787"/>
                  </a:cubicBezTo>
                  <a:lnTo>
                    <a:pt x="639" y="2787"/>
                  </a:lnTo>
                  <a:lnTo>
                    <a:pt x="639" y="2787"/>
                  </a:lnTo>
                  <a:cubicBezTo>
                    <a:pt x="625" y="2717"/>
                    <a:pt x="564" y="2665"/>
                    <a:pt x="490" y="2665"/>
                  </a:cubicBezTo>
                  <a:lnTo>
                    <a:pt x="490" y="2665"/>
                  </a:lnTo>
                  <a:cubicBezTo>
                    <a:pt x="407" y="2665"/>
                    <a:pt x="340" y="2732"/>
                    <a:pt x="340" y="2816"/>
                  </a:cubicBezTo>
                  <a:lnTo>
                    <a:pt x="340" y="2816"/>
                  </a:lnTo>
                  <a:cubicBezTo>
                    <a:pt x="340" y="2862"/>
                    <a:pt x="360" y="2903"/>
                    <a:pt x="393" y="2931"/>
                  </a:cubicBezTo>
                  <a:lnTo>
                    <a:pt x="136" y="3374"/>
                  </a:lnTo>
                  <a:lnTo>
                    <a:pt x="136" y="3374"/>
                  </a:lnTo>
                  <a:cubicBezTo>
                    <a:pt x="128" y="3371"/>
                    <a:pt x="118" y="3370"/>
                    <a:pt x="108" y="3370"/>
                  </a:cubicBezTo>
                  <a:lnTo>
                    <a:pt x="108" y="3370"/>
                  </a:lnTo>
                  <a:cubicBezTo>
                    <a:pt x="48" y="3370"/>
                    <a:pt x="0" y="3418"/>
                    <a:pt x="0" y="3478"/>
                  </a:cubicBezTo>
                  <a:lnTo>
                    <a:pt x="0" y="3478"/>
                  </a:lnTo>
                  <a:cubicBezTo>
                    <a:pt x="0" y="3538"/>
                    <a:pt x="48" y="3587"/>
                    <a:pt x="108" y="3587"/>
                  </a:cubicBezTo>
                  <a:lnTo>
                    <a:pt x="108" y="3587"/>
                  </a:lnTo>
                  <a:cubicBezTo>
                    <a:pt x="119" y="3587"/>
                    <a:pt x="130" y="3585"/>
                    <a:pt x="140" y="3581"/>
                  </a:cubicBezTo>
                  <a:lnTo>
                    <a:pt x="396" y="4025"/>
                  </a:lnTo>
                  <a:lnTo>
                    <a:pt x="396" y="4025"/>
                  </a:lnTo>
                  <a:cubicBezTo>
                    <a:pt x="358" y="4052"/>
                    <a:pt x="333" y="4097"/>
                    <a:pt x="333" y="4147"/>
                  </a:cubicBezTo>
                  <a:lnTo>
                    <a:pt x="333" y="4147"/>
                  </a:lnTo>
                  <a:cubicBezTo>
                    <a:pt x="333" y="4230"/>
                    <a:pt x="401" y="4298"/>
                    <a:pt x="484" y="4298"/>
                  </a:cubicBezTo>
                  <a:lnTo>
                    <a:pt x="484" y="4298"/>
                  </a:lnTo>
                  <a:cubicBezTo>
                    <a:pt x="562" y="4298"/>
                    <a:pt x="626" y="4239"/>
                    <a:pt x="634" y="4163"/>
                  </a:cubicBezTo>
                  <a:lnTo>
                    <a:pt x="1151" y="4163"/>
                  </a:lnTo>
                  <a:lnTo>
                    <a:pt x="1151" y="4163"/>
                  </a:lnTo>
                  <a:cubicBezTo>
                    <a:pt x="1162" y="4210"/>
                    <a:pt x="1205" y="4246"/>
                    <a:pt x="1255" y="4246"/>
                  </a:cubicBezTo>
                  <a:lnTo>
                    <a:pt x="1255" y="4246"/>
                  </a:lnTo>
                  <a:cubicBezTo>
                    <a:pt x="1263" y="4246"/>
                    <a:pt x="1270" y="4245"/>
                    <a:pt x="1277" y="4244"/>
                  </a:cubicBezTo>
                  <a:lnTo>
                    <a:pt x="1533" y="4687"/>
                  </a:lnTo>
                  <a:lnTo>
                    <a:pt x="1533" y="4687"/>
                  </a:lnTo>
                  <a:cubicBezTo>
                    <a:pt x="1498" y="4715"/>
                    <a:pt x="1475" y="4757"/>
                    <a:pt x="1475" y="4806"/>
                  </a:cubicBezTo>
                  <a:lnTo>
                    <a:pt x="1475" y="4806"/>
                  </a:lnTo>
                  <a:cubicBezTo>
                    <a:pt x="1475" y="4890"/>
                    <a:pt x="1542" y="4957"/>
                    <a:pt x="1626" y="4957"/>
                  </a:cubicBezTo>
                  <a:lnTo>
                    <a:pt x="1626" y="4957"/>
                  </a:lnTo>
                  <a:cubicBezTo>
                    <a:pt x="1699" y="4957"/>
                    <a:pt x="1759" y="4906"/>
                    <a:pt x="1774" y="4838"/>
                  </a:cubicBezTo>
                  <a:lnTo>
                    <a:pt x="2296" y="4838"/>
                  </a:lnTo>
                  <a:lnTo>
                    <a:pt x="2296" y="4838"/>
                  </a:lnTo>
                  <a:cubicBezTo>
                    <a:pt x="2312" y="4879"/>
                    <a:pt x="2351" y="4908"/>
                    <a:pt x="2397" y="4908"/>
                  </a:cubicBezTo>
                  <a:lnTo>
                    <a:pt x="2397" y="4908"/>
                  </a:lnTo>
                  <a:cubicBezTo>
                    <a:pt x="2457" y="4908"/>
                    <a:pt x="2506" y="4860"/>
                    <a:pt x="2506" y="4800"/>
                  </a:cubicBezTo>
                  <a:lnTo>
                    <a:pt x="2506" y="4800"/>
                  </a:lnTo>
                  <a:cubicBezTo>
                    <a:pt x="2506" y="4772"/>
                    <a:pt x="2495" y="4748"/>
                    <a:pt x="2478" y="4728"/>
                  </a:cubicBezTo>
                  <a:lnTo>
                    <a:pt x="2736" y="4282"/>
                  </a:lnTo>
                  <a:lnTo>
                    <a:pt x="2736" y="4282"/>
                  </a:lnTo>
                  <a:cubicBezTo>
                    <a:pt x="2750" y="4286"/>
                    <a:pt x="2765" y="4288"/>
                    <a:pt x="2779" y="4288"/>
                  </a:cubicBezTo>
                  <a:lnTo>
                    <a:pt x="2779" y="4288"/>
                  </a:lnTo>
                  <a:cubicBezTo>
                    <a:pt x="2855" y="4288"/>
                    <a:pt x="2916" y="4234"/>
                    <a:pt x="2928" y="4163"/>
                  </a:cubicBezTo>
                  <a:lnTo>
                    <a:pt x="3440" y="4163"/>
                  </a:lnTo>
                  <a:lnTo>
                    <a:pt x="3440" y="4163"/>
                  </a:lnTo>
                  <a:cubicBezTo>
                    <a:pt x="3451" y="4210"/>
                    <a:pt x="3493" y="4246"/>
                    <a:pt x="3545" y="4246"/>
                  </a:cubicBezTo>
                  <a:lnTo>
                    <a:pt x="3545" y="4246"/>
                  </a:lnTo>
                  <a:cubicBezTo>
                    <a:pt x="3604" y="4246"/>
                    <a:pt x="3653" y="4197"/>
                    <a:pt x="3653" y="4137"/>
                  </a:cubicBezTo>
                  <a:lnTo>
                    <a:pt x="3653" y="4137"/>
                  </a:lnTo>
                  <a:cubicBezTo>
                    <a:pt x="3653" y="4107"/>
                    <a:pt x="3640" y="4079"/>
                    <a:pt x="3619" y="4059"/>
                  </a:cubicBezTo>
                  <a:lnTo>
                    <a:pt x="3870" y="3625"/>
                  </a:lnTo>
                  <a:lnTo>
                    <a:pt x="3870" y="3625"/>
                  </a:lnTo>
                  <a:cubicBezTo>
                    <a:pt x="3888" y="3632"/>
                    <a:pt x="3907" y="3636"/>
                    <a:pt x="3927" y="3636"/>
                  </a:cubicBezTo>
                  <a:lnTo>
                    <a:pt x="3927" y="3636"/>
                  </a:lnTo>
                  <a:cubicBezTo>
                    <a:pt x="4004" y="3636"/>
                    <a:pt x="4067" y="3578"/>
                    <a:pt x="4077" y="3504"/>
                  </a:cubicBezTo>
                  <a:lnTo>
                    <a:pt x="4593" y="3504"/>
                  </a:lnTo>
                  <a:lnTo>
                    <a:pt x="4593" y="3504"/>
                  </a:lnTo>
                  <a:cubicBezTo>
                    <a:pt x="4605" y="3549"/>
                    <a:pt x="4647" y="3583"/>
                    <a:pt x="4697" y="3583"/>
                  </a:cubicBezTo>
                  <a:lnTo>
                    <a:pt x="4697" y="3583"/>
                  </a:lnTo>
                  <a:cubicBezTo>
                    <a:pt x="4708" y="3583"/>
                    <a:pt x="4718" y="3581"/>
                    <a:pt x="4727" y="3579"/>
                  </a:cubicBezTo>
                  <a:lnTo>
                    <a:pt x="4978" y="4012"/>
                  </a:lnTo>
                  <a:lnTo>
                    <a:pt x="4978" y="4012"/>
                  </a:lnTo>
                  <a:cubicBezTo>
                    <a:pt x="4947" y="4040"/>
                    <a:pt x="4928" y="4080"/>
                    <a:pt x="4928" y="4124"/>
                  </a:cubicBezTo>
                  <a:lnTo>
                    <a:pt x="4928" y="4124"/>
                  </a:lnTo>
                  <a:cubicBezTo>
                    <a:pt x="4928" y="4207"/>
                    <a:pt x="4995" y="4275"/>
                    <a:pt x="5079" y="4275"/>
                  </a:cubicBezTo>
                  <a:lnTo>
                    <a:pt x="5079" y="4275"/>
                  </a:lnTo>
                  <a:cubicBezTo>
                    <a:pt x="5149" y="4275"/>
                    <a:pt x="5207" y="4228"/>
                    <a:pt x="5225" y="4163"/>
                  </a:cubicBezTo>
                  <a:lnTo>
                    <a:pt x="5743" y="4163"/>
                  </a:lnTo>
                  <a:lnTo>
                    <a:pt x="5743" y="4163"/>
                  </a:lnTo>
                  <a:cubicBezTo>
                    <a:pt x="5759" y="4204"/>
                    <a:pt x="5798" y="4233"/>
                    <a:pt x="5844" y="4233"/>
                  </a:cubicBezTo>
                  <a:lnTo>
                    <a:pt x="5844" y="4233"/>
                  </a:lnTo>
                  <a:cubicBezTo>
                    <a:pt x="5904" y="4233"/>
                    <a:pt x="5952" y="4184"/>
                    <a:pt x="5952" y="4124"/>
                  </a:cubicBezTo>
                  <a:lnTo>
                    <a:pt x="5952" y="4124"/>
                  </a:lnTo>
                  <a:cubicBezTo>
                    <a:pt x="5952" y="4096"/>
                    <a:pt x="5941" y="4070"/>
                    <a:pt x="5923" y="4051"/>
                  </a:cubicBezTo>
                  <a:lnTo>
                    <a:pt x="6176" y="3613"/>
                  </a:lnTo>
                  <a:lnTo>
                    <a:pt x="6176" y="3613"/>
                  </a:lnTo>
                  <a:cubicBezTo>
                    <a:pt x="6192" y="3619"/>
                    <a:pt x="6209" y="3622"/>
                    <a:pt x="6226" y="3622"/>
                  </a:cubicBezTo>
                  <a:lnTo>
                    <a:pt x="6226" y="3622"/>
                  </a:lnTo>
                  <a:cubicBezTo>
                    <a:pt x="6296" y="3622"/>
                    <a:pt x="6355" y="3575"/>
                    <a:pt x="6372" y="3510"/>
                  </a:cubicBezTo>
                  <a:lnTo>
                    <a:pt x="6885" y="3510"/>
                  </a:lnTo>
                  <a:lnTo>
                    <a:pt x="6885" y="3510"/>
                  </a:lnTo>
                  <a:cubicBezTo>
                    <a:pt x="6900" y="3553"/>
                    <a:pt x="6940" y="3583"/>
                    <a:pt x="6987" y="3583"/>
                  </a:cubicBezTo>
                  <a:lnTo>
                    <a:pt x="6987" y="3583"/>
                  </a:lnTo>
                  <a:cubicBezTo>
                    <a:pt x="7047" y="3583"/>
                    <a:pt x="7096" y="3535"/>
                    <a:pt x="7096" y="3475"/>
                  </a:cubicBezTo>
                  <a:lnTo>
                    <a:pt x="7096" y="3475"/>
                  </a:lnTo>
                  <a:cubicBezTo>
                    <a:pt x="7096" y="3446"/>
                    <a:pt x="7085" y="3420"/>
                    <a:pt x="7066" y="3400"/>
                  </a:cubicBezTo>
                  <a:lnTo>
                    <a:pt x="7318" y="2964"/>
                  </a:lnTo>
                  <a:lnTo>
                    <a:pt x="7318" y="2964"/>
                  </a:lnTo>
                  <a:cubicBezTo>
                    <a:pt x="7334" y="2970"/>
                    <a:pt x="7352" y="2973"/>
                    <a:pt x="7370" y="2973"/>
                  </a:cubicBezTo>
                  <a:lnTo>
                    <a:pt x="7370" y="2973"/>
                  </a:lnTo>
                  <a:cubicBezTo>
                    <a:pt x="7447" y="2973"/>
                    <a:pt x="7510" y="2916"/>
                    <a:pt x="7520" y="2842"/>
                  </a:cubicBezTo>
                  <a:lnTo>
                    <a:pt x="8027" y="2842"/>
                  </a:lnTo>
                  <a:lnTo>
                    <a:pt x="8027" y="2842"/>
                  </a:lnTo>
                  <a:cubicBezTo>
                    <a:pt x="8035" y="2893"/>
                    <a:pt x="8080" y="2933"/>
                    <a:pt x="8134" y="2933"/>
                  </a:cubicBezTo>
                  <a:lnTo>
                    <a:pt x="8134" y="2933"/>
                  </a:lnTo>
                  <a:cubicBezTo>
                    <a:pt x="8149" y="2933"/>
                    <a:pt x="8164" y="2929"/>
                    <a:pt x="8178" y="2923"/>
                  </a:cubicBezTo>
                  <a:lnTo>
                    <a:pt x="8438" y="3375"/>
                  </a:lnTo>
                  <a:lnTo>
                    <a:pt x="8438" y="3375"/>
                  </a:lnTo>
                  <a:cubicBezTo>
                    <a:pt x="8409" y="3403"/>
                    <a:pt x="8391" y="3441"/>
                    <a:pt x="8391" y="3485"/>
                  </a:cubicBezTo>
                  <a:lnTo>
                    <a:pt x="8391" y="3485"/>
                  </a:lnTo>
                  <a:cubicBezTo>
                    <a:pt x="8391" y="3535"/>
                    <a:pt x="8416" y="3580"/>
                    <a:pt x="8454" y="3608"/>
                  </a:cubicBezTo>
                  <a:lnTo>
                    <a:pt x="8201" y="4047"/>
                  </a:lnTo>
                  <a:lnTo>
                    <a:pt x="8201" y="4047"/>
                  </a:lnTo>
                  <a:cubicBezTo>
                    <a:pt x="8188" y="4042"/>
                    <a:pt x="8174" y="4039"/>
                    <a:pt x="8159" y="4039"/>
                  </a:cubicBezTo>
                  <a:lnTo>
                    <a:pt x="8159" y="4039"/>
                  </a:lnTo>
                  <a:cubicBezTo>
                    <a:pt x="8100" y="4039"/>
                    <a:pt x="8051" y="4087"/>
                    <a:pt x="8051" y="4147"/>
                  </a:cubicBezTo>
                  <a:lnTo>
                    <a:pt x="8051" y="4147"/>
                  </a:lnTo>
                  <a:cubicBezTo>
                    <a:pt x="8051" y="4207"/>
                    <a:pt x="8100" y="4256"/>
                    <a:pt x="8159" y="4256"/>
                  </a:cubicBezTo>
                  <a:lnTo>
                    <a:pt x="8159" y="4256"/>
                  </a:lnTo>
                  <a:cubicBezTo>
                    <a:pt x="8173" y="4256"/>
                    <a:pt x="8186" y="4252"/>
                    <a:pt x="8198" y="4248"/>
                  </a:cubicBezTo>
                  <a:lnTo>
                    <a:pt x="8452" y="4690"/>
                  </a:lnTo>
                  <a:lnTo>
                    <a:pt x="8452" y="4690"/>
                  </a:lnTo>
                  <a:cubicBezTo>
                    <a:pt x="8412" y="4716"/>
                    <a:pt x="8385" y="4763"/>
                    <a:pt x="8385" y="4816"/>
                  </a:cubicBezTo>
                  <a:lnTo>
                    <a:pt x="8385" y="4816"/>
                  </a:lnTo>
                  <a:cubicBezTo>
                    <a:pt x="8385" y="4899"/>
                    <a:pt x="8452" y="4967"/>
                    <a:pt x="8536" y="4967"/>
                  </a:cubicBezTo>
                  <a:lnTo>
                    <a:pt x="8536" y="4967"/>
                  </a:lnTo>
                  <a:cubicBezTo>
                    <a:pt x="8612" y="4967"/>
                    <a:pt x="8674" y="4911"/>
                    <a:pt x="8685" y="4838"/>
                  </a:cubicBezTo>
                  <a:lnTo>
                    <a:pt x="9203" y="4838"/>
                  </a:lnTo>
                  <a:lnTo>
                    <a:pt x="9203" y="4838"/>
                  </a:lnTo>
                  <a:cubicBezTo>
                    <a:pt x="9216" y="4884"/>
                    <a:pt x="9257" y="4918"/>
                    <a:pt x="9307" y="4918"/>
                  </a:cubicBezTo>
                  <a:lnTo>
                    <a:pt x="9307" y="4918"/>
                  </a:lnTo>
                  <a:cubicBezTo>
                    <a:pt x="9323" y="4918"/>
                    <a:pt x="9339" y="4914"/>
                    <a:pt x="9353" y="4907"/>
                  </a:cubicBezTo>
                  <a:lnTo>
                    <a:pt x="9608" y="5347"/>
                  </a:lnTo>
                  <a:lnTo>
                    <a:pt x="9608" y="5347"/>
                  </a:lnTo>
                  <a:cubicBezTo>
                    <a:pt x="9562" y="5374"/>
                    <a:pt x="9532" y="5423"/>
                    <a:pt x="9532" y="5478"/>
                  </a:cubicBezTo>
                  <a:lnTo>
                    <a:pt x="9532" y="5478"/>
                  </a:lnTo>
                  <a:cubicBezTo>
                    <a:pt x="9532" y="5562"/>
                    <a:pt x="9600" y="5629"/>
                    <a:pt x="9683" y="5629"/>
                  </a:cubicBezTo>
                  <a:lnTo>
                    <a:pt x="9683" y="5629"/>
                  </a:lnTo>
                  <a:cubicBezTo>
                    <a:pt x="9759" y="5629"/>
                    <a:pt x="9821" y="5574"/>
                    <a:pt x="9832" y="5501"/>
                  </a:cubicBezTo>
                  <a:lnTo>
                    <a:pt x="10351" y="5501"/>
                  </a:lnTo>
                  <a:lnTo>
                    <a:pt x="10351" y="5501"/>
                  </a:lnTo>
                  <a:cubicBezTo>
                    <a:pt x="10365" y="5545"/>
                    <a:pt x="10406" y="5577"/>
                    <a:pt x="10455" y="5577"/>
                  </a:cubicBezTo>
                  <a:lnTo>
                    <a:pt x="10455" y="5577"/>
                  </a:lnTo>
                  <a:cubicBezTo>
                    <a:pt x="10515" y="5577"/>
                    <a:pt x="10563" y="5528"/>
                    <a:pt x="10563" y="5468"/>
                  </a:cubicBezTo>
                  <a:lnTo>
                    <a:pt x="10563" y="5468"/>
                  </a:lnTo>
                  <a:cubicBezTo>
                    <a:pt x="10563" y="5446"/>
                    <a:pt x="10556" y="5425"/>
                    <a:pt x="10544" y="5408"/>
                  </a:cubicBezTo>
                  <a:lnTo>
                    <a:pt x="10806" y="4954"/>
                  </a:lnTo>
                  <a:lnTo>
                    <a:pt x="10806" y="4954"/>
                  </a:lnTo>
                  <a:cubicBezTo>
                    <a:pt x="10816" y="4956"/>
                    <a:pt x="10826" y="4957"/>
                    <a:pt x="10836" y="4957"/>
                  </a:cubicBezTo>
                  <a:lnTo>
                    <a:pt x="10836" y="4957"/>
                  </a:lnTo>
                  <a:cubicBezTo>
                    <a:pt x="10920" y="4957"/>
                    <a:pt x="10988" y="4890"/>
                    <a:pt x="10988" y="4806"/>
                  </a:cubicBezTo>
                  <a:lnTo>
                    <a:pt x="10988" y="4806"/>
                  </a:lnTo>
                  <a:cubicBezTo>
                    <a:pt x="10988" y="4722"/>
                    <a:pt x="10920" y="4655"/>
                    <a:pt x="10836" y="4655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/>
          <p:cNvSpPr>
            <a:spLocks noGrp="1" noChangeAspect="1"/>
          </p:cNvSpPr>
          <p:nvPr>
            <p:ph type="pic" sz="quarter" idx="15"/>
          </p:nvPr>
        </p:nvSpPr>
        <p:spPr>
          <a:xfrm>
            <a:off x="4458751" y="1358536"/>
            <a:ext cx="3304100" cy="2886893"/>
          </a:xfrm>
          <a:prstGeom prst="hexagon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  <p:grpSp>
        <p:nvGrpSpPr>
          <p:cNvPr id="46" name="Group 45"/>
          <p:cNvGrpSpPr/>
          <p:nvPr userDrawn="1"/>
        </p:nvGrpSpPr>
        <p:grpSpPr>
          <a:xfrm flipH="1">
            <a:off x="-644918" y="-451108"/>
            <a:ext cx="13507478" cy="7815652"/>
            <a:chOff x="-1016078" y="-478521"/>
            <a:chExt cx="13717495" cy="7934505"/>
          </a:xfrm>
        </p:grpSpPr>
        <p:sp>
          <p:nvSpPr>
            <p:cNvPr id="47" name="Freeform 46"/>
            <p:cNvSpPr>
              <a:spLocks noChangeArrowheads="1"/>
            </p:cNvSpPr>
            <p:nvPr/>
          </p:nvSpPr>
          <p:spPr bwMode="auto">
            <a:xfrm rot="3600000">
              <a:off x="10234661" y="-452470"/>
              <a:ext cx="2492807" cy="2440705"/>
            </a:xfrm>
            <a:custGeom>
              <a:avLst/>
              <a:gdLst>
                <a:gd name="connsiteX0" fmla="*/ 306447 w 2061803"/>
                <a:gd name="connsiteY0" fmla="*/ 1038966 h 2017353"/>
                <a:gd name="connsiteX1" fmla="*/ 32049 w 2061803"/>
                <a:gd name="connsiteY1" fmla="*/ 1514296 h 2017353"/>
                <a:gd name="connsiteX2" fmla="*/ 306447 w 2061803"/>
                <a:gd name="connsiteY2" fmla="*/ 1989986 h 2017353"/>
                <a:gd name="connsiteX3" fmla="*/ 855243 w 2061803"/>
                <a:gd name="connsiteY3" fmla="*/ 1989986 h 2017353"/>
                <a:gd name="connsiteX4" fmla="*/ 1130001 w 2061803"/>
                <a:gd name="connsiteY4" fmla="*/ 1514296 h 2017353"/>
                <a:gd name="connsiteX5" fmla="*/ 855243 w 2061803"/>
                <a:gd name="connsiteY5" fmla="*/ 1038966 h 2017353"/>
                <a:gd name="connsiteX6" fmla="*/ 290243 w 2061803"/>
                <a:gd name="connsiteY6" fmla="*/ 1011238 h 2017353"/>
                <a:gd name="connsiteX7" fmla="*/ 871448 w 2061803"/>
                <a:gd name="connsiteY7" fmla="*/ 1011238 h 2017353"/>
                <a:gd name="connsiteX8" fmla="*/ 1161690 w 2061803"/>
                <a:gd name="connsiteY8" fmla="*/ 1514296 h 2017353"/>
                <a:gd name="connsiteX9" fmla="*/ 871448 w 2061803"/>
                <a:gd name="connsiteY9" fmla="*/ 2017353 h 2017353"/>
                <a:gd name="connsiteX10" fmla="*/ 290243 w 2061803"/>
                <a:gd name="connsiteY10" fmla="*/ 2017353 h 2017353"/>
                <a:gd name="connsiteX11" fmla="*/ 0 w 2061803"/>
                <a:gd name="connsiteY11" fmla="*/ 1514296 h 2017353"/>
                <a:gd name="connsiteX12" fmla="*/ 1206560 w 2061803"/>
                <a:gd name="connsiteY12" fmla="*/ 521441 h 2017353"/>
                <a:gd name="connsiteX13" fmla="*/ 932162 w 2061803"/>
                <a:gd name="connsiteY13" fmla="*/ 996771 h 2017353"/>
                <a:gd name="connsiteX14" fmla="*/ 1206560 w 2061803"/>
                <a:gd name="connsiteY14" fmla="*/ 1472101 h 2017353"/>
                <a:gd name="connsiteX15" fmla="*/ 1755356 w 2061803"/>
                <a:gd name="connsiteY15" fmla="*/ 1472101 h 2017353"/>
                <a:gd name="connsiteX16" fmla="*/ 2030114 w 2061803"/>
                <a:gd name="connsiteY16" fmla="*/ 996771 h 2017353"/>
                <a:gd name="connsiteX17" fmla="*/ 1755356 w 2061803"/>
                <a:gd name="connsiteY17" fmla="*/ 521441 h 2017353"/>
                <a:gd name="connsiteX18" fmla="*/ 1190356 w 2061803"/>
                <a:gd name="connsiteY18" fmla="*/ 493713 h 2017353"/>
                <a:gd name="connsiteX19" fmla="*/ 1771561 w 2061803"/>
                <a:gd name="connsiteY19" fmla="*/ 493713 h 2017353"/>
                <a:gd name="connsiteX20" fmla="*/ 2061803 w 2061803"/>
                <a:gd name="connsiteY20" fmla="*/ 996771 h 2017353"/>
                <a:gd name="connsiteX21" fmla="*/ 1771561 w 2061803"/>
                <a:gd name="connsiteY21" fmla="*/ 1499828 h 2017353"/>
                <a:gd name="connsiteX22" fmla="*/ 1190356 w 2061803"/>
                <a:gd name="connsiteY22" fmla="*/ 1499828 h 2017353"/>
                <a:gd name="connsiteX23" fmla="*/ 900113 w 2061803"/>
                <a:gd name="connsiteY23" fmla="*/ 996771 h 2017353"/>
                <a:gd name="connsiteX24" fmla="*/ 298180 w 2061803"/>
                <a:gd name="connsiteY24" fmla="*/ 0 h 2017353"/>
                <a:gd name="connsiteX25" fmla="*/ 863510 w 2061803"/>
                <a:gd name="connsiteY25" fmla="*/ 0 h 2017353"/>
                <a:gd name="connsiteX26" fmla="*/ 1145815 w 2061803"/>
                <a:gd name="connsiteY26" fmla="*/ 488950 h 2017353"/>
                <a:gd name="connsiteX27" fmla="*/ 863510 w 2061803"/>
                <a:gd name="connsiteY27" fmla="*/ 977540 h 2017353"/>
                <a:gd name="connsiteX28" fmla="*/ 298180 w 2061803"/>
                <a:gd name="connsiteY28" fmla="*/ 977540 h 2017353"/>
                <a:gd name="connsiteX29" fmla="*/ 15875 w 2061803"/>
                <a:gd name="connsiteY29" fmla="*/ 488950 h 201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061803" h="2017353">
                  <a:moveTo>
                    <a:pt x="306447" y="1038966"/>
                  </a:moveTo>
                  <a:lnTo>
                    <a:pt x="32049" y="1514296"/>
                  </a:lnTo>
                  <a:lnTo>
                    <a:pt x="306447" y="1989986"/>
                  </a:lnTo>
                  <a:lnTo>
                    <a:pt x="855243" y="1989986"/>
                  </a:lnTo>
                  <a:lnTo>
                    <a:pt x="1130001" y="1514296"/>
                  </a:lnTo>
                  <a:lnTo>
                    <a:pt x="855243" y="1038966"/>
                  </a:lnTo>
                  <a:close/>
                  <a:moveTo>
                    <a:pt x="290243" y="1011238"/>
                  </a:moveTo>
                  <a:lnTo>
                    <a:pt x="871448" y="1011238"/>
                  </a:lnTo>
                  <a:lnTo>
                    <a:pt x="1161690" y="1514296"/>
                  </a:lnTo>
                  <a:lnTo>
                    <a:pt x="871448" y="2017353"/>
                  </a:lnTo>
                  <a:lnTo>
                    <a:pt x="290243" y="2017353"/>
                  </a:lnTo>
                  <a:lnTo>
                    <a:pt x="0" y="1514296"/>
                  </a:lnTo>
                  <a:close/>
                  <a:moveTo>
                    <a:pt x="1206560" y="521441"/>
                  </a:moveTo>
                  <a:lnTo>
                    <a:pt x="932162" y="996771"/>
                  </a:lnTo>
                  <a:lnTo>
                    <a:pt x="1206560" y="1472101"/>
                  </a:lnTo>
                  <a:lnTo>
                    <a:pt x="1755356" y="1472101"/>
                  </a:lnTo>
                  <a:lnTo>
                    <a:pt x="2030114" y="996771"/>
                  </a:lnTo>
                  <a:lnTo>
                    <a:pt x="1755356" y="521441"/>
                  </a:lnTo>
                  <a:close/>
                  <a:moveTo>
                    <a:pt x="1190356" y="493713"/>
                  </a:moveTo>
                  <a:lnTo>
                    <a:pt x="1771561" y="493713"/>
                  </a:lnTo>
                  <a:lnTo>
                    <a:pt x="2061803" y="996771"/>
                  </a:lnTo>
                  <a:lnTo>
                    <a:pt x="1771561" y="1499828"/>
                  </a:lnTo>
                  <a:lnTo>
                    <a:pt x="1190356" y="1499828"/>
                  </a:lnTo>
                  <a:lnTo>
                    <a:pt x="900113" y="996771"/>
                  </a:lnTo>
                  <a:close/>
                  <a:moveTo>
                    <a:pt x="298180" y="0"/>
                  </a:moveTo>
                  <a:lnTo>
                    <a:pt x="863510" y="0"/>
                  </a:lnTo>
                  <a:lnTo>
                    <a:pt x="1145815" y="488950"/>
                  </a:lnTo>
                  <a:lnTo>
                    <a:pt x="863510" y="977540"/>
                  </a:lnTo>
                  <a:lnTo>
                    <a:pt x="298180" y="977540"/>
                  </a:lnTo>
                  <a:lnTo>
                    <a:pt x="15875" y="488950"/>
                  </a:lnTo>
                  <a:close/>
                </a:path>
              </a:pathLst>
            </a:custGeom>
            <a:solidFill>
              <a:schemeClr val="bg1">
                <a:lumMod val="85000"/>
                <a:alpha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48" name="Freeform 47"/>
            <p:cNvSpPr>
              <a:spLocks noChangeArrowheads="1"/>
            </p:cNvSpPr>
            <p:nvPr/>
          </p:nvSpPr>
          <p:spPr bwMode="auto">
            <a:xfrm>
              <a:off x="-1016078" y="4813115"/>
              <a:ext cx="2793164" cy="2437965"/>
            </a:xfrm>
            <a:custGeom>
              <a:avLst/>
              <a:gdLst>
                <a:gd name="connsiteX0" fmla="*/ 245542 w 2309452"/>
                <a:gd name="connsiteY0" fmla="*/ 1248485 h 2015765"/>
                <a:gd name="connsiteX1" fmla="*/ 32043 w 2309452"/>
                <a:gd name="connsiteY1" fmla="*/ 1618276 h 2015765"/>
                <a:gd name="connsiteX2" fmla="*/ 245542 w 2309452"/>
                <a:gd name="connsiteY2" fmla="*/ 1988067 h 2015765"/>
                <a:gd name="connsiteX3" fmla="*/ 672900 w 2309452"/>
                <a:gd name="connsiteY3" fmla="*/ 1988067 h 2015765"/>
                <a:gd name="connsiteX4" fmla="*/ 886399 w 2309452"/>
                <a:gd name="connsiteY4" fmla="*/ 1618276 h 2015765"/>
                <a:gd name="connsiteX5" fmla="*/ 672900 w 2309452"/>
                <a:gd name="connsiteY5" fmla="*/ 1248485 h 2015765"/>
                <a:gd name="connsiteX6" fmla="*/ 1636192 w 2309452"/>
                <a:gd name="connsiteY6" fmla="*/ 1239003 h 2015765"/>
                <a:gd name="connsiteX7" fmla="*/ 1422693 w 2309452"/>
                <a:gd name="connsiteY7" fmla="*/ 1609364 h 2015765"/>
                <a:gd name="connsiteX8" fmla="*/ 1636192 w 2309452"/>
                <a:gd name="connsiteY8" fmla="*/ 1979726 h 2015765"/>
                <a:gd name="connsiteX9" fmla="*/ 2063550 w 2309452"/>
                <a:gd name="connsiteY9" fmla="*/ 1979726 h 2015765"/>
                <a:gd name="connsiteX10" fmla="*/ 2277409 w 2309452"/>
                <a:gd name="connsiteY10" fmla="*/ 1609364 h 2015765"/>
                <a:gd name="connsiteX11" fmla="*/ 2063550 w 2309452"/>
                <a:gd name="connsiteY11" fmla="*/ 1239003 h 2015765"/>
                <a:gd name="connsiteX12" fmla="*/ 229700 w 2309452"/>
                <a:gd name="connsiteY12" fmla="*/ 1220787 h 2015765"/>
                <a:gd name="connsiteX13" fmla="*/ 689101 w 2309452"/>
                <a:gd name="connsiteY13" fmla="*/ 1220787 h 2015765"/>
                <a:gd name="connsiteX14" fmla="*/ 918802 w 2309452"/>
                <a:gd name="connsiteY14" fmla="*/ 1618276 h 2015765"/>
                <a:gd name="connsiteX15" fmla="*/ 689101 w 2309452"/>
                <a:gd name="connsiteY15" fmla="*/ 2015765 h 2015765"/>
                <a:gd name="connsiteX16" fmla="*/ 229700 w 2309452"/>
                <a:gd name="connsiteY16" fmla="*/ 2015765 h 2015765"/>
                <a:gd name="connsiteX17" fmla="*/ 0 w 2309452"/>
                <a:gd name="connsiteY17" fmla="*/ 1618276 h 2015765"/>
                <a:gd name="connsiteX18" fmla="*/ 1620351 w 2309452"/>
                <a:gd name="connsiteY18" fmla="*/ 1211262 h 2015765"/>
                <a:gd name="connsiteX19" fmla="*/ 2079752 w 2309452"/>
                <a:gd name="connsiteY19" fmla="*/ 1211262 h 2015765"/>
                <a:gd name="connsiteX20" fmla="*/ 2309452 w 2309452"/>
                <a:gd name="connsiteY20" fmla="*/ 1609364 h 2015765"/>
                <a:gd name="connsiteX21" fmla="*/ 2079752 w 2309452"/>
                <a:gd name="connsiteY21" fmla="*/ 2007827 h 2015765"/>
                <a:gd name="connsiteX22" fmla="*/ 1620351 w 2309452"/>
                <a:gd name="connsiteY22" fmla="*/ 2007827 h 2015765"/>
                <a:gd name="connsiteX23" fmla="*/ 1390650 w 2309452"/>
                <a:gd name="connsiteY23" fmla="*/ 1609364 h 2015765"/>
                <a:gd name="connsiteX24" fmla="*/ 933053 w 2309452"/>
                <a:gd name="connsiteY24" fmla="*/ 822325 h 2015765"/>
                <a:gd name="connsiteX25" fmla="*/ 1376759 w 2309452"/>
                <a:gd name="connsiteY25" fmla="*/ 822325 h 2015765"/>
                <a:gd name="connsiteX26" fmla="*/ 1598252 w 2309452"/>
                <a:gd name="connsiteY26" fmla="*/ 1206140 h 2015765"/>
                <a:gd name="connsiteX27" fmla="*/ 1376759 w 2309452"/>
                <a:gd name="connsiteY27" fmla="*/ 1590315 h 2015765"/>
                <a:gd name="connsiteX28" fmla="*/ 933053 w 2309452"/>
                <a:gd name="connsiteY28" fmla="*/ 1590315 h 2015765"/>
                <a:gd name="connsiteX29" fmla="*/ 711200 w 2309452"/>
                <a:gd name="connsiteY29" fmla="*/ 1206140 h 2015765"/>
                <a:gd name="connsiteX30" fmla="*/ 245542 w 2309452"/>
                <a:gd name="connsiteY30" fmla="*/ 434098 h 2015765"/>
                <a:gd name="connsiteX31" fmla="*/ 32043 w 2309452"/>
                <a:gd name="connsiteY31" fmla="*/ 803889 h 2015765"/>
                <a:gd name="connsiteX32" fmla="*/ 245542 w 2309452"/>
                <a:gd name="connsiteY32" fmla="*/ 1173679 h 2015765"/>
                <a:gd name="connsiteX33" fmla="*/ 672900 w 2309452"/>
                <a:gd name="connsiteY33" fmla="*/ 1173679 h 2015765"/>
                <a:gd name="connsiteX34" fmla="*/ 886399 w 2309452"/>
                <a:gd name="connsiteY34" fmla="*/ 803889 h 2015765"/>
                <a:gd name="connsiteX35" fmla="*/ 672900 w 2309452"/>
                <a:gd name="connsiteY35" fmla="*/ 434098 h 2015765"/>
                <a:gd name="connsiteX36" fmla="*/ 229700 w 2309452"/>
                <a:gd name="connsiteY36" fmla="*/ 406400 h 2015765"/>
                <a:gd name="connsiteX37" fmla="*/ 689101 w 2309452"/>
                <a:gd name="connsiteY37" fmla="*/ 406400 h 2015765"/>
                <a:gd name="connsiteX38" fmla="*/ 918802 w 2309452"/>
                <a:gd name="connsiteY38" fmla="*/ 803889 h 2015765"/>
                <a:gd name="connsiteX39" fmla="*/ 689101 w 2309452"/>
                <a:gd name="connsiteY39" fmla="*/ 1201377 h 2015765"/>
                <a:gd name="connsiteX40" fmla="*/ 229700 w 2309452"/>
                <a:gd name="connsiteY40" fmla="*/ 1201377 h 2015765"/>
                <a:gd name="connsiteX41" fmla="*/ 0 w 2309452"/>
                <a:gd name="connsiteY41" fmla="*/ 803889 h 2015765"/>
                <a:gd name="connsiteX42" fmla="*/ 960277 w 2309452"/>
                <a:gd name="connsiteY42" fmla="*/ 27711 h 2015765"/>
                <a:gd name="connsiteX43" fmla="*/ 746418 w 2309452"/>
                <a:gd name="connsiteY43" fmla="*/ 397309 h 2015765"/>
                <a:gd name="connsiteX44" fmla="*/ 960277 w 2309452"/>
                <a:gd name="connsiteY44" fmla="*/ 767626 h 2015765"/>
                <a:gd name="connsiteX45" fmla="*/ 1387275 w 2309452"/>
                <a:gd name="connsiteY45" fmla="*/ 767626 h 2015765"/>
                <a:gd name="connsiteX46" fmla="*/ 1601134 w 2309452"/>
                <a:gd name="connsiteY46" fmla="*/ 397309 h 2015765"/>
                <a:gd name="connsiteX47" fmla="*/ 1387275 w 2309452"/>
                <a:gd name="connsiteY47" fmla="*/ 27711 h 2015765"/>
                <a:gd name="connsiteX48" fmla="*/ 944076 w 2309452"/>
                <a:gd name="connsiteY48" fmla="*/ 0 h 2015765"/>
                <a:gd name="connsiteX49" fmla="*/ 1403477 w 2309452"/>
                <a:gd name="connsiteY49" fmla="*/ 0 h 2015765"/>
                <a:gd name="connsiteX50" fmla="*/ 1633177 w 2309452"/>
                <a:gd name="connsiteY50" fmla="*/ 397309 h 2015765"/>
                <a:gd name="connsiteX51" fmla="*/ 1403477 w 2309452"/>
                <a:gd name="connsiteY51" fmla="*/ 794977 h 2015765"/>
                <a:gd name="connsiteX52" fmla="*/ 944076 w 2309452"/>
                <a:gd name="connsiteY52" fmla="*/ 794977 h 2015765"/>
                <a:gd name="connsiteX53" fmla="*/ 714375 w 2309452"/>
                <a:gd name="connsiteY53" fmla="*/ 397309 h 201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309452" h="2015765">
                  <a:moveTo>
                    <a:pt x="245542" y="1248485"/>
                  </a:moveTo>
                  <a:lnTo>
                    <a:pt x="32043" y="1618276"/>
                  </a:lnTo>
                  <a:lnTo>
                    <a:pt x="245542" y="1988067"/>
                  </a:lnTo>
                  <a:lnTo>
                    <a:pt x="672900" y="1988067"/>
                  </a:lnTo>
                  <a:lnTo>
                    <a:pt x="886399" y="1618276"/>
                  </a:lnTo>
                  <a:lnTo>
                    <a:pt x="672900" y="1248485"/>
                  </a:lnTo>
                  <a:close/>
                  <a:moveTo>
                    <a:pt x="1636192" y="1239003"/>
                  </a:moveTo>
                  <a:lnTo>
                    <a:pt x="1422693" y="1609364"/>
                  </a:lnTo>
                  <a:lnTo>
                    <a:pt x="1636192" y="1979726"/>
                  </a:lnTo>
                  <a:lnTo>
                    <a:pt x="2063550" y="1979726"/>
                  </a:lnTo>
                  <a:lnTo>
                    <a:pt x="2277409" y="1609364"/>
                  </a:lnTo>
                  <a:lnTo>
                    <a:pt x="2063550" y="1239003"/>
                  </a:lnTo>
                  <a:close/>
                  <a:moveTo>
                    <a:pt x="229700" y="1220787"/>
                  </a:moveTo>
                  <a:lnTo>
                    <a:pt x="689101" y="1220787"/>
                  </a:lnTo>
                  <a:lnTo>
                    <a:pt x="918802" y="1618276"/>
                  </a:lnTo>
                  <a:lnTo>
                    <a:pt x="689101" y="2015765"/>
                  </a:lnTo>
                  <a:lnTo>
                    <a:pt x="229700" y="2015765"/>
                  </a:lnTo>
                  <a:lnTo>
                    <a:pt x="0" y="1618276"/>
                  </a:lnTo>
                  <a:close/>
                  <a:moveTo>
                    <a:pt x="1620351" y="1211262"/>
                  </a:moveTo>
                  <a:lnTo>
                    <a:pt x="2079752" y="1211262"/>
                  </a:lnTo>
                  <a:lnTo>
                    <a:pt x="2309452" y="1609364"/>
                  </a:lnTo>
                  <a:lnTo>
                    <a:pt x="2079752" y="2007827"/>
                  </a:lnTo>
                  <a:lnTo>
                    <a:pt x="1620351" y="2007827"/>
                  </a:lnTo>
                  <a:lnTo>
                    <a:pt x="1390650" y="1609364"/>
                  </a:lnTo>
                  <a:close/>
                  <a:moveTo>
                    <a:pt x="933053" y="822325"/>
                  </a:moveTo>
                  <a:lnTo>
                    <a:pt x="1376759" y="822325"/>
                  </a:lnTo>
                  <a:lnTo>
                    <a:pt x="1598252" y="1206140"/>
                  </a:lnTo>
                  <a:lnTo>
                    <a:pt x="1376759" y="1590315"/>
                  </a:lnTo>
                  <a:lnTo>
                    <a:pt x="933053" y="1590315"/>
                  </a:lnTo>
                  <a:lnTo>
                    <a:pt x="711200" y="1206140"/>
                  </a:lnTo>
                  <a:close/>
                  <a:moveTo>
                    <a:pt x="245542" y="434098"/>
                  </a:moveTo>
                  <a:lnTo>
                    <a:pt x="32043" y="803889"/>
                  </a:lnTo>
                  <a:lnTo>
                    <a:pt x="245542" y="1173679"/>
                  </a:lnTo>
                  <a:lnTo>
                    <a:pt x="672900" y="1173679"/>
                  </a:lnTo>
                  <a:lnTo>
                    <a:pt x="886399" y="803889"/>
                  </a:lnTo>
                  <a:lnTo>
                    <a:pt x="672900" y="434098"/>
                  </a:lnTo>
                  <a:close/>
                  <a:moveTo>
                    <a:pt x="229700" y="406400"/>
                  </a:moveTo>
                  <a:lnTo>
                    <a:pt x="689101" y="406400"/>
                  </a:lnTo>
                  <a:lnTo>
                    <a:pt x="918802" y="803889"/>
                  </a:lnTo>
                  <a:lnTo>
                    <a:pt x="689101" y="1201377"/>
                  </a:lnTo>
                  <a:lnTo>
                    <a:pt x="229700" y="1201377"/>
                  </a:lnTo>
                  <a:lnTo>
                    <a:pt x="0" y="803889"/>
                  </a:lnTo>
                  <a:close/>
                  <a:moveTo>
                    <a:pt x="960277" y="27711"/>
                  </a:moveTo>
                  <a:lnTo>
                    <a:pt x="746418" y="397309"/>
                  </a:lnTo>
                  <a:lnTo>
                    <a:pt x="960277" y="767626"/>
                  </a:lnTo>
                  <a:lnTo>
                    <a:pt x="1387275" y="767626"/>
                  </a:lnTo>
                  <a:lnTo>
                    <a:pt x="1601134" y="397309"/>
                  </a:lnTo>
                  <a:lnTo>
                    <a:pt x="1387275" y="27711"/>
                  </a:lnTo>
                  <a:close/>
                  <a:moveTo>
                    <a:pt x="944076" y="0"/>
                  </a:moveTo>
                  <a:lnTo>
                    <a:pt x="1403477" y="0"/>
                  </a:lnTo>
                  <a:lnTo>
                    <a:pt x="1633177" y="397309"/>
                  </a:lnTo>
                  <a:lnTo>
                    <a:pt x="1403477" y="794977"/>
                  </a:lnTo>
                  <a:lnTo>
                    <a:pt x="944076" y="794977"/>
                  </a:lnTo>
                  <a:lnTo>
                    <a:pt x="714375" y="397309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49" name="Freeform 10"/>
            <p:cNvSpPr>
              <a:spLocks noChangeArrowheads="1"/>
            </p:cNvSpPr>
            <p:nvPr/>
          </p:nvSpPr>
          <p:spPr bwMode="auto">
            <a:xfrm>
              <a:off x="-908485" y="0"/>
              <a:ext cx="1405440" cy="1217280"/>
            </a:xfrm>
            <a:custGeom>
              <a:avLst/>
              <a:gdLst>
                <a:gd name="T0" fmla="*/ 852 w 3228"/>
                <a:gd name="T1" fmla="*/ 2718 h 2796"/>
                <a:gd name="T2" fmla="*/ 2376 w 3228"/>
                <a:gd name="T3" fmla="*/ 2718 h 2796"/>
                <a:gd name="T4" fmla="*/ 3138 w 3228"/>
                <a:gd name="T5" fmla="*/ 1397 h 2796"/>
                <a:gd name="T6" fmla="*/ 2376 w 3228"/>
                <a:gd name="T7" fmla="*/ 77 h 2796"/>
                <a:gd name="T8" fmla="*/ 852 w 3228"/>
                <a:gd name="T9" fmla="*/ 77 h 2796"/>
                <a:gd name="T10" fmla="*/ 89 w 3228"/>
                <a:gd name="T11" fmla="*/ 1397 h 2796"/>
                <a:gd name="T12" fmla="*/ 852 w 3228"/>
                <a:gd name="T13" fmla="*/ 2718 h 2796"/>
                <a:gd name="T14" fmla="*/ 2421 w 3228"/>
                <a:gd name="T15" fmla="*/ 2795 h 2796"/>
                <a:gd name="T16" fmla="*/ 807 w 3228"/>
                <a:gd name="T17" fmla="*/ 2795 h 2796"/>
                <a:gd name="T18" fmla="*/ 0 w 3228"/>
                <a:gd name="T19" fmla="*/ 1397 h 2796"/>
                <a:gd name="T20" fmla="*/ 807 w 3228"/>
                <a:gd name="T21" fmla="*/ 0 h 2796"/>
                <a:gd name="T22" fmla="*/ 2421 w 3228"/>
                <a:gd name="T23" fmla="*/ 0 h 2796"/>
                <a:gd name="T24" fmla="*/ 3227 w 3228"/>
                <a:gd name="T25" fmla="*/ 1397 h 2796"/>
                <a:gd name="T26" fmla="*/ 2421 w 3228"/>
                <a:gd name="T27" fmla="*/ 2795 h 2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28" h="2796">
                  <a:moveTo>
                    <a:pt x="852" y="2718"/>
                  </a:moveTo>
                  <a:lnTo>
                    <a:pt x="2376" y="2718"/>
                  </a:lnTo>
                  <a:lnTo>
                    <a:pt x="3138" y="1397"/>
                  </a:lnTo>
                  <a:lnTo>
                    <a:pt x="2376" y="77"/>
                  </a:lnTo>
                  <a:lnTo>
                    <a:pt x="852" y="77"/>
                  </a:lnTo>
                  <a:lnTo>
                    <a:pt x="89" y="1397"/>
                  </a:lnTo>
                  <a:lnTo>
                    <a:pt x="852" y="2718"/>
                  </a:lnTo>
                  <a:close/>
                  <a:moveTo>
                    <a:pt x="2421" y="2795"/>
                  </a:moveTo>
                  <a:lnTo>
                    <a:pt x="807" y="2795"/>
                  </a:lnTo>
                  <a:lnTo>
                    <a:pt x="0" y="1397"/>
                  </a:lnTo>
                  <a:lnTo>
                    <a:pt x="807" y="0"/>
                  </a:lnTo>
                  <a:lnTo>
                    <a:pt x="2421" y="0"/>
                  </a:lnTo>
                  <a:lnTo>
                    <a:pt x="3227" y="1397"/>
                  </a:lnTo>
                  <a:lnTo>
                    <a:pt x="2421" y="2795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" name="Freeform 49"/>
            <p:cNvSpPr>
              <a:spLocks noChangeArrowheads="1"/>
            </p:cNvSpPr>
            <p:nvPr/>
          </p:nvSpPr>
          <p:spPr bwMode="auto">
            <a:xfrm>
              <a:off x="-668575" y="725296"/>
              <a:ext cx="1931085" cy="1474125"/>
            </a:xfrm>
            <a:custGeom>
              <a:avLst/>
              <a:gdLst>
                <a:gd name="connsiteX0" fmla="*/ 245902 w 1596665"/>
                <a:gd name="connsiteY0" fmla="*/ 451561 h 1218840"/>
                <a:gd name="connsiteX1" fmla="*/ 32043 w 1596665"/>
                <a:gd name="connsiteY1" fmla="*/ 821352 h 1218840"/>
                <a:gd name="connsiteX2" fmla="*/ 245902 w 1596665"/>
                <a:gd name="connsiteY2" fmla="*/ 1190782 h 1218840"/>
                <a:gd name="connsiteX3" fmla="*/ 673260 w 1596665"/>
                <a:gd name="connsiteY3" fmla="*/ 1190782 h 1218840"/>
                <a:gd name="connsiteX4" fmla="*/ 886759 w 1596665"/>
                <a:gd name="connsiteY4" fmla="*/ 821352 h 1218840"/>
                <a:gd name="connsiteX5" fmla="*/ 673260 w 1596665"/>
                <a:gd name="connsiteY5" fmla="*/ 451561 h 1218840"/>
                <a:gd name="connsiteX6" fmla="*/ 229700 w 1596665"/>
                <a:gd name="connsiteY6" fmla="*/ 423863 h 1218840"/>
                <a:gd name="connsiteX7" fmla="*/ 689101 w 1596665"/>
                <a:gd name="connsiteY7" fmla="*/ 423863 h 1218840"/>
                <a:gd name="connsiteX8" fmla="*/ 918802 w 1596665"/>
                <a:gd name="connsiteY8" fmla="*/ 821352 h 1218840"/>
                <a:gd name="connsiteX9" fmla="*/ 689101 w 1596665"/>
                <a:gd name="connsiteY9" fmla="*/ 1218840 h 1218840"/>
                <a:gd name="connsiteX10" fmla="*/ 229700 w 1596665"/>
                <a:gd name="connsiteY10" fmla="*/ 1218840 h 1218840"/>
                <a:gd name="connsiteX11" fmla="*/ 0 w 1596665"/>
                <a:gd name="connsiteY11" fmla="*/ 821352 h 1218840"/>
                <a:gd name="connsiteX12" fmla="*/ 931195 w 1596665"/>
                <a:gd name="connsiteY12" fmla="*/ 0 h 1218840"/>
                <a:gd name="connsiteX13" fmla="*/ 1375082 w 1596665"/>
                <a:gd name="connsiteY13" fmla="*/ 0 h 1218840"/>
                <a:gd name="connsiteX14" fmla="*/ 1596665 w 1596665"/>
                <a:gd name="connsiteY14" fmla="*/ 383815 h 1218840"/>
                <a:gd name="connsiteX15" fmla="*/ 1375082 w 1596665"/>
                <a:gd name="connsiteY15" fmla="*/ 767990 h 1218840"/>
                <a:gd name="connsiteX16" fmla="*/ 931195 w 1596665"/>
                <a:gd name="connsiteY16" fmla="*/ 767990 h 1218840"/>
                <a:gd name="connsiteX17" fmla="*/ 709612 w 1596665"/>
                <a:gd name="connsiteY17" fmla="*/ 383815 h 121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6665" h="1218840">
                  <a:moveTo>
                    <a:pt x="245902" y="451561"/>
                  </a:moveTo>
                  <a:lnTo>
                    <a:pt x="32043" y="821352"/>
                  </a:lnTo>
                  <a:lnTo>
                    <a:pt x="245902" y="1190782"/>
                  </a:lnTo>
                  <a:lnTo>
                    <a:pt x="673260" y="1190782"/>
                  </a:lnTo>
                  <a:lnTo>
                    <a:pt x="886759" y="821352"/>
                  </a:lnTo>
                  <a:lnTo>
                    <a:pt x="673260" y="451561"/>
                  </a:lnTo>
                  <a:close/>
                  <a:moveTo>
                    <a:pt x="229700" y="423863"/>
                  </a:moveTo>
                  <a:lnTo>
                    <a:pt x="689101" y="423863"/>
                  </a:lnTo>
                  <a:lnTo>
                    <a:pt x="918802" y="821352"/>
                  </a:lnTo>
                  <a:lnTo>
                    <a:pt x="689101" y="1218840"/>
                  </a:lnTo>
                  <a:lnTo>
                    <a:pt x="229700" y="1218840"/>
                  </a:lnTo>
                  <a:lnTo>
                    <a:pt x="0" y="821352"/>
                  </a:lnTo>
                  <a:close/>
                  <a:moveTo>
                    <a:pt x="931195" y="0"/>
                  </a:moveTo>
                  <a:lnTo>
                    <a:pt x="1375082" y="0"/>
                  </a:lnTo>
                  <a:lnTo>
                    <a:pt x="1596665" y="383815"/>
                  </a:lnTo>
                  <a:lnTo>
                    <a:pt x="1375082" y="767990"/>
                  </a:lnTo>
                  <a:lnTo>
                    <a:pt x="931195" y="767990"/>
                  </a:lnTo>
                  <a:lnTo>
                    <a:pt x="709612" y="383815"/>
                  </a:lnTo>
                  <a:close/>
                </a:path>
              </a:pathLst>
            </a:custGeom>
            <a:solidFill>
              <a:schemeClr val="bg1">
                <a:lumMod val="95000"/>
                <a:alpha val="2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51" name="Freeform 12"/>
            <p:cNvSpPr>
              <a:spLocks noChangeArrowheads="1"/>
            </p:cNvSpPr>
            <p:nvPr/>
          </p:nvSpPr>
          <p:spPr bwMode="auto">
            <a:xfrm rot="21090634">
              <a:off x="7771745" y="5004969"/>
              <a:ext cx="4786248" cy="2451015"/>
            </a:xfrm>
            <a:custGeom>
              <a:avLst/>
              <a:gdLst>
                <a:gd name="T0" fmla="*/ 9393 w 10989"/>
                <a:gd name="T1" fmla="*/ 4874 h 5630"/>
                <a:gd name="T2" fmla="*/ 10455 w 10989"/>
                <a:gd name="T3" fmla="*/ 4256 h 5630"/>
                <a:gd name="T4" fmla="*/ 9201 w 10989"/>
                <a:gd name="T5" fmla="*/ 4787 h 5630"/>
                <a:gd name="T6" fmla="*/ 8501 w 10989"/>
                <a:gd name="T7" fmla="*/ 3630 h 5630"/>
                <a:gd name="T8" fmla="*/ 9538 w 10989"/>
                <a:gd name="T9" fmla="*/ 4147 h 5630"/>
                <a:gd name="T10" fmla="*/ 8667 w 10989"/>
                <a:gd name="T11" fmla="*/ 2179 h 5630"/>
                <a:gd name="T12" fmla="*/ 9321 w 10989"/>
                <a:gd name="T13" fmla="*/ 3377 h 5630"/>
                <a:gd name="T14" fmla="*/ 8134 w 10989"/>
                <a:gd name="T15" fmla="*/ 2716 h 5630"/>
                <a:gd name="T16" fmla="*/ 7076 w 10989"/>
                <a:gd name="T17" fmla="*/ 2069 h 5630"/>
                <a:gd name="T18" fmla="*/ 8435 w 10989"/>
                <a:gd name="T19" fmla="*/ 2044 h 5630"/>
                <a:gd name="T20" fmla="*/ 6377 w 10989"/>
                <a:gd name="T21" fmla="*/ 3459 h 5630"/>
                <a:gd name="T22" fmla="*/ 6221 w 10989"/>
                <a:gd name="T23" fmla="*/ 2298 h 5630"/>
                <a:gd name="T24" fmla="*/ 5881 w 10989"/>
                <a:gd name="T25" fmla="*/ 4022 h 5630"/>
                <a:gd name="T26" fmla="*/ 4805 w 10989"/>
                <a:gd name="T27" fmla="*/ 3475 h 5630"/>
                <a:gd name="T28" fmla="*/ 5861 w 10989"/>
                <a:gd name="T29" fmla="*/ 2910 h 5630"/>
                <a:gd name="T30" fmla="*/ 3927 w 10989"/>
                <a:gd name="T31" fmla="*/ 3333 h 5630"/>
                <a:gd name="T32" fmla="*/ 4081 w 10989"/>
                <a:gd name="T33" fmla="*/ 2179 h 5630"/>
                <a:gd name="T34" fmla="*/ 4727 w 10989"/>
                <a:gd name="T35" fmla="*/ 3371 h 5630"/>
                <a:gd name="T36" fmla="*/ 2728 w 10989"/>
                <a:gd name="T37" fmla="*/ 3996 h 5630"/>
                <a:gd name="T38" fmla="*/ 3445 w 10989"/>
                <a:gd name="T39" fmla="*/ 2838 h 5630"/>
                <a:gd name="T40" fmla="*/ 2397 w 10989"/>
                <a:gd name="T41" fmla="*/ 4691 h 5630"/>
                <a:gd name="T42" fmla="*/ 1333 w 10989"/>
                <a:gd name="T43" fmla="*/ 4062 h 5630"/>
                <a:gd name="T44" fmla="*/ 2680 w 10989"/>
                <a:gd name="T45" fmla="*/ 4024 h 5630"/>
                <a:gd name="T46" fmla="*/ 442 w 10989"/>
                <a:gd name="T47" fmla="*/ 4002 h 5630"/>
                <a:gd name="T48" fmla="*/ 1149 w 10989"/>
                <a:gd name="T49" fmla="*/ 2838 h 5630"/>
                <a:gd name="T50" fmla="*/ 5915 w 10989"/>
                <a:gd name="T51" fmla="*/ 1560 h 5630"/>
                <a:gd name="T52" fmla="*/ 6992 w 10989"/>
                <a:gd name="T53" fmla="*/ 925 h 5630"/>
                <a:gd name="T54" fmla="*/ 6885 w 10989"/>
                <a:gd name="T55" fmla="*/ 2128 h 5630"/>
                <a:gd name="T56" fmla="*/ 9176 w 10989"/>
                <a:gd name="T57" fmla="*/ 855 h 5630"/>
                <a:gd name="T58" fmla="*/ 9317 w 10989"/>
                <a:gd name="T59" fmla="*/ 2059 h 5630"/>
                <a:gd name="T60" fmla="*/ 8214 w 10989"/>
                <a:gd name="T61" fmla="*/ 1423 h 5630"/>
                <a:gd name="T62" fmla="*/ 10708 w 10989"/>
                <a:gd name="T63" fmla="*/ 694 h 5630"/>
                <a:gd name="T64" fmla="*/ 9653 w 10989"/>
                <a:gd name="T65" fmla="*/ 1331 h 5630"/>
                <a:gd name="T66" fmla="*/ 9683 w 10989"/>
                <a:gd name="T67" fmla="*/ 2963 h 5630"/>
                <a:gd name="T68" fmla="*/ 10477 w 10989"/>
                <a:gd name="T69" fmla="*/ 4041 h 5630"/>
                <a:gd name="T70" fmla="*/ 9415 w 10989"/>
                <a:gd name="T71" fmla="*/ 3485 h 5630"/>
                <a:gd name="T72" fmla="*/ 10783 w 10989"/>
                <a:gd name="T73" fmla="*/ 3614 h 5630"/>
                <a:gd name="T74" fmla="*/ 10557 w 10989"/>
                <a:gd name="T75" fmla="*/ 2812 h 5630"/>
                <a:gd name="T76" fmla="*/ 9425 w 10989"/>
                <a:gd name="T77" fmla="*/ 2168 h 5630"/>
                <a:gd name="T78" fmla="*/ 10533 w 10989"/>
                <a:gd name="T79" fmla="*/ 1472 h 5630"/>
                <a:gd name="T80" fmla="*/ 10498 w 10989"/>
                <a:gd name="T81" fmla="*/ 229 h 5630"/>
                <a:gd name="T82" fmla="*/ 9562 w 10989"/>
                <a:gd name="T83" fmla="*/ 267 h 5630"/>
                <a:gd name="T84" fmla="*/ 8436 w 10989"/>
                <a:gd name="T85" fmla="*/ 936 h 5630"/>
                <a:gd name="T86" fmla="*/ 7062 w 10989"/>
                <a:gd name="T87" fmla="*/ 898 h 5630"/>
                <a:gd name="T88" fmla="*/ 6136 w 10989"/>
                <a:gd name="T89" fmla="*/ 936 h 5630"/>
                <a:gd name="T90" fmla="*/ 6070 w 10989"/>
                <a:gd name="T91" fmla="*/ 2148 h 5630"/>
                <a:gd name="T92" fmla="*/ 5025 w 10989"/>
                <a:gd name="T93" fmla="*/ 2671 h 5630"/>
                <a:gd name="T94" fmla="*/ 3782 w 10989"/>
                <a:gd name="T95" fmla="*/ 2153 h 5630"/>
                <a:gd name="T96" fmla="*/ 2628 w 10989"/>
                <a:gd name="T97" fmla="*/ 2816 h 5630"/>
                <a:gd name="T98" fmla="*/ 1586 w 10989"/>
                <a:gd name="T99" fmla="*/ 3333 h 5630"/>
                <a:gd name="T100" fmla="*/ 340 w 10989"/>
                <a:gd name="T101" fmla="*/ 2816 h 5630"/>
                <a:gd name="T102" fmla="*/ 396 w 10989"/>
                <a:gd name="T103" fmla="*/ 4025 h 5630"/>
                <a:gd name="T104" fmla="*/ 1533 w 10989"/>
                <a:gd name="T105" fmla="*/ 4687 h 5630"/>
                <a:gd name="T106" fmla="*/ 2506 w 10989"/>
                <a:gd name="T107" fmla="*/ 4800 h 5630"/>
                <a:gd name="T108" fmla="*/ 3653 w 10989"/>
                <a:gd name="T109" fmla="*/ 4137 h 5630"/>
                <a:gd name="T110" fmla="*/ 4978 w 10989"/>
                <a:gd name="T111" fmla="*/ 4012 h 5630"/>
                <a:gd name="T112" fmla="*/ 5952 w 10989"/>
                <a:gd name="T113" fmla="*/ 4124 h 5630"/>
                <a:gd name="T114" fmla="*/ 7096 w 10989"/>
                <a:gd name="T115" fmla="*/ 3475 h 5630"/>
                <a:gd name="T116" fmla="*/ 8438 w 10989"/>
                <a:gd name="T117" fmla="*/ 3375 h 5630"/>
                <a:gd name="T118" fmla="*/ 8159 w 10989"/>
                <a:gd name="T119" fmla="*/ 4256 h 5630"/>
                <a:gd name="T120" fmla="*/ 9307 w 10989"/>
                <a:gd name="T121" fmla="*/ 4918 h 5630"/>
                <a:gd name="T122" fmla="*/ 10455 w 10989"/>
                <a:gd name="T123" fmla="*/ 5577 h 5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989" h="5630">
                  <a:moveTo>
                    <a:pt x="10505" y="5373"/>
                  </a:moveTo>
                  <a:lnTo>
                    <a:pt x="10505" y="5373"/>
                  </a:lnTo>
                  <a:cubicBezTo>
                    <a:pt x="10490" y="5365"/>
                    <a:pt x="10473" y="5360"/>
                    <a:pt x="10455" y="5360"/>
                  </a:cubicBezTo>
                  <a:lnTo>
                    <a:pt x="10455" y="5360"/>
                  </a:lnTo>
                  <a:cubicBezTo>
                    <a:pt x="10401" y="5360"/>
                    <a:pt x="10357" y="5398"/>
                    <a:pt x="10348" y="5449"/>
                  </a:cubicBezTo>
                  <a:lnTo>
                    <a:pt x="9831" y="5449"/>
                  </a:lnTo>
                  <a:lnTo>
                    <a:pt x="9831" y="5449"/>
                  </a:lnTo>
                  <a:cubicBezTo>
                    <a:pt x="9818" y="5380"/>
                    <a:pt x="9757" y="5327"/>
                    <a:pt x="9683" y="5327"/>
                  </a:cubicBezTo>
                  <a:lnTo>
                    <a:pt x="9683" y="5327"/>
                  </a:lnTo>
                  <a:cubicBezTo>
                    <a:pt x="9674" y="5327"/>
                    <a:pt x="9665" y="5328"/>
                    <a:pt x="9656" y="5330"/>
                  </a:cubicBezTo>
                  <a:lnTo>
                    <a:pt x="9393" y="4874"/>
                  </a:lnTo>
                  <a:lnTo>
                    <a:pt x="9393" y="4874"/>
                  </a:lnTo>
                  <a:cubicBezTo>
                    <a:pt x="9407" y="4856"/>
                    <a:pt x="9415" y="4834"/>
                    <a:pt x="9415" y="4809"/>
                  </a:cubicBezTo>
                  <a:lnTo>
                    <a:pt x="9415" y="4809"/>
                  </a:lnTo>
                  <a:cubicBezTo>
                    <a:pt x="9415" y="4786"/>
                    <a:pt x="9408" y="4765"/>
                    <a:pt x="9395" y="4747"/>
                  </a:cubicBezTo>
                  <a:lnTo>
                    <a:pt x="9657" y="4294"/>
                  </a:lnTo>
                  <a:lnTo>
                    <a:pt x="9657" y="4294"/>
                  </a:lnTo>
                  <a:cubicBezTo>
                    <a:pt x="9667" y="4297"/>
                    <a:pt x="9678" y="4298"/>
                    <a:pt x="9689" y="4298"/>
                  </a:cubicBezTo>
                  <a:lnTo>
                    <a:pt x="9689" y="4298"/>
                  </a:lnTo>
                  <a:cubicBezTo>
                    <a:pt x="9763" y="4298"/>
                    <a:pt x="9824" y="4246"/>
                    <a:pt x="9837" y="4176"/>
                  </a:cubicBezTo>
                  <a:lnTo>
                    <a:pt x="10351" y="4176"/>
                  </a:lnTo>
                  <a:lnTo>
                    <a:pt x="10351" y="4176"/>
                  </a:lnTo>
                  <a:cubicBezTo>
                    <a:pt x="10363" y="4221"/>
                    <a:pt x="10405" y="4256"/>
                    <a:pt x="10455" y="4256"/>
                  </a:cubicBezTo>
                  <a:lnTo>
                    <a:pt x="10455" y="4256"/>
                  </a:lnTo>
                  <a:cubicBezTo>
                    <a:pt x="10471" y="4256"/>
                    <a:pt x="10486" y="4251"/>
                    <a:pt x="10500" y="4245"/>
                  </a:cubicBezTo>
                  <a:lnTo>
                    <a:pt x="10752" y="4681"/>
                  </a:lnTo>
                  <a:lnTo>
                    <a:pt x="10752" y="4681"/>
                  </a:lnTo>
                  <a:cubicBezTo>
                    <a:pt x="10712" y="4708"/>
                    <a:pt x="10685" y="4754"/>
                    <a:pt x="10685" y="4806"/>
                  </a:cubicBezTo>
                  <a:lnTo>
                    <a:pt x="10685" y="4806"/>
                  </a:lnTo>
                  <a:cubicBezTo>
                    <a:pt x="10685" y="4860"/>
                    <a:pt x="10714" y="4908"/>
                    <a:pt x="10758" y="4935"/>
                  </a:cubicBezTo>
                  <a:lnTo>
                    <a:pt x="10505" y="5373"/>
                  </a:lnTo>
                  <a:close/>
                  <a:moveTo>
                    <a:pt x="9348" y="4709"/>
                  </a:moveTo>
                  <a:lnTo>
                    <a:pt x="9348" y="4709"/>
                  </a:lnTo>
                  <a:cubicBezTo>
                    <a:pt x="9335" y="4704"/>
                    <a:pt x="9322" y="4701"/>
                    <a:pt x="9307" y="4701"/>
                  </a:cubicBezTo>
                  <a:lnTo>
                    <a:pt x="9307" y="4701"/>
                  </a:lnTo>
                  <a:cubicBezTo>
                    <a:pt x="9255" y="4701"/>
                    <a:pt x="9211" y="4738"/>
                    <a:pt x="9201" y="4787"/>
                  </a:cubicBezTo>
                  <a:lnTo>
                    <a:pt x="8684" y="4787"/>
                  </a:lnTo>
                  <a:lnTo>
                    <a:pt x="8684" y="4787"/>
                  </a:lnTo>
                  <a:cubicBezTo>
                    <a:pt x="8670" y="4717"/>
                    <a:pt x="8609" y="4665"/>
                    <a:pt x="8536" y="4665"/>
                  </a:cubicBezTo>
                  <a:lnTo>
                    <a:pt x="8536" y="4665"/>
                  </a:lnTo>
                  <a:cubicBezTo>
                    <a:pt x="8523" y="4665"/>
                    <a:pt x="8512" y="4666"/>
                    <a:pt x="8500" y="4669"/>
                  </a:cubicBezTo>
                  <a:lnTo>
                    <a:pt x="8240" y="4219"/>
                  </a:lnTo>
                  <a:lnTo>
                    <a:pt x="8240" y="4219"/>
                  </a:lnTo>
                  <a:cubicBezTo>
                    <a:pt x="8257" y="4200"/>
                    <a:pt x="8268" y="4175"/>
                    <a:pt x="8268" y="4147"/>
                  </a:cubicBezTo>
                  <a:lnTo>
                    <a:pt x="8268" y="4147"/>
                  </a:lnTo>
                  <a:cubicBezTo>
                    <a:pt x="8268" y="4120"/>
                    <a:pt x="8258" y="4097"/>
                    <a:pt x="8242" y="4077"/>
                  </a:cubicBezTo>
                  <a:lnTo>
                    <a:pt x="8501" y="3630"/>
                  </a:lnTo>
                  <a:lnTo>
                    <a:pt x="8501" y="3630"/>
                  </a:lnTo>
                  <a:cubicBezTo>
                    <a:pt x="8514" y="3633"/>
                    <a:pt x="8527" y="3636"/>
                    <a:pt x="8542" y="3636"/>
                  </a:cubicBezTo>
                  <a:lnTo>
                    <a:pt x="8542" y="3636"/>
                  </a:lnTo>
                  <a:cubicBezTo>
                    <a:pt x="8616" y="3636"/>
                    <a:pt x="8677" y="3583"/>
                    <a:pt x="8690" y="3514"/>
                  </a:cubicBezTo>
                  <a:lnTo>
                    <a:pt x="9203" y="3514"/>
                  </a:lnTo>
                  <a:lnTo>
                    <a:pt x="9203" y="3514"/>
                  </a:lnTo>
                  <a:cubicBezTo>
                    <a:pt x="9216" y="3559"/>
                    <a:pt x="9257" y="3593"/>
                    <a:pt x="9307" y="3593"/>
                  </a:cubicBezTo>
                  <a:lnTo>
                    <a:pt x="9307" y="3593"/>
                  </a:lnTo>
                  <a:cubicBezTo>
                    <a:pt x="9317" y="3593"/>
                    <a:pt x="9327" y="3591"/>
                    <a:pt x="9336" y="3588"/>
                  </a:cubicBezTo>
                  <a:lnTo>
                    <a:pt x="9592" y="4031"/>
                  </a:lnTo>
                  <a:lnTo>
                    <a:pt x="9592" y="4031"/>
                  </a:lnTo>
                  <a:cubicBezTo>
                    <a:pt x="9559" y="4059"/>
                    <a:pt x="9538" y="4100"/>
                    <a:pt x="9538" y="4147"/>
                  </a:cubicBezTo>
                  <a:lnTo>
                    <a:pt x="9538" y="4147"/>
                  </a:lnTo>
                  <a:cubicBezTo>
                    <a:pt x="9538" y="4198"/>
                    <a:pt x="9564" y="4242"/>
                    <a:pt x="9602" y="4270"/>
                  </a:cubicBezTo>
                  <a:lnTo>
                    <a:pt x="9348" y="4709"/>
                  </a:lnTo>
                  <a:close/>
                  <a:moveTo>
                    <a:pt x="8218" y="2891"/>
                  </a:moveTo>
                  <a:lnTo>
                    <a:pt x="8218" y="2891"/>
                  </a:lnTo>
                  <a:cubicBezTo>
                    <a:pt x="8233" y="2873"/>
                    <a:pt x="8242" y="2849"/>
                    <a:pt x="8242" y="2824"/>
                  </a:cubicBezTo>
                  <a:lnTo>
                    <a:pt x="8242" y="2824"/>
                  </a:lnTo>
                  <a:cubicBezTo>
                    <a:pt x="8242" y="2795"/>
                    <a:pt x="8231" y="2769"/>
                    <a:pt x="8213" y="2750"/>
                  </a:cubicBezTo>
                  <a:lnTo>
                    <a:pt x="8465" y="2313"/>
                  </a:lnTo>
                  <a:lnTo>
                    <a:pt x="8465" y="2313"/>
                  </a:lnTo>
                  <a:cubicBezTo>
                    <a:pt x="8481" y="2319"/>
                    <a:pt x="8498" y="2323"/>
                    <a:pt x="8516" y="2323"/>
                  </a:cubicBezTo>
                  <a:lnTo>
                    <a:pt x="8516" y="2323"/>
                  </a:lnTo>
                  <a:cubicBezTo>
                    <a:pt x="8597" y="2323"/>
                    <a:pt x="8663" y="2259"/>
                    <a:pt x="8667" y="2179"/>
                  </a:cubicBezTo>
                  <a:lnTo>
                    <a:pt x="9210" y="2179"/>
                  </a:lnTo>
                  <a:lnTo>
                    <a:pt x="9210" y="2179"/>
                  </a:lnTo>
                  <a:cubicBezTo>
                    <a:pt x="9215" y="2233"/>
                    <a:pt x="9261" y="2275"/>
                    <a:pt x="9317" y="2275"/>
                  </a:cubicBezTo>
                  <a:lnTo>
                    <a:pt x="9317" y="2275"/>
                  </a:lnTo>
                  <a:cubicBezTo>
                    <a:pt x="9322" y="2275"/>
                    <a:pt x="9327" y="2275"/>
                    <a:pt x="9332" y="2274"/>
                  </a:cubicBezTo>
                  <a:lnTo>
                    <a:pt x="9579" y="2702"/>
                  </a:lnTo>
                  <a:lnTo>
                    <a:pt x="9579" y="2702"/>
                  </a:lnTo>
                  <a:cubicBezTo>
                    <a:pt x="9550" y="2730"/>
                    <a:pt x="9532" y="2768"/>
                    <a:pt x="9532" y="2812"/>
                  </a:cubicBezTo>
                  <a:lnTo>
                    <a:pt x="9532" y="2812"/>
                  </a:lnTo>
                  <a:cubicBezTo>
                    <a:pt x="9532" y="2856"/>
                    <a:pt x="9552" y="2896"/>
                    <a:pt x="9582" y="2924"/>
                  </a:cubicBezTo>
                  <a:lnTo>
                    <a:pt x="9321" y="3377"/>
                  </a:lnTo>
                  <a:lnTo>
                    <a:pt x="9321" y="3377"/>
                  </a:lnTo>
                  <a:cubicBezTo>
                    <a:pt x="9316" y="3377"/>
                    <a:pt x="9312" y="3376"/>
                    <a:pt x="9307" y="3376"/>
                  </a:cubicBezTo>
                  <a:lnTo>
                    <a:pt x="9307" y="3376"/>
                  </a:lnTo>
                  <a:cubicBezTo>
                    <a:pt x="9258" y="3376"/>
                    <a:pt x="9218" y="3408"/>
                    <a:pt x="9204" y="3453"/>
                  </a:cubicBezTo>
                  <a:lnTo>
                    <a:pt x="8690" y="3453"/>
                  </a:lnTo>
                  <a:lnTo>
                    <a:pt x="8690" y="3453"/>
                  </a:lnTo>
                  <a:cubicBezTo>
                    <a:pt x="8675" y="3385"/>
                    <a:pt x="8614" y="3333"/>
                    <a:pt x="8542" y="3333"/>
                  </a:cubicBezTo>
                  <a:lnTo>
                    <a:pt x="8542" y="3333"/>
                  </a:lnTo>
                  <a:cubicBezTo>
                    <a:pt x="8521" y="3333"/>
                    <a:pt x="8500" y="3338"/>
                    <a:pt x="8481" y="3346"/>
                  </a:cubicBezTo>
                  <a:lnTo>
                    <a:pt x="8218" y="2891"/>
                  </a:lnTo>
                  <a:close/>
                  <a:moveTo>
                    <a:pt x="8169" y="2722"/>
                  </a:moveTo>
                  <a:lnTo>
                    <a:pt x="8169" y="2722"/>
                  </a:lnTo>
                  <a:cubicBezTo>
                    <a:pt x="8158" y="2718"/>
                    <a:pt x="8146" y="2716"/>
                    <a:pt x="8134" y="2716"/>
                  </a:cubicBezTo>
                  <a:lnTo>
                    <a:pt x="8134" y="2716"/>
                  </a:lnTo>
                  <a:cubicBezTo>
                    <a:pt x="8086" y="2716"/>
                    <a:pt x="8046" y="2747"/>
                    <a:pt x="8031" y="2790"/>
                  </a:cubicBezTo>
                  <a:lnTo>
                    <a:pt x="7517" y="2790"/>
                  </a:lnTo>
                  <a:lnTo>
                    <a:pt x="7517" y="2790"/>
                  </a:lnTo>
                  <a:cubicBezTo>
                    <a:pt x="7503" y="2722"/>
                    <a:pt x="7442" y="2671"/>
                    <a:pt x="7370" y="2671"/>
                  </a:cubicBezTo>
                  <a:lnTo>
                    <a:pt x="7370" y="2671"/>
                  </a:lnTo>
                  <a:cubicBezTo>
                    <a:pt x="7356" y="2671"/>
                    <a:pt x="7342" y="2673"/>
                    <a:pt x="7329" y="2677"/>
                  </a:cubicBezTo>
                  <a:lnTo>
                    <a:pt x="7065" y="2218"/>
                  </a:lnTo>
                  <a:lnTo>
                    <a:pt x="7065" y="2218"/>
                  </a:lnTo>
                  <a:cubicBezTo>
                    <a:pt x="7086" y="2198"/>
                    <a:pt x="7100" y="2170"/>
                    <a:pt x="7100" y="2138"/>
                  </a:cubicBezTo>
                  <a:lnTo>
                    <a:pt x="7100" y="2138"/>
                  </a:lnTo>
                  <a:cubicBezTo>
                    <a:pt x="7100" y="2112"/>
                    <a:pt x="7091" y="2088"/>
                    <a:pt x="7076" y="2069"/>
                  </a:cubicBezTo>
                  <a:lnTo>
                    <a:pt x="7335" y="1621"/>
                  </a:lnTo>
                  <a:lnTo>
                    <a:pt x="7335" y="1621"/>
                  </a:lnTo>
                  <a:cubicBezTo>
                    <a:pt x="7348" y="1624"/>
                    <a:pt x="7360" y="1626"/>
                    <a:pt x="7374" y="1626"/>
                  </a:cubicBezTo>
                  <a:lnTo>
                    <a:pt x="7374" y="1626"/>
                  </a:lnTo>
                  <a:cubicBezTo>
                    <a:pt x="7443" y="1626"/>
                    <a:pt x="7501" y="1580"/>
                    <a:pt x="7520" y="1517"/>
                  </a:cubicBezTo>
                  <a:lnTo>
                    <a:pt x="8033" y="1517"/>
                  </a:lnTo>
                  <a:lnTo>
                    <a:pt x="8033" y="1517"/>
                  </a:lnTo>
                  <a:cubicBezTo>
                    <a:pt x="8040" y="1570"/>
                    <a:pt x="8085" y="1611"/>
                    <a:pt x="8140" y="1611"/>
                  </a:cubicBezTo>
                  <a:lnTo>
                    <a:pt x="8140" y="1611"/>
                  </a:lnTo>
                  <a:cubicBezTo>
                    <a:pt x="8154" y="1611"/>
                    <a:pt x="8168" y="1608"/>
                    <a:pt x="8180" y="1603"/>
                  </a:cubicBezTo>
                  <a:lnTo>
                    <a:pt x="8435" y="2044"/>
                  </a:lnTo>
                  <a:lnTo>
                    <a:pt x="8435" y="2044"/>
                  </a:lnTo>
                  <a:cubicBezTo>
                    <a:pt x="8393" y="2071"/>
                    <a:pt x="8365" y="2118"/>
                    <a:pt x="8365" y="2172"/>
                  </a:cubicBezTo>
                  <a:lnTo>
                    <a:pt x="8365" y="2172"/>
                  </a:lnTo>
                  <a:cubicBezTo>
                    <a:pt x="8365" y="2218"/>
                    <a:pt x="8387" y="2260"/>
                    <a:pt x="8420" y="2288"/>
                  </a:cubicBezTo>
                  <a:lnTo>
                    <a:pt x="8169" y="2722"/>
                  </a:lnTo>
                  <a:close/>
                  <a:moveTo>
                    <a:pt x="7273" y="2938"/>
                  </a:moveTo>
                  <a:lnTo>
                    <a:pt x="7022" y="3373"/>
                  </a:lnTo>
                  <a:lnTo>
                    <a:pt x="7022" y="3373"/>
                  </a:lnTo>
                  <a:cubicBezTo>
                    <a:pt x="7012" y="3369"/>
                    <a:pt x="7000" y="3367"/>
                    <a:pt x="6987" y="3367"/>
                  </a:cubicBezTo>
                  <a:lnTo>
                    <a:pt x="6987" y="3367"/>
                  </a:lnTo>
                  <a:cubicBezTo>
                    <a:pt x="6933" y="3367"/>
                    <a:pt x="6888" y="3407"/>
                    <a:pt x="6881" y="3459"/>
                  </a:cubicBezTo>
                  <a:lnTo>
                    <a:pt x="6377" y="3459"/>
                  </a:lnTo>
                  <a:lnTo>
                    <a:pt x="6377" y="3459"/>
                  </a:lnTo>
                  <a:cubicBezTo>
                    <a:pt x="6370" y="3381"/>
                    <a:pt x="6306" y="3320"/>
                    <a:pt x="6226" y="3320"/>
                  </a:cubicBezTo>
                  <a:lnTo>
                    <a:pt x="6226" y="3320"/>
                  </a:lnTo>
                  <a:cubicBezTo>
                    <a:pt x="6207" y="3320"/>
                    <a:pt x="6189" y="3324"/>
                    <a:pt x="6173" y="3330"/>
                  </a:cubicBezTo>
                  <a:lnTo>
                    <a:pt x="5917" y="2888"/>
                  </a:lnTo>
                  <a:lnTo>
                    <a:pt x="5917" y="2888"/>
                  </a:lnTo>
                  <a:cubicBezTo>
                    <a:pt x="5942" y="2868"/>
                    <a:pt x="5959" y="2837"/>
                    <a:pt x="5959" y="2802"/>
                  </a:cubicBezTo>
                  <a:lnTo>
                    <a:pt x="5959" y="2802"/>
                  </a:lnTo>
                  <a:cubicBezTo>
                    <a:pt x="5959" y="2772"/>
                    <a:pt x="5946" y="2745"/>
                    <a:pt x="5926" y="2726"/>
                  </a:cubicBezTo>
                  <a:lnTo>
                    <a:pt x="6176" y="2292"/>
                  </a:lnTo>
                  <a:lnTo>
                    <a:pt x="6176" y="2292"/>
                  </a:lnTo>
                  <a:cubicBezTo>
                    <a:pt x="6191" y="2296"/>
                    <a:pt x="6205" y="2298"/>
                    <a:pt x="6221" y="2298"/>
                  </a:cubicBezTo>
                  <a:lnTo>
                    <a:pt x="6221" y="2298"/>
                  </a:lnTo>
                  <a:cubicBezTo>
                    <a:pt x="6291" y="2298"/>
                    <a:pt x="6350" y="2250"/>
                    <a:pt x="6367" y="2186"/>
                  </a:cubicBezTo>
                  <a:lnTo>
                    <a:pt x="6895" y="2186"/>
                  </a:lnTo>
                  <a:lnTo>
                    <a:pt x="6895" y="2186"/>
                  </a:lnTo>
                  <a:cubicBezTo>
                    <a:pt x="6913" y="2222"/>
                    <a:pt x="6949" y="2246"/>
                    <a:pt x="6992" y="2246"/>
                  </a:cubicBezTo>
                  <a:lnTo>
                    <a:pt x="6992" y="2246"/>
                  </a:lnTo>
                  <a:cubicBezTo>
                    <a:pt x="6997" y="2246"/>
                    <a:pt x="7002" y="2245"/>
                    <a:pt x="7007" y="2244"/>
                  </a:cubicBezTo>
                  <a:lnTo>
                    <a:pt x="7273" y="2706"/>
                  </a:lnTo>
                  <a:lnTo>
                    <a:pt x="7273" y="2706"/>
                  </a:lnTo>
                  <a:cubicBezTo>
                    <a:pt x="7240" y="2734"/>
                    <a:pt x="7219" y="2775"/>
                    <a:pt x="7219" y="2822"/>
                  </a:cubicBezTo>
                  <a:lnTo>
                    <a:pt x="7219" y="2822"/>
                  </a:lnTo>
                  <a:cubicBezTo>
                    <a:pt x="7219" y="2869"/>
                    <a:pt x="7240" y="2911"/>
                    <a:pt x="7273" y="2938"/>
                  </a:cubicBezTo>
                  <a:close/>
                  <a:moveTo>
                    <a:pt x="5881" y="4022"/>
                  </a:moveTo>
                  <a:lnTo>
                    <a:pt x="5881" y="4022"/>
                  </a:lnTo>
                  <a:cubicBezTo>
                    <a:pt x="5869" y="4018"/>
                    <a:pt x="5857" y="4016"/>
                    <a:pt x="5844" y="4016"/>
                  </a:cubicBezTo>
                  <a:lnTo>
                    <a:pt x="5844" y="4016"/>
                  </a:lnTo>
                  <a:cubicBezTo>
                    <a:pt x="5788" y="4016"/>
                    <a:pt x="5743" y="4057"/>
                    <a:pt x="5737" y="4112"/>
                  </a:cubicBezTo>
                  <a:lnTo>
                    <a:pt x="5230" y="4112"/>
                  </a:lnTo>
                  <a:lnTo>
                    <a:pt x="5230" y="4112"/>
                  </a:lnTo>
                  <a:cubicBezTo>
                    <a:pt x="5223" y="4034"/>
                    <a:pt x="5158" y="3973"/>
                    <a:pt x="5079" y="3973"/>
                  </a:cubicBezTo>
                  <a:lnTo>
                    <a:pt x="5079" y="3973"/>
                  </a:lnTo>
                  <a:cubicBezTo>
                    <a:pt x="5058" y="3973"/>
                    <a:pt x="5039" y="3977"/>
                    <a:pt x="5021" y="3985"/>
                  </a:cubicBezTo>
                  <a:lnTo>
                    <a:pt x="4772" y="3553"/>
                  </a:lnTo>
                  <a:lnTo>
                    <a:pt x="4772" y="3553"/>
                  </a:lnTo>
                  <a:cubicBezTo>
                    <a:pt x="4792" y="3534"/>
                    <a:pt x="4805" y="3506"/>
                    <a:pt x="4805" y="3475"/>
                  </a:cubicBezTo>
                  <a:lnTo>
                    <a:pt x="4805" y="3475"/>
                  </a:lnTo>
                  <a:cubicBezTo>
                    <a:pt x="4805" y="3445"/>
                    <a:pt x="4793" y="3417"/>
                    <a:pt x="4773" y="3398"/>
                  </a:cubicBezTo>
                  <a:lnTo>
                    <a:pt x="5028" y="2955"/>
                  </a:lnTo>
                  <a:lnTo>
                    <a:pt x="5028" y="2955"/>
                  </a:lnTo>
                  <a:cubicBezTo>
                    <a:pt x="5044" y="2960"/>
                    <a:pt x="5061" y="2964"/>
                    <a:pt x="5079" y="2964"/>
                  </a:cubicBezTo>
                  <a:lnTo>
                    <a:pt x="5079" y="2964"/>
                  </a:lnTo>
                  <a:cubicBezTo>
                    <a:pt x="5154" y="2964"/>
                    <a:pt x="5216" y="2909"/>
                    <a:pt x="5228" y="2838"/>
                  </a:cubicBezTo>
                  <a:lnTo>
                    <a:pt x="5748" y="2838"/>
                  </a:lnTo>
                  <a:lnTo>
                    <a:pt x="5748" y="2838"/>
                  </a:lnTo>
                  <a:cubicBezTo>
                    <a:pt x="5763" y="2881"/>
                    <a:pt x="5803" y="2911"/>
                    <a:pt x="5850" y="2911"/>
                  </a:cubicBezTo>
                  <a:lnTo>
                    <a:pt x="5850" y="2911"/>
                  </a:lnTo>
                  <a:cubicBezTo>
                    <a:pt x="5854" y="2911"/>
                    <a:pt x="5858" y="2911"/>
                    <a:pt x="5861" y="2910"/>
                  </a:cubicBezTo>
                  <a:lnTo>
                    <a:pt x="6123" y="3362"/>
                  </a:lnTo>
                  <a:lnTo>
                    <a:pt x="6123" y="3362"/>
                  </a:lnTo>
                  <a:cubicBezTo>
                    <a:pt x="6093" y="3390"/>
                    <a:pt x="6075" y="3428"/>
                    <a:pt x="6075" y="3471"/>
                  </a:cubicBezTo>
                  <a:lnTo>
                    <a:pt x="6075" y="3471"/>
                  </a:lnTo>
                  <a:cubicBezTo>
                    <a:pt x="6075" y="3519"/>
                    <a:pt x="6097" y="3561"/>
                    <a:pt x="6131" y="3589"/>
                  </a:cubicBezTo>
                  <a:lnTo>
                    <a:pt x="5881" y="4022"/>
                  </a:lnTo>
                  <a:close/>
                  <a:moveTo>
                    <a:pt x="4697" y="3367"/>
                  </a:moveTo>
                  <a:lnTo>
                    <a:pt x="4697" y="3367"/>
                  </a:lnTo>
                  <a:cubicBezTo>
                    <a:pt x="4645" y="3367"/>
                    <a:pt x="4601" y="3403"/>
                    <a:pt x="4591" y="3453"/>
                  </a:cubicBezTo>
                  <a:lnTo>
                    <a:pt x="4074" y="3453"/>
                  </a:lnTo>
                  <a:lnTo>
                    <a:pt x="4074" y="3453"/>
                  </a:lnTo>
                  <a:cubicBezTo>
                    <a:pt x="4060" y="3385"/>
                    <a:pt x="3999" y="3333"/>
                    <a:pt x="3927" y="3333"/>
                  </a:cubicBezTo>
                  <a:lnTo>
                    <a:pt x="3927" y="3333"/>
                  </a:lnTo>
                  <a:cubicBezTo>
                    <a:pt x="3912" y="3333"/>
                    <a:pt x="3897" y="3336"/>
                    <a:pt x="3883" y="3340"/>
                  </a:cubicBezTo>
                  <a:lnTo>
                    <a:pt x="3626" y="2894"/>
                  </a:lnTo>
                  <a:lnTo>
                    <a:pt x="3626" y="2894"/>
                  </a:lnTo>
                  <a:cubicBezTo>
                    <a:pt x="3646" y="2874"/>
                    <a:pt x="3659" y="2846"/>
                    <a:pt x="3659" y="2816"/>
                  </a:cubicBezTo>
                  <a:lnTo>
                    <a:pt x="3659" y="2816"/>
                  </a:lnTo>
                  <a:cubicBezTo>
                    <a:pt x="3659" y="2785"/>
                    <a:pt x="3646" y="2757"/>
                    <a:pt x="3626" y="2738"/>
                  </a:cubicBezTo>
                  <a:lnTo>
                    <a:pt x="3881" y="2295"/>
                  </a:lnTo>
                  <a:lnTo>
                    <a:pt x="3881" y="2295"/>
                  </a:lnTo>
                  <a:cubicBezTo>
                    <a:pt x="3897" y="2302"/>
                    <a:pt x="3915" y="2304"/>
                    <a:pt x="3933" y="2304"/>
                  </a:cubicBezTo>
                  <a:lnTo>
                    <a:pt x="3933" y="2304"/>
                  </a:lnTo>
                  <a:cubicBezTo>
                    <a:pt x="4007" y="2304"/>
                    <a:pt x="4070" y="2250"/>
                    <a:pt x="4081" y="2179"/>
                  </a:cubicBezTo>
                  <a:lnTo>
                    <a:pt x="4592" y="2179"/>
                  </a:lnTo>
                  <a:lnTo>
                    <a:pt x="4592" y="2179"/>
                  </a:lnTo>
                  <a:cubicBezTo>
                    <a:pt x="4604" y="2227"/>
                    <a:pt x="4646" y="2262"/>
                    <a:pt x="4697" y="2262"/>
                  </a:cubicBezTo>
                  <a:lnTo>
                    <a:pt x="4697" y="2262"/>
                  </a:lnTo>
                  <a:cubicBezTo>
                    <a:pt x="4708" y="2262"/>
                    <a:pt x="4717" y="2260"/>
                    <a:pt x="4727" y="2257"/>
                  </a:cubicBezTo>
                  <a:lnTo>
                    <a:pt x="4981" y="2698"/>
                  </a:lnTo>
                  <a:lnTo>
                    <a:pt x="4981" y="2698"/>
                  </a:lnTo>
                  <a:cubicBezTo>
                    <a:pt x="4949" y="2726"/>
                    <a:pt x="4928" y="2767"/>
                    <a:pt x="4928" y="2812"/>
                  </a:cubicBezTo>
                  <a:lnTo>
                    <a:pt x="4928" y="2812"/>
                  </a:lnTo>
                  <a:cubicBezTo>
                    <a:pt x="4928" y="2859"/>
                    <a:pt x="4949" y="2901"/>
                    <a:pt x="4982" y="2929"/>
                  </a:cubicBezTo>
                  <a:lnTo>
                    <a:pt x="4727" y="3371"/>
                  </a:lnTo>
                  <a:lnTo>
                    <a:pt x="4727" y="3371"/>
                  </a:lnTo>
                  <a:cubicBezTo>
                    <a:pt x="4718" y="3369"/>
                    <a:pt x="4708" y="3367"/>
                    <a:pt x="4697" y="3367"/>
                  </a:cubicBezTo>
                  <a:lnTo>
                    <a:pt x="3827" y="3597"/>
                  </a:lnTo>
                  <a:lnTo>
                    <a:pt x="3575" y="4034"/>
                  </a:lnTo>
                  <a:lnTo>
                    <a:pt x="3575" y="4034"/>
                  </a:lnTo>
                  <a:cubicBezTo>
                    <a:pt x="3565" y="4031"/>
                    <a:pt x="3555" y="4029"/>
                    <a:pt x="3545" y="4029"/>
                  </a:cubicBezTo>
                  <a:lnTo>
                    <a:pt x="3545" y="4029"/>
                  </a:lnTo>
                  <a:cubicBezTo>
                    <a:pt x="3493" y="4029"/>
                    <a:pt x="3451" y="4065"/>
                    <a:pt x="3440" y="4112"/>
                  </a:cubicBezTo>
                  <a:lnTo>
                    <a:pt x="2928" y="4112"/>
                  </a:lnTo>
                  <a:lnTo>
                    <a:pt x="2928" y="4112"/>
                  </a:lnTo>
                  <a:cubicBezTo>
                    <a:pt x="2916" y="4040"/>
                    <a:pt x="2855" y="3986"/>
                    <a:pt x="2779" y="3986"/>
                  </a:cubicBezTo>
                  <a:lnTo>
                    <a:pt x="2779" y="3986"/>
                  </a:lnTo>
                  <a:cubicBezTo>
                    <a:pt x="2761" y="3986"/>
                    <a:pt x="2744" y="3990"/>
                    <a:pt x="2728" y="3996"/>
                  </a:cubicBezTo>
                  <a:lnTo>
                    <a:pt x="2472" y="3553"/>
                  </a:lnTo>
                  <a:lnTo>
                    <a:pt x="2472" y="3553"/>
                  </a:lnTo>
                  <a:cubicBezTo>
                    <a:pt x="2493" y="3534"/>
                    <a:pt x="2506" y="3506"/>
                    <a:pt x="2506" y="3475"/>
                  </a:cubicBezTo>
                  <a:lnTo>
                    <a:pt x="2506" y="3475"/>
                  </a:lnTo>
                  <a:cubicBezTo>
                    <a:pt x="2506" y="3444"/>
                    <a:pt x="2493" y="3417"/>
                    <a:pt x="2472" y="3397"/>
                  </a:cubicBezTo>
                  <a:lnTo>
                    <a:pt x="2726" y="2957"/>
                  </a:lnTo>
                  <a:lnTo>
                    <a:pt x="2726" y="2957"/>
                  </a:lnTo>
                  <a:cubicBezTo>
                    <a:pt x="2742" y="2963"/>
                    <a:pt x="2761" y="2967"/>
                    <a:pt x="2779" y="2967"/>
                  </a:cubicBezTo>
                  <a:lnTo>
                    <a:pt x="2779" y="2967"/>
                  </a:lnTo>
                  <a:cubicBezTo>
                    <a:pt x="2855" y="2967"/>
                    <a:pt x="2918" y="2911"/>
                    <a:pt x="2928" y="2838"/>
                  </a:cubicBezTo>
                  <a:lnTo>
                    <a:pt x="3445" y="2838"/>
                  </a:lnTo>
                  <a:lnTo>
                    <a:pt x="3445" y="2838"/>
                  </a:lnTo>
                  <a:cubicBezTo>
                    <a:pt x="3455" y="2888"/>
                    <a:pt x="3498" y="2924"/>
                    <a:pt x="3551" y="2924"/>
                  </a:cubicBezTo>
                  <a:lnTo>
                    <a:pt x="3551" y="2924"/>
                  </a:lnTo>
                  <a:cubicBezTo>
                    <a:pt x="3560" y="2924"/>
                    <a:pt x="3569" y="2923"/>
                    <a:pt x="3577" y="2920"/>
                  </a:cubicBezTo>
                  <a:lnTo>
                    <a:pt x="3834" y="3366"/>
                  </a:lnTo>
                  <a:lnTo>
                    <a:pt x="3834" y="3366"/>
                  </a:lnTo>
                  <a:cubicBezTo>
                    <a:pt x="3798" y="3393"/>
                    <a:pt x="3775" y="3436"/>
                    <a:pt x="3775" y="3485"/>
                  </a:cubicBezTo>
                  <a:lnTo>
                    <a:pt x="3775" y="3485"/>
                  </a:lnTo>
                  <a:cubicBezTo>
                    <a:pt x="3775" y="3529"/>
                    <a:pt x="3795" y="3569"/>
                    <a:pt x="3827" y="3597"/>
                  </a:cubicBezTo>
                  <a:lnTo>
                    <a:pt x="4697" y="3367"/>
                  </a:lnTo>
                  <a:close/>
                  <a:moveTo>
                    <a:pt x="2436" y="4699"/>
                  </a:moveTo>
                  <a:lnTo>
                    <a:pt x="2436" y="4699"/>
                  </a:lnTo>
                  <a:cubicBezTo>
                    <a:pt x="2424" y="4694"/>
                    <a:pt x="2411" y="4691"/>
                    <a:pt x="2397" y="4691"/>
                  </a:cubicBezTo>
                  <a:lnTo>
                    <a:pt x="2397" y="4691"/>
                  </a:lnTo>
                  <a:cubicBezTo>
                    <a:pt x="2342" y="4691"/>
                    <a:pt x="2297" y="4733"/>
                    <a:pt x="2290" y="4787"/>
                  </a:cubicBezTo>
                  <a:lnTo>
                    <a:pt x="1775" y="4787"/>
                  </a:lnTo>
                  <a:lnTo>
                    <a:pt x="1775" y="4787"/>
                  </a:lnTo>
                  <a:cubicBezTo>
                    <a:pt x="1766" y="4712"/>
                    <a:pt x="1703" y="4655"/>
                    <a:pt x="1626" y="4655"/>
                  </a:cubicBezTo>
                  <a:lnTo>
                    <a:pt x="1626" y="4655"/>
                  </a:lnTo>
                  <a:cubicBezTo>
                    <a:pt x="1609" y="4655"/>
                    <a:pt x="1593" y="4658"/>
                    <a:pt x="1578" y="4663"/>
                  </a:cubicBezTo>
                  <a:lnTo>
                    <a:pt x="1323" y="4221"/>
                  </a:lnTo>
                  <a:lnTo>
                    <a:pt x="1323" y="4221"/>
                  </a:lnTo>
                  <a:cubicBezTo>
                    <a:pt x="1348" y="4201"/>
                    <a:pt x="1364" y="4171"/>
                    <a:pt x="1364" y="4137"/>
                  </a:cubicBezTo>
                  <a:lnTo>
                    <a:pt x="1364" y="4137"/>
                  </a:lnTo>
                  <a:cubicBezTo>
                    <a:pt x="1364" y="4108"/>
                    <a:pt x="1352" y="4082"/>
                    <a:pt x="1333" y="4062"/>
                  </a:cubicBezTo>
                  <a:lnTo>
                    <a:pt x="1589" y="3618"/>
                  </a:lnTo>
                  <a:lnTo>
                    <a:pt x="1589" y="3618"/>
                  </a:lnTo>
                  <a:cubicBezTo>
                    <a:pt x="1605" y="3623"/>
                    <a:pt x="1621" y="3626"/>
                    <a:pt x="1638" y="3626"/>
                  </a:cubicBezTo>
                  <a:lnTo>
                    <a:pt x="1638" y="3626"/>
                  </a:lnTo>
                  <a:cubicBezTo>
                    <a:pt x="1707" y="3626"/>
                    <a:pt x="1767" y="3578"/>
                    <a:pt x="1784" y="3514"/>
                  </a:cubicBezTo>
                  <a:lnTo>
                    <a:pt x="2296" y="3514"/>
                  </a:lnTo>
                  <a:lnTo>
                    <a:pt x="2296" y="3514"/>
                  </a:lnTo>
                  <a:cubicBezTo>
                    <a:pt x="2312" y="3554"/>
                    <a:pt x="2351" y="3583"/>
                    <a:pt x="2397" y="3583"/>
                  </a:cubicBezTo>
                  <a:lnTo>
                    <a:pt x="2397" y="3583"/>
                  </a:lnTo>
                  <a:cubicBezTo>
                    <a:pt x="2406" y="3583"/>
                    <a:pt x="2415" y="3582"/>
                    <a:pt x="2423" y="3580"/>
                  </a:cubicBezTo>
                  <a:lnTo>
                    <a:pt x="2680" y="4024"/>
                  </a:lnTo>
                  <a:lnTo>
                    <a:pt x="2680" y="4024"/>
                  </a:lnTo>
                  <a:cubicBezTo>
                    <a:pt x="2648" y="4052"/>
                    <a:pt x="2628" y="4092"/>
                    <a:pt x="2628" y="4137"/>
                  </a:cubicBezTo>
                  <a:lnTo>
                    <a:pt x="2628" y="4137"/>
                  </a:lnTo>
                  <a:cubicBezTo>
                    <a:pt x="2628" y="4187"/>
                    <a:pt x="2652" y="4231"/>
                    <a:pt x="2690" y="4259"/>
                  </a:cubicBezTo>
                  <a:lnTo>
                    <a:pt x="2436" y="4699"/>
                  </a:lnTo>
                  <a:close/>
                  <a:moveTo>
                    <a:pt x="1255" y="4029"/>
                  </a:moveTo>
                  <a:lnTo>
                    <a:pt x="1255" y="4029"/>
                  </a:lnTo>
                  <a:cubicBezTo>
                    <a:pt x="1205" y="4029"/>
                    <a:pt x="1163" y="4065"/>
                    <a:pt x="1151" y="4112"/>
                  </a:cubicBezTo>
                  <a:lnTo>
                    <a:pt x="631" y="4112"/>
                  </a:lnTo>
                  <a:lnTo>
                    <a:pt x="631" y="4112"/>
                  </a:lnTo>
                  <a:cubicBezTo>
                    <a:pt x="615" y="4045"/>
                    <a:pt x="556" y="3996"/>
                    <a:pt x="484" y="3996"/>
                  </a:cubicBezTo>
                  <a:lnTo>
                    <a:pt x="484" y="3996"/>
                  </a:lnTo>
                  <a:cubicBezTo>
                    <a:pt x="469" y="3996"/>
                    <a:pt x="455" y="3998"/>
                    <a:pt x="442" y="4002"/>
                  </a:cubicBezTo>
                  <a:lnTo>
                    <a:pt x="184" y="3555"/>
                  </a:lnTo>
                  <a:lnTo>
                    <a:pt x="184" y="3555"/>
                  </a:lnTo>
                  <a:cubicBezTo>
                    <a:pt x="204" y="3536"/>
                    <a:pt x="216" y="3508"/>
                    <a:pt x="216" y="3478"/>
                  </a:cubicBezTo>
                  <a:lnTo>
                    <a:pt x="216" y="3478"/>
                  </a:lnTo>
                  <a:cubicBezTo>
                    <a:pt x="216" y="3447"/>
                    <a:pt x="203" y="3419"/>
                    <a:pt x="182" y="3399"/>
                  </a:cubicBezTo>
                  <a:lnTo>
                    <a:pt x="437" y="2957"/>
                  </a:lnTo>
                  <a:lnTo>
                    <a:pt x="437" y="2957"/>
                  </a:lnTo>
                  <a:cubicBezTo>
                    <a:pt x="454" y="2963"/>
                    <a:pt x="472" y="2967"/>
                    <a:pt x="490" y="2967"/>
                  </a:cubicBezTo>
                  <a:lnTo>
                    <a:pt x="490" y="2967"/>
                  </a:lnTo>
                  <a:cubicBezTo>
                    <a:pt x="566" y="2967"/>
                    <a:pt x="629" y="2911"/>
                    <a:pt x="640" y="2838"/>
                  </a:cubicBezTo>
                  <a:lnTo>
                    <a:pt x="1149" y="2838"/>
                  </a:lnTo>
                  <a:lnTo>
                    <a:pt x="1149" y="2838"/>
                  </a:lnTo>
                  <a:cubicBezTo>
                    <a:pt x="1160" y="2888"/>
                    <a:pt x="1204" y="2924"/>
                    <a:pt x="1255" y="2924"/>
                  </a:cubicBezTo>
                  <a:lnTo>
                    <a:pt x="1255" y="2924"/>
                  </a:lnTo>
                  <a:cubicBezTo>
                    <a:pt x="1266" y="2924"/>
                    <a:pt x="1277" y="2922"/>
                    <a:pt x="1287" y="2919"/>
                  </a:cubicBezTo>
                  <a:lnTo>
                    <a:pt x="1541" y="3359"/>
                  </a:lnTo>
                  <a:lnTo>
                    <a:pt x="1541" y="3359"/>
                  </a:lnTo>
                  <a:cubicBezTo>
                    <a:pt x="1508" y="3387"/>
                    <a:pt x="1487" y="3428"/>
                    <a:pt x="1487" y="3475"/>
                  </a:cubicBezTo>
                  <a:lnTo>
                    <a:pt x="1487" y="3475"/>
                  </a:lnTo>
                  <a:cubicBezTo>
                    <a:pt x="1487" y="3522"/>
                    <a:pt x="1508" y="3564"/>
                    <a:pt x="1541" y="3591"/>
                  </a:cubicBezTo>
                  <a:lnTo>
                    <a:pt x="1285" y="4034"/>
                  </a:lnTo>
                  <a:lnTo>
                    <a:pt x="1285" y="4034"/>
                  </a:lnTo>
                  <a:cubicBezTo>
                    <a:pt x="1276" y="4031"/>
                    <a:pt x="1266" y="4029"/>
                    <a:pt x="1255" y="4029"/>
                  </a:cubicBezTo>
                  <a:close/>
                  <a:moveTo>
                    <a:pt x="5915" y="1560"/>
                  </a:moveTo>
                  <a:lnTo>
                    <a:pt x="5915" y="1560"/>
                  </a:lnTo>
                  <a:cubicBezTo>
                    <a:pt x="5938" y="1541"/>
                    <a:pt x="5953" y="1512"/>
                    <a:pt x="5953" y="1479"/>
                  </a:cubicBezTo>
                  <a:lnTo>
                    <a:pt x="5953" y="1479"/>
                  </a:lnTo>
                  <a:cubicBezTo>
                    <a:pt x="5953" y="1450"/>
                    <a:pt x="5942" y="1424"/>
                    <a:pt x="5924" y="1406"/>
                  </a:cubicBezTo>
                  <a:lnTo>
                    <a:pt x="6182" y="960"/>
                  </a:lnTo>
                  <a:lnTo>
                    <a:pt x="6182" y="960"/>
                  </a:lnTo>
                  <a:cubicBezTo>
                    <a:pt x="6196" y="965"/>
                    <a:pt x="6211" y="967"/>
                    <a:pt x="6227" y="967"/>
                  </a:cubicBezTo>
                  <a:lnTo>
                    <a:pt x="6227" y="967"/>
                  </a:lnTo>
                  <a:cubicBezTo>
                    <a:pt x="6297" y="967"/>
                    <a:pt x="6356" y="919"/>
                    <a:pt x="6373" y="855"/>
                  </a:cubicBezTo>
                  <a:lnTo>
                    <a:pt x="6891" y="855"/>
                  </a:lnTo>
                  <a:lnTo>
                    <a:pt x="6891" y="855"/>
                  </a:lnTo>
                  <a:cubicBezTo>
                    <a:pt x="6906" y="895"/>
                    <a:pt x="6946" y="925"/>
                    <a:pt x="6992" y="925"/>
                  </a:cubicBezTo>
                  <a:lnTo>
                    <a:pt x="6992" y="925"/>
                  </a:lnTo>
                  <a:cubicBezTo>
                    <a:pt x="7001" y="925"/>
                    <a:pt x="7009" y="924"/>
                    <a:pt x="7016" y="922"/>
                  </a:cubicBezTo>
                  <a:lnTo>
                    <a:pt x="7272" y="1364"/>
                  </a:lnTo>
                  <a:lnTo>
                    <a:pt x="7272" y="1364"/>
                  </a:lnTo>
                  <a:cubicBezTo>
                    <a:pt x="7242" y="1392"/>
                    <a:pt x="7223" y="1432"/>
                    <a:pt x="7223" y="1475"/>
                  </a:cubicBezTo>
                  <a:lnTo>
                    <a:pt x="7223" y="1475"/>
                  </a:lnTo>
                  <a:cubicBezTo>
                    <a:pt x="7223" y="1525"/>
                    <a:pt x="7247" y="1569"/>
                    <a:pt x="7284" y="1596"/>
                  </a:cubicBezTo>
                  <a:lnTo>
                    <a:pt x="7030" y="2037"/>
                  </a:lnTo>
                  <a:lnTo>
                    <a:pt x="7030" y="2037"/>
                  </a:lnTo>
                  <a:cubicBezTo>
                    <a:pt x="7019" y="2032"/>
                    <a:pt x="7006" y="2029"/>
                    <a:pt x="6992" y="2029"/>
                  </a:cubicBezTo>
                  <a:lnTo>
                    <a:pt x="6992" y="2029"/>
                  </a:lnTo>
                  <a:cubicBezTo>
                    <a:pt x="6936" y="2029"/>
                    <a:pt x="6890" y="2073"/>
                    <a:pt x="6885" y="2128"/>
                  </a:cubicBezTo>
                  <a:lnTo>
                    <a:pt x="6371" y="2128"/>
                  </a:lnTo>
                  <a:lnTo>
                    <a:pt x="6371" y="2128"/>
                  </a:lnTo>
                  <a:cubicBezTo>
                    <a:pt x="6361" y="2053"/>
                    <a:pt x="6298" y="1996"/>
                    <a:pt x="6221" y="1996"/>
                  </a:cubicBezTo>
                  <a:lnTo>
                    <a:pt x="6221" y="1996"/>
                  </a:lnTo>
                  <a:cubicBezTo>
                    <a:pt x="6204" y="1996"/>
                    <a:pt x="6187" y="2000"/>
                    <a:pt x="6171" y="2005"/>
                  </a:cubicBezTo>
                  <a:lnTo>
                    <a:pt x="5915" y="1560"/>
                  </a:lnTo>
                  <a:close/>
                  <a:moveTo>
                    <a:pt x="8478" y="967"/>
                  </a:moveTo>
                  <a:lnTo>
                    <a:pt x="8478" y="967"/>
                  </a:lnTo>
                  <a:cubicBezTo>
                    <a:pt x="8498" y="977"/>
                    <a:pt x="8521" y="984"/>
                    <a:pt x="8546" y="984"/>
                  </a:cubicBezTo>
                  <a:lnTo>
                    <a:pt x="8546" y="984"/>
                  </a:lnTo>
                  <a:cubicBezTo>
                    <a:pt x="8622" y="984"/>
                    <a:pt x="8684" y="928"/>
                    <a:pt x="8695" y="855"/>
                  </a:cubicBezTo>
                  <a:lnTo>
                    <a:pt x="9176" y="855"/>
                  </a:lnTo>
                  <a:lnTo>
                    <a:pt x="9176" y="855"/>
                  </a:lnTo>
                  <a:cubicBezTo>
                    <a:pt x="9193" y="894"/>
                    <a:pt x="9232" y="921"/>
                    <a:pt x="9276" y="921"/>
                  </a:cubicBezTo>
                  <a:lnTo>
                    <a:pt x="9276" y="921"/>
                  </a:lnTo>
                  <a:cubicBezTo>
                    <a:pt x="9287" y="921"/>
                    <a:pt x="9297" y="919"/>
                    <a:pt x="9307" y="916"/>
                  </a:cubicBezTo>
                  <a:lnTo>
                    <a:pt x="9563" y="1361"/>
                  </a:lnTo>
                  <a:lnTo>
                    <a:pt x="9563" y="1361"/>
                  </a:lnTo>
                  <a:cubicBezTo>
                    <a:pt x="9526" y="1388"/>
                    <a:pt x="9502" y="1432"/>
                    <a:pt x="9502" y="1482"/>
                  </a:cubicBezTo>
                  <a:lnTo>
                    <a:pt x="9502" y="1482"/>
                  </a:lnTo>
                  <a:cubicBezTo>
                    <a:pt x="9502" y="1537"/>
                    <a:pt x="9531" y="1585"/>
                    <a:pt x="9576" y="1611"/>
                  </a:cubicBez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cubicBezTo>
                    <a:pt x="9271" y="2059"/>
                    <a:pt x="9232" y="2088"/>
                    <a:pt x="9216" y="2128"/>
                  </a:cubicBezTo>
                  <a:lnTo>
                    <a:pt x="8661" y="2128"/>
                  </a:lnTo>
                  <a:lnTo>
                    <a:pt x="8661" y="2128"/>
                  </a:lnTo>
                  <a:cubicBezTo>
                    <a:pt x="8642" y="2066"/>
                    <a:pt x="8584" y="2020"/>
                    <a:pt x="8516" y="2020"/>
                  </a:cubicBezTo>
                  <a:lnTo>
                    <a:pt x="8516" y="2020"/>
                  </a:lnTo>
                  <a:cubicBezTo>
                    <a:pt x="8505" y="2020"/>
                    <a:pt x="8493" y="2022"/>
                    <a:pt x="8482" y="2024"/>
                  </a:cubicBezTo>
                  <a:lnTo>
                    <a:pt x="8222" y="1573"/>
                  </a:lnTo>
                  <a:lnTo>
                    <a:pt x="8222" y="1573"/>
                  </a:lnTo>
                  <a:cubicBezTo>
                    <a:pt x="8238" y="1554"/>
                    <a:pt x="8249" y="1530"/>
                    <a:pt x="8249" y="1503"/>
                  </a:cubicBezTo>
                  <a:lnTo>
                    <a:pt x="8249" y="1503"/>
                  </a:lnTo>
                  <a:cubicBezTo>
                    <a:pt x="8249" y="1472"/>
                    <a:pt x="8235" y="1443"/>
                    <a:pt x="8214" y="1423"/>
                  </a:cubicBezTo>
                  <a:lnTo>
                    <a:pt x="8478" y="967"/>
                  </a:lnTo>
                  <a:close/>
                  <a:moveTo>
                    <a:pt x="9607" y="292"/>
                  </a:moveTo>
                  <a:lnTo>
                    <a:pt x="9607" y="292"/>
                  </a:lnTo>
                  <a:cubicBezTo>
                    <a:pt x="9624" y="298"/>
                    <a:pt x="9640" y="301"/>
                    <a:pt x="9659" y="301"/>
                  </a:cubicBezTo>
                  <a:lnTo>
                    <a:pt x="9659" y="301"/>
                  </a:lnTo>
                  <a:cubicBezTo>
                    <a:pt x="9734" y="301"/>
                    <a:pt x="9796" y="247"/>
                    <a:pt x="9808" y="176"/>
                  </a:cubicBezTo>
                  <a:lnTo>
                    <a:pt x="10319" y="176"/>
                  </a:lnTo>
                  <a:lnTo>
                    <a:pt x="10319" y="176"/>
                  </a:lnTo>
                  <a:cubicBezTo>
                    <a:pt x="10331" y="223"/>
                    <a:pt x="10373" y="259"/>
                    <a:pt x="10424" y="259"/>
                  </a:cubicBezTo>
                  <a:lnTo>
                    <a:pt x="10424" y="259"/>
                  </a:lnTo>
                  <a:cubicBezTo>
                    <a:pt x="10435" y="259"/>
                    <a:pt x="10445" y="257"/>
                    <a:pt x="10454" y="254"/>
                  </a:cubicBezTo>
                  <a:lnTo>
                    <a:pt x="10708" y="694"/>
                  </a:lnTo>
                  <a:lnTo>
                    <a:pt x="10708" y="694"/>
                  </a:lnTo>
                  <a:cubicBezTo>
                    <a:pt x="10676" y="723"/>
                    <a:pt x="10655" y="764"/>
                    <a:pt x="10655" y="810"/>
                  </a:cubicBezTo>
                  <a:lnTo>
                    <a:pt x="10655" y="810"/>
                  </a:lnTo>
                  <a:cubicBezTo>
                    <a:pt x="10655" y="857"/>
                    <a:pt x="10677" y="899"/>
                    <a:pt x="10711" y="927"/>
                  </a:cubicBezTo>
                  <a:lnTo>
                    <a:pt x="10456" y="1369"/>
                  </a:lnTo>
                  <a:lnTo>
                    <a:pt x="10456" y="1369"/>
                  </a:lnTo>
                  <a:cubicBezTo>
                    <a:pt x="10446" y="1366"/>
                    <a:pt x="10435" y="1363"/>
                    <a:pt x="10424" y="1363"/>
                  </a:cubicBezTo>
                  <a:lnTo>
                    <a:pt x="10424" y="1363"/>
                  </a:lnTo>
                  <a:cubicBezTo>
                    <a:pt x="10372" y="1363"/>
                    <a:pt x="10328" y="1401"/>
                    <a:pt x="10318" y="1450"/>
                  </a:cubicBezTo>
                  <a:lnTo>
                    <a:pt x="9800" y="1450"/>
                  </a:lnTo>
                  <a:lnTo>
                    <a:pt x="9800" y="1450"/>
                  </a:lnTo>
                  <a:cubicBezTo>
                    <a:pt x="9786" y="1382"/>
                    <a:pt x="9725" y="1331"/>
                    <a:pt x="9653" y="1331"/>
                  </a:cubicBezTo>
                  <a:lnTo>
                    <a:pt x="9653" y="1331"/>
                  </a:lnTo>
                  <a:cubicBezTo>
                    <a:pt x="9639" y="1331"/>
                    <a:pt x="9627" y="1332"/>
                    <a:pt x="9615" y="1336"/>
                  </a:cubicBezTo>
                  <a:lnTo>
                    <a:pt x="9356" y="887"/>
                  </a:lnTo>
                  <a:lnTo>
                    <a:pt x="9356" y="887"/>
                  </a:lnTo>
                  <a:cubicBezTo>
                    <a:pt x="9374" y="868"/>
                    <a:pt x="9385" y="842"/>
                    <a:pt x="9385" y="813"/>
                  </a:cubicBezTo>
                  <a:lnTo>
                    <a:pt x="9385" y="813"/>
                  </a:lnTo>
                  <a:cubicBezTo>
                    <a:pt x="9385" y="782"/>
                    <a:pt x="9372" y="754"/>
                    <a:pt x="9352" y="735"/>
                  </a:cubicBezTo>
                  <a:lnTo>
                    <a:pt x="9607" y="292"/>
                  </a:lnTo>
                  <a:close/>
                  <a:moveTo>
                    <a:pt x="9635" y="2954"/>
                  </a:moveTo>
                  <a:lnTo>
                    <a:pt x="9635" y="2954"/>
                  </a:lnTo>
                  <a:cubicBezTo>
                    <a:pt x="9650" y="2960"/>
                    <a:pt x="9666" y="2963"/>
                    <a:pt x="9683" y="2963"/>
                  </a:cubicBezTo>
                  <a:lnTo>
                    <a:pt x="9683" y="2963"/>
                  </a:lnTo>
                  <a:cubicBezTo>
                    <a:pt x="9756" y="2963"/>
                    <a:pt x="9817" y="2911"/>
                    <a:pt x="9831" y="2842"/>
                  </a:cubicBezTo>
                  <a:lnTo>
                    <a:pt x="10345" y="2842"/>
                  </a:lnTo>
                  <a:lnTo>
                    <a:pt x="10345" y="2842"/>
                  </a:lnTo>
                  <a:cubicBezTo>
                    <a:pt x="10358" y="2887"/>
                    <a:pt x="10399" y="2920"/>
                    <a:pt x="10448" y="2920"/>
                  </a:cubicBezTo>
                  <a:lnTo>
                    <a:pt x="10448" y="2920"/>
                  </a:lnTo>
                  <a:cubicBezTo>
                    <a:pt x="10459" y="2920"/>
                    <a:pt x="10468" y="2918"/>
                    <a:pt x="10477" y="2916"/>
                  </a:cubicBezTo>
                  <a:lnTo>
                    <a:pt x="10732" y="3356"/>
                  </a:lnTo>
                  <a:lnTo>
                    <a:pt x="10732" y="3356"/>
                  </a:lnTo>
                  <a:cubicBezTo>
                    <a:pt x="10699" y="3384"/>
                    <a:pt x="10679" y="3425"/>
                    <a:pt x="10679" y="3471"/>
                  </a:cubicBezTo>
                  <a:lnTo>
                    <a:pt x="10679" y="3471"/>
                  </a:lnTo>
                  <a:cubicBezTo>
                    <a:pt x="10679" y="3520"/>
                    <a:pt x="10702" y="3562"/>
                    <a:pt x="10738" y="3590"/>
                  </a:cubicBezTo>
                  <a:lnTo>
                    <a:pt x="10477" y="4041"/>
                  </a:lnTo>
                  <a:lnTo>
                    <a:pt x="10477" y="4041"/>
                  </a:lnTo>
                  <a:cubicBezTo>
                    <a:pt x="10470" y="4039"/>
                    <a:pt x="10462" y="4039"/>
                    <a:pt x="10455" y="4039"/>
                  </a:cubicBezTo>
                  <a:lnTo>
                    <a:pt x="10455" y="4039"/>
                  </a:lnTo>
                  <a:cubicBezTo>
                    <a:pt x="10406" y="4039"/>
                    <a:pt x="10365" y="4071"/>
                    <a:pt x="10351" y="4115"/>
                  </a:cubicBezTo>
                  <a:lnTo>
                    <a:pt x="9837" y="4115"/>
                  </a:lnTo>
                  <a:lnTo>
                    <a:pt x="9837" y="4115"/>
                  </a:lnTo>
                  <a:cubicBezTo>
                    <a:pt x="9822" y="4047"/>
                    <a:pt x="9761" y="3996"/>
                    <a:pt x="9689" y="3996"/>
                  </a:cubicBezTo>
                  <a:lnTo>
                    <a:pt x="9689" y="3996"/>
                  </a:lnTo>
                  <a:cubicBezTo>
                    <a:pt x="9674" y="3996"/>
                    <a:pt x="9659" y="3998"/>
                    <a:pt x="9645" y="4002"/>
                  </a:cubicBezTo>
                  <a:lnTo>
                    <a:pt x="9387" y="3557"/>
                  </a:lnTo>
                  <a:lnTo>
                    <a:pt x="9387" y="3557"/>
                  </a:lnTo>
                  <a:cubicBezTo>
                    <a:pt x="9404" y="3538"/>
                    <a:pt x="9415" y="3512"/>
                    <a:pt x="9415" y="3485"/>
                  </a:cubicBezTo>
                  <a:lnTo>
                    <a:pt x="9415" y="3485"/>
                  </a:lnTo>
                  <a:cubicBezTo>
                    <a:pt x="9415" y="3451"/>
                    <a:pt x="9400" y="3422"/>
                    <a:pt x="9376" y="3402"/>
                  </a:cubicBezTo>
                  <a:lnTo>
                    <a:pt x="9635" y="2954"/>
                  </a:lnTo>
                  <a:close/>
                  <a:moveTo>
                    <a:pt x="10836" y="4655"/>
                  </a:moveTo>
                  <a:lnTo>
                    <a:pt x="10836" y="4655"/>
                  </a:lnTo>
                  <a:cubicBezTo>
                    <a:pt x="10823" y="4655"/>
                    <a:pt x="10811" y="4656"/>
                    <a:pt x="10799" y="4660"/>
                  </a:cubicBezTo>
                  <a:lnTo>
                    <a:pt x="10541" y="4212"/>
                  </a:lnTo>
                  <a:lnTo>
                    <a:pt x="10541" y="4212"/>
                  </a:lnTo>
                  <a:cubicBezTo>
                    <a:pt x="10554" y="4194"/>
                    <a:pt x="10563" y="4171"/>
                    <a:pt x="10563" y="4147"/>
                  </a:cubicBezTo>
                  <a:lnTo>
                    <a:pt x="10563" y="4147"/>
                  </a:lnTo>
                  <a:cubicBezTo>
                    <a:pt x="10563" y="4113"/>
                    <a:pt x="10547" y="4084"/>
                    <a:pt x="10523" y="4064"/>
                  </a:cubicBezTo>
                  <a:lnTo>
                    <a:pt x="10783" y="3614"/>
                  </a:lnTo>
                  <a:lnTo>
                    <a:pt x="10783" y="3614"/>
                  </a:lnTo>
                  <a:cubicBezTo>
                    <a:pt x="10798" y="3619"/>
                    <a:pt x="10814" y="3622"/>
                    <a:pt x="10830" y="3622"/>
                  </a:cubicBezTo>
                  <a:lnTo>
                    <a:pt x="10830" y="3622"/>
                  </a:lnTo>
                  <a:cubicBezTo>
                    <a:pt x="10914" y="3622"/>
                    <a:pt x="10981" y="3554"/>
                    <a:pt x="10981" y="3471"/>
                  </a:cubicBezTo>
                  <a:lnTo>
                    <a:pt x="10981" y="3471"/>
                  </a:lnTo>
                  <a:cubicBezTo>
                    <a:pt x="10981" y="3387"/>
                    <a:pt x="10914" y="3320"/>
                    <a:pt x="10830" y="3320"/>
                  </a:cubicBezTo>
                  <a:lnTo>
                    <a:pt x="10830" y="3320"/>
                  </a:lnTo>
                  <a:cubicBezTo>
                    <a:pt x="10811" y="3320"/>
                    <a:pt x="10793" y="3323"/>
                    <a:pt x="10776" y="3330"/>
                  </a:cubicBezTo>
                  <a:lnTo>
                    <a:pt x="10523" y="2891"/>
                  </a:lnTo>
                  <a:lnTo>
                    <a:pt x="10523" y="2891"/>
                  </a:lnTo>
                  <a:cubicBezTo>
                    <a:pt x="10543" y="2871"/>
                    <a:pt x="10557" y="2843"/>
                    <a:pt x="10557" y="2812"/>
                  </a:cubicBezTo>
                  <a:lnTo>
                    <a:pt x="10557" y="2812"/>
                  </a:lnTo>
                  <a:cubicBezTo>
                    <a:pt x="10557" y="2752"/>
                    <a:pt x="10508" y="2703"/>
                    <a:pt x="10448" y="2703"/>
                  </a:cubicBezTo>
                  <a:lnTo>
                    <a:pt x="10448" y="2703"/>
                  </a:lnTo>
                  <a:cubicBezTo>
                    <a:pt x="10396" y="2703"/>
                    <a:pt x="10352" y="2741"/>
                    <a:pt x="10342" y="2790"/>
                  </a:cubicBezTo>
                  <a:lnTo>
                    <a:pt x="9832" y="2790"/>
                  </a:lnTo>
                  <a:lnTo>
                    <a:pt x="9832" y="2790"/>
                  </a:lnTo>
                  <a:cubicBezTo>
                    <a:pt x="9822" y="2717"/>
                    <a:pt x="9759" y="2661"/>
                    <a:pt x="9683" y="2661"/>
                  </a:cubicBezTo>
                  <a:lnTo>
                    <a:pt x="9683" y="2661"/>
                  </a:lnTo>
                  <a:cubicBezTo>
                    <a:pt x="9662" y="2661"/>
                    <a:pt x="9641" y="2666"/>
                    <a:pt x="9622" y="2674"/>
                  </a:cubicBezTo>
                  <a:lnTo>
                    <a:pt x="9380" y="2255"/>
                  </a:lnTo>
                  <a:lnTo>
                    <a:pt x="9380" y="2255"/>
                  </a:lnTo>
                  <a:cubicBezTo>
                    <a:pt x="9407" y="2235"/>
                    <a:pt x="9425" y="2203"/>
                    <a:pt x="9425" y="2168"/>
                  </a:cubicBezTo>
                  <a:lnTo>
                    <a:pt x="9425" y="2168"/>
                  </a:lnTo>
                  <a:cubicBezTo>
                    <a:pt x="9425" y="2126"/>
                    <a:pt x="9402" y="2091"/>
                    <a:pt x="9369" y="2073"/>
                  </a:cubicBezTo>
                  <a:lnTo>
                    <a:pt x="9624" y="1630"/>
                  </a:lnTo>
                  <a:lnTo>
                    <a:pt x="9624" y="1630"/>
                  </a:lnTo>
                  <a:cubicBezTo>
                    <a:pt x="9634" y="1632"/>
                    <a:pt x="9643" y="1633"/>
                    <a:pt x="9653" y="1633"/>
                  </a:cubicBezTo>
                  <a:lnTo>
                    <a:pt x="9653" y="1633"/>
                  </a:lnTo>
                  <a:cubicBezTo>
                    <a:pt x="9730" y="1633"/>
                    <a:pt x="9793" y="1575"/>
                    <a:pt x="9802" y="1501"/>
                  </a:cubicBezTo>
                  <a:lnTo>
                    <a:pt x="10320" y="1501"/>
                  </a:lnTo>
                  <a:lnTo>
                    <a:pt x="10320" y="1501"/>
                  </a:lnTo>
                  <a:cubicBezTo>
                    <a:pt x="10333" y="1547"/>
                    <a:pt x="10374" y="1581"/>
                    <a:pt x="10424" y="1581"/>
                  </a:cubicBezTo>
                  <a:lnTo>
                    <a:pt x="10424" y="1581"/>
                  </a:lnTo>
                  <a:cubicBezTo>
                    <a:pt x="10484" y="1581"/>
                    <a:pt x="10533" y="1532"/>
                    <a:pt x="10533" y="1472"/>
                  </a:cubicBezTo>
                  <a:lnTo>
                    <a:pt x="10533" y="1472"/>
                  </a:lnTo>
                  <a:cubicBezTo>
                    <a:pt x="10533" y="1442"/>
                    <a:pt x="10520" y="1414"/>
                    <a:pt x="10500" y="1395"/>
                  </a:cubicBezTo>
                  <a:lnTo>
                    <a:pt x="10756" y="952"/>
                  </a:lnTo>
                  <a:lnTo>
                    <a:pt x="10756" y="952"/>
                  </a:lnTo>
                  <a:cubicBezTo>
                    <a:pt x="10772" y="958"/>
                    <a:pt x="10789" y="960"/>
                    <a:pt x="10806" y="960"/>
                  </a:cubicBezTo>
                  <a:lnTo>
                    <a:pt x="10806" y="960"/>
                  </a:lnTo>
                  <a:cubicBezTo>
                    <a:pt x="10890" y="960"/>
                    <a:pt x="10957" y="893"/>
                    <a:pt x="10957" y="810"/>
                  </a:cubicBezTo>
                  <a:lnTo>
                    <a:pt x="10957" y="810"/>
                  </a:lnTo>
                  <a:cubicBezTo>
                    <a:pt x="10957" y="726"/>
                    <a:pt x="10890" y="659"/>
                    <a:pt x="10806" y="659"/>
                  </a:cubicBezTo>
                  <a:lnTo>
                    <a:pt x="10806" y="659"/>
                  </a:lnTo>
                  <a:cubicBezTo>
                    <a:pt x="10788" y="659"/>
                    <a:pt x="10769" y="662"/>
                    <a:pt x="10753" y="669"/>
                  </a:cubicBezTo>
                  <a:lnTo>
                    <a:pt x="10498" y="229"/>
                  </a:lnTo>
                  <a:lnTo>
                    <a:pt x="10498" y="229"/>
                  </a:lnTo>
                  <a:cubicBezTo>
                    <a:pt x="10519" y="209"/>
                    <a:pt x="10533" y="181"/>
                    <a:pt x="10533" y="151"/>
                  </a:cubicBezTo>
                  <a:lnTo>
                    <a:pt x="10533" y="151"/>
                  </a:lnTo>
                  <a:cubicBezTo>
                    <a:pt x="10533" y="91"/>
                    <a:pt x="10484" y="42"/>
                    <a:pt x="10424" y="42"/>
                  </a:cubicBezTo>
                  <a:lnTo>
                    <a:pt x="10424" y="42"/>
                  </a:lnTo>
                  <a:cubicBezTo>
                    <a:pt x="10373" y="42"/>
                    <a:pt x="10331" y="78"/>
                    <a:pt x="10319" y="125"/>
                  </a:cubicBezTo>
                  <a:lnTo>
                    <a:pt x="9808" y="125"/>
                  </a:lnTo>
                  <a:lnTo>
                    <a:pt x="9808" y="125"/>
                  </a:lnTo>
                  <a:cubicBezTo>
                    <a:pt x="9796" y="54"/>
                    <a:pt x="9734" y="0"/>
                    <a:pt x="9659" y="0"/>
                  </a:cubicBezTo>
                  <a:lnTo>
                    <a:pt x="9659" y="0"/>
                  </a:lnTo>
                  <a:cubicBezTo>
                    <a:pt x="9575" y="0"/>
                    <a:pt x="9508" y="67"/>
                    <a:pt x="9508" y="151"/>
                  </a:cubicBezTo>
                  <a:lnTo>
                    <a:pt x="9508" y="151"/>
                  </a:lnTo>
                  <a:cubicBezTo>
                    <a:pt x="9508" y="197"/>
                    <a:pt x="9529" y="239"/>
                    <a:pt x="9562" y="267"/>
                  </a:cubicBezTo>
                  <a:lnTo>
                    <a:pt x="9307" y="709"/>
                  </a:lnTo>
                  <a:lnTo>
                    <a:pt x="9307" y="709"/>
                  </a:lnTo>
                  <a:cubicBezTo>
                    <a:pt x="9297" y="707"/>
                    <a:pt x="9287" y="704"/>
                    <a:pt x="9276" y="704"/>
                  </a:cubicBezTo>
                  <a:lnTo>
                    <a:pt x="9276" y="704"/>
                  </a:lnTo>
                  <a:cubicBezTo>
                    <a:pt x="9220" y="704"/>
                    <a:pt x="9174" y="748"/>
                    <a:pt x="9170" y="803"/>
                  </a:cubicBezTo>
                  <a:lnTo>
                    <a:pt x="8694" y="803"/>
                  </a:lnTo>
                  <a:lnTo>
                    <a:pt x="8694" y="803"/>
                  </a:lnTo>
                  <a:cubicBezTo>
                    <a:pt x="8680" y="734"/>
                    <a:pt x="8619" y="681"/>
                    <a:pt x="8546" y="681"/>
                  </a:cubicBezTo>
                  <a:lnTo>
                    <a:pt x="8546" y="681"/>
                  </a:lnTo>
                  <a:cubicBezTo>
                    <a:pt x="8462" y="681"/>
                    <a:pt x="8395" y="748"/>
                    <a:pt x="8395" y="833"/>
                  </a:cubicBezTo>
                  <a:lnTo>
                    <a:pt x="8395" y="833"/>
                  </a:lnTo>
                  <a:cubicBezTo>
                    <a:pt x="8395" y="873"/>
                    <a:pt x="8410" y="909"/>
                    <a:pt x="8436" y="936"/>
                  </a:cubicBezTo>
                  <a:lnTo>
                    <a:pt x="8169" y="1399"/>
                  </a:lnTo>
                  <a:lnTo>
                    <a:pt x="8169" y="1399"/>
                  </a:lnTo>
                  <a:cubicBezTo>
                    <a:pt x="8160" y="1396"/>
                    <a:pt x="8150" y="1394"/>
                    <a:pt x="8140" y="1394"/>
                  </a:cubicBezTo>
                  <a:lnTo>
                    <a:pt x="8140" y="1394"/>
                  </a:lnTo>
                  <a:cubicBezTo>
                    <a:pt x="8093" y="1394"/>
                    <a:pt x="8054" y="1424"/>
                    <a:pt x="8038" y="1465"/>
                  </a:cubicBezTo>
                  <a:lnTo>
                    <a:pt x="7525" y="1465"/>
                  </a:lnTo>
                  <a:lnTo>
                    <a:pt x="7525" y="1465"/>
                  </a:lnTo>
                  <a:cubicBezTo>
                    <a:pt x="7520" y="1387"/>
                    <a:pt x="7454" y="1324"/>
                    <a:pt x="7374" y="1324"/>
                  </a:cubicBezTo>
                  <a:lnTo>
                    <a:pt x="7374" y="1324"/>
                  </a:lnTo>
                  <a:cubicBezTo>
                    <a:pt x="7353" y="1324"/>
                    <a:pt x="7333" y="1328"/>
                    <a:pt x="7315" y="1336"/>
                  </a:cubicBezTo>
                  <a:lnTo>
                    <a:pt x="7062" y="898"/>
                  </a:lnTo>
                  <a:lnTo>
                    <a:pt x="7062" y="898"/>
                  </a:lnTo>
                  <a:cubicBezTo>
                    <a:pt x="7086" y="878"/>
                    <a:pt x="7100" y="849"/>
                    <a:pt x="7100" y="816"/>
                  </a:cubicBezTo>
                  <a:lnTo>
                    <a:pt x="7100" y="816"/>
                  </a:lnTo>
                  <a:cubicBezTo>
                    <a:pt x="7100" y="756"/>
                    <a:pt x="7052" y="708"/>
                    <a:pt x="6992" y="708"/>
                  </a:cubicBezTo>
                  <a:lnTo>
                    <a:pt x="6992" y="708"/>
                  </a:lnTo>
                  <a:cubicBezTo>
                    <a:pt x="6936" y="708"/>
                    <a:pt x="6892" y="750"/>
                    <a:pt x="6885" y="803"/>
                  </a:cubicBezTo>
                  <a:lnTo>
                    <a:pt x="6377" y="803"/>
                  </a:lnTo>
                  <a:lnTo>
                    <a:pt x="6377" y="803"/>
                  </a:lnTo>
                  <a:cubicBezTo>
                    <a:pt x="6371" y="725"/>
                    <a:pt x="6306" y="665"/>
                    <a:pt x="6227" y="665"/>
                  </a:cubicBezTo>
                  <a:lnTo>
                    <a:pt x="6227" y="665"/>
                  </a:lnTo>
                  <a:cubicBezTo>
                    <a:pt x="6144" y="665"/>
                    <a:pt x="6076" y="733"/>
                    <a:pt x="6076" y="816"/>
                  </a:cubicBezTo>
                  <a:lnTo>
                    <a:pt x="6076" y="816"/>
                  </a:lnTo>
                  <a:cubicBezTo>
                    <a:pt x="6076" y="865"/>
                    <a:pt x="6100" y="909"/>
                    <a:pt x="6136" y="936"/>
                  </a:cubicBezTo>
                  <a:lnTo>
                    <a:pt x="5882" y="1377"/>
                  </a:lnTo>
                  <a:lnTo>
                    <a:pt x="5882" y="1377"/>
                  </a:lnTo>
                  <a:cubicBezTo>
                    <a:pt x="5870" y="1373"/>
                    <a:pt x="5858" y="1370"/>
                    <a:pt x="5845" y="1370"/>
                  </a:cubicBezTo>
                  <a:lnTo>
                    <a:pt x="5845" y="1370"/>
                  </a:lnTo>
                  <a:cubicBezTo>
                    <a:pt x="5785" y="1370"/>
                    <a:pt x="5737" y="1419"/>
                    <a:pt x="5737" y="1479"/>
                  </a:cubicBezTo>
                  <a:lnTo>
                    <a:pt x="5737" y="1479"/>
                  </a:lnTo>
                  <a:cubicBezTo>
                    <a:pt x="5737" y="1538"/>
                    <a:pt x="5785" y="1586"/>
                    <a:pt x="5845" y="1586"/>
                  </a:cubicBezTo>
                  <a:lnTo>
                    <a:pt x="5845" y="1586"/>
                  </a:lnTo>
                  <a:cubicBezTo>
                    <a:pt x="5853" y="1586"/>
                    <a:pt x="5861" y="1585"/>
                    <a:pt x="5869" y="1584"/>
                  </a:cubicBezTo>
                  <a:lnTo>
                    <a:pt x="6126" y="2029"/>
                  </a:lnTo>
                  <a:lnTo>
                    <a:pt x="6126" y="2029"/>
                  </a:lnTo>
                  <a:cubicBezTo>
                    <a:pt x="6092" y="2057"/>
                    <a:pt x="6070" y="2099"/>
                    <a:pt x="6070" y="2148"/>
                  </a:cubicBezTo>
                  <a:lnTo>
                    <a:pt x="6070" y="2148"/>
                  </a:lnTo>
                  <a:cubicBezTo>
                    <a:pt x="6070" y="2197"/>
                    <a:pt x="6094" y="2240"/>
                    <a:pt x="6131" y="2268"/>
                  </a:cubicBezTo>
                  <a:lnTo>
                    <a:pt x="5882" y="2700"/>
                  </a:lnTo>
                  <a:lnTo>
                    <a:pt x="5882" y="2700"/>
                  </a:lnTo>
                  <a:cubicBezTo>
                    <a:pt x="5872" y="2696"/>
                    <a:pt x="5861" y="2694"/>
                    <a:pt x="5850" y="2694"/>
                  </a:cubicBezTo>
                  <a:lnTo>
                    <a:pt x="5850" y="2694"/>
                  </a:lnTo>
                  <a:cubicBezTo>
                    <a:pt x="5795" y="2694"/>
                    <a:pt x="5751" y="2735"/>
                    <a:pt x="5743" y="2787"/>
                  </a:cubicBezTo>
                  <a:lnTo>
                    <a:pt x="5228" y="2787"/>
                  </a:lnTo>
                  <a:lnTo>
                    <a:pt x="5228" y="2787"/>
                  </a:lnTo>
                  <a:cubicBezTo>
                    <a:pt x="5216" y="2716"/>
                    <a:pt x="5154" y="2661"/>
                    <a:pt x="5079" y="2661"/>
                  </a:cubicBezTo>
                  <a:lnTo>
                    <a:pt x="5079" y="2661"/>
                  </a:lnTo>
                  <a:cubicBezTo>
                    <a:pt x="5060" y="2661"/>
                    <a:pt x="5042" y="2665"/>
                    <a:pt x="5025" y="2671"/>
                  </a:cubicBezTo>
                  <a:lnTo>
                    <a:pt x="4772" y="2232"/>
                  </a:lnTo>
                  <a:lnTo>
                    <a:pt x="4772" y="2232"/>
                  </a:lnTo>
                  <a:cubicBezTo>
                    <a:pt x="4792" y="2212"/>
                    <a:pt x="4805" y="2184"/>
                    <a:pt x="4805" y="2153"/>
                  </a:cubicBezTo>
                  <a:lnTo>
                    <a:pt x="4805" y="2153"/>
                  </a:lnTo>
                  <a:cubicBezTo>
                    <a:pt x="4805" y="2093"/>
                    <a:pt x="4757" y="2045"/>
                    <a:pt x="4697" y="2045"/>
                  </a:cubicBezTo>
                  <a:lnTo>
                    <a:pt x="4697" y="2045"/>
                  </a:lnTo>
                  <a:cubicBezTo>
                    <a:pt x="4646" y="2045"/>
                    <a:pt x="4604" y="2081"/>
                    <a:pt x="4592" y="2128"/>
                  </a:cubicBezTo>
                  <a:lnTo>
                    <a:pt x="4081" y="2128"/>
                  </a:lnTo>
                  <a:lnTo>
                    <a:pt x="4081" y="2128"/>
                  </a:lnTo>
                  <a:cubicBezTo>
                    <a:pt x="4070" y="2057"/>
                    <a:pt x="4007" y="2002"/>
                    <a:pt x="3933" y="2002"/>
                  </a:cubicBezTo>
                  <a:lnTo>
                    <a:pt x="3933" y="2002"/>
                  </a:lnTo>
                  <a:cubicBezTo>
                    <a:pt x="3849" y="2002"/>
                    <a:pt x="3782" y="2070"/>
                    <a:pt x="3782" y="2153"/>
                  </a:cubicBezTo>
                  <a:lnTo>
                    <a:pt x="3782" y="2153"/>
                  </a:lnTo>
                  <a:cubicBezTo>
                    <a:pt x="3782" y="2200"/>
                    <a:pt x="3803" y="2242"/>
                    <a:pt x="3837" y="2270"/>
                  </a:cubicBezTo>
                  <a:lnTo>
                    <a:pt x="3580" y="2712"/>
                  </a:lnTo>
                  <a:lnTo>
                    <a:pt x="3580" y="2712"/>
                  </a:lnTo>
                  <a:cubicBezTo>
                    <a:pt x="3571" y="2710"/>
                    <a:pt x="3561" y="2707"/>
                    <a:pt x="3551" y="2707"/>
                  </a:cubicBezTo>
                  <a:lnTo>
                    <a:pt x="3551" y="2707"/>
                  </a:lnTo>
                  <a:cubicBezTo>
                    <a:pt x="3501" y="2707"/>
                    <a:pt x="3459" y="2741"/>
                    <a:pt x="3446" y="2787"/>
                  </a:cubicBezTo>
                  <a:lnTo>
                    <a:pt x="2927" y="2787"/>
                  </a:lnTo>
                  <a:lnTo>
                    <a:pt x="2927" y="2787"/>
                  </a:lnTo>
                  <a:cubicBezTo>
                    <a:pt x="2914" y="2717"/>
                    <a:pt x="2853" y="2665"/>
                    <a:pt x="2779" y="2665"/>
                  </a:cubicBezTo>
                  <a:lnTo>
                    <a:pt x="2779" y="2665"/>
                  </a:lnTo>
                  <a:cubicBezTo>
                    <a:pt x="2696" y="2665"/>
                    <a:pt x="2628" y="2732"/>
                    <a:pt x="2628" y="2816"/>
                  </a:cubicBezTo>
                  <a:lnTo>
                    <a:pt x="2628" y="2816"/>
                  </a:lnTo>
                  <a:cubicBezTo>
                    <a:pt x="2628" y="2862"/>
                    <a:pt x="2649" y="2903"/>
                    <a:pt x="2682" y="2931"/>
                  </a:cubicBezTo>
                  <a:lnTo>
                    <a:pt x="2428" y="3371"/>
                  </a:lnTo>
                  <a:lnTo>
                    <a:pt x="2428" y="3371"/>
                  </a:lnTo>
                  <a:cubicBezTo>
                    <a:pt x="2418" y="3369"/>
                    <a:pt x="2408" y="3367"/>
                    <a:pt x="2397" y="3367"/>
                  </a:cubicBezTo>
                  <a:lnTo>
                    <a:pt x="2397" y="3367"/>
                  </a:lnTo>
                  <a:cubicBezTo>
                    <a:pt x="2342" y="3367"/>
                    <a:pt x="2297" y="3408"/>
                    <a:pt x="2290" y="3462"/>
                  </a:cubicBezTo>
                  <a:lnTo>
                    <a:pt x="1788" y="3462"/>
                  </a:lnTo>
                  <a:lnTo>
                    <a:pt x="1788" y="3462"/>
                  </a:lnTo>
                  <a:cubicBezTo>
                    <a:pt x="1782" y="3385"/>
                    <a:pt x="1717" y="3324"/>
                    <a:pt x="1638" y="3324"/>
                  </a:cubicBezTo>
                  <a:lnTo>
                    <a:pt x="1638" y="3324"/>
                  </a:lnTo>
                  <a:cubicBezTo>
                    <a:pt x="1619" y="3324"/>
                    <a:pt x="1602" y="3327"/>
                    <a:pt x="1586" y="3333"/>
                  </a:cubicBezTo>
                  <a:lnTo>
                    <a:pt x="1332" y="2893"/>
                  </a:lnTo>
                  <a:lnTo>
                    <a:pt x="1332" y="2893"/>
                  </a:lnTo>
                  <a:cubicBezTo>
                    <a:pt x="1351" y="2873"/>
                    <a:pt x="1364" y="2846"/>
                    <a:pt x="1364" y="2816"/>
                  </a:cubicBezTo>
                  <a:lnTo>
                    <a:pt x="1364" y="2816"/>
                  </a:lnTo>
                  <a:cubicBezTo>
                    <a:pt x="1364" y="2756"/>
                    <a:pt x="1315" y="2707"/>
                    <a:pt x="1255" y="2707"/>
                  </a:cubicBezTo>
                  <a:lnTo>
                    <a:pt x="1255" y="2707"/>
                  </a:lnTo>
                  <a:cubicBezTo>
                    <a:pt x="1206" y="2707"/>
                    <a:pt x="1164" y="2741"/>
                    <a:pt x="1151" y="2787"/>
                  </a:cubicBezTo>
                  <a:lnTo>
                    <a:pt x="639" y="2787"/>
                  </a:lnTo>
                  <a:lnTo>
                    <a:pt x="639" y="2787"/>
                  </a:lnTo>
                  <a:cubicBezTo>
                    <a:pt x="625" y="2717"/>
                    <a:pt x="564" y="2665"/>
                    <a:pt x="490" y="2665"/>
                  </a:cubicBezTo>
                  <a:lnTo>
                    <a:pt x="490" y="2665"/>
                  </a:lnTo>
                  <a:cubicBezTo>
                    <a:pt x="407" y="2665"/>
                    <a:pt x="340" y="2732"/>
                    <a:pt x="340" y="2816"/>
                  </a:cubicBezTo>
                  <a:lnTo>
                    <a:pt x="340" y="2816"/>
                  </a:lnTo>
                  <a:cubicBezTo>
                    <a:pt x="340" y="2862"/>
                    <a:pt x="360" y="2903"/>
                    <a:pt x="393" y="2931"/>
                  </a:cubicBezTo>
                  <a:lnTo>
                    <a:pt x="136" y="3374"/>
                  </a:lnTo>
                  <a:lnTo>
                    <a:pt x="136" y="3374"/>
                  </a:lnTo>
                  <a:cubicBezTo>
                    <a:pt x="128" y="3371"/>
                    <a:pt x="118" y="3370"/>
                    <a:pt x="108" y="3370"/>
                  </a:cubicBezTo>
                  <a:lnTo>
                    <a:pt x="108" y="3370"/>
                  </a:lnTo>
                  <a:cubicBezTo>
                    <a:pt x="48" y="3370"/>
                    <a:pt x="0" y="3418"/>
                    <a:pt x="0" y="3478"/>
                  </a:cubicBezTo>
                  <a:lnTo>
                    <a:pt x="0" y="3478"/>
                  </a:lnTo>
                  <a:cubicBezTo>
                    <a:pt x="0" y="3538"/>
                    <a:pt x="48" y="3587"/>
                    <a:pt x="108" y="3587"/>
                  </a:cubicBezTo>
                  <a:lnTo>
                    <a:pt x="108" y="3587"/>
                  </a:lnTo>
                  <a:cubicBezTo>
                    <a:pt x="119" y="3587"/>
                    <a:pt x="130" y="3585"/>
                    <a:pt x="140" y="3581"/>
                  </a:cubicBezTo>
                  <a:lnTo>
                    <a:pt x="396" y="4025"/>
                  </a:lnTo>
                  <a:lnTo>
                    <a:pt x="396" y="4025"/>
                  </a:lnTo>
                  <a:cubicBezTo>
                    <a:pt x="358" y="4052"/>
                    <a:pt x="333" y="4097"/>
                    <a:pt x="333" y="4147"/>
                  </a:cubicBezTo>
                  <a:lnTo>
                    <a:pt x="333" y="4147"/>
                  </a:lnTo>
                  <a:cubicBezTo>
                    <a:pt x="333" y="4230"/>
                    <a:pt x="401" y="4298"/>
                    <a:pt x="484" y="4298"/>
                  </a:cubicBezTo>
                  <a:lnTo>
                    <a:pt x="484" y="4298"/>
                  </a:lnTo>
                  <a:cubicBezTo>
                    <a:pt x="562" y="4298"/>
                    <a:pt x="626" y="4239"/>
                    <a:pt x="634" y="4163"/>
                  </a:cubicBezTo>
                  <a:lnTo>
                    <a:pt x="1151" y="4163"/>
                  </a:lnTo>
                  <a:lnTo>
                    <a:pt x="1151" y="4163"/>
                  </a:lnTo>
                  <a:cubicBezTo>
                    <a:pt x="1162" y="4210"/>
                    <a:pt x="1205" y="4246"/>
                    <a:pt x="1255" y="4246"/>
                  </a:cubicBezTo>
                  <a:lnTo>
                    <a:pt x="1255" y="4246"/>
                  </a:lnTo>
                  <a:cubicBezTo>
                    <a:pt x="1263" y="4246"/>
                    <a:pt x="1270" y="4245"/>
                    <a:pt x="1277" y="4244"/>
                  </a:cubicBezTo>
                  <a:lnTo>
                    <a:pt x="1533" y="4687"/>
                  </a:lnTo>
                  <a:lnTo>
                    <a:pt x="1533" y="4687"/>
                  </a:lnTo>
                  <a:cubicBezTo>
                    <a:pt x="1498" y="4715"/>
                    <a:pt x="1475" y="4757"/>
                    <a:pt x="1475" y="4806"/>
                  </a:cubicBezTo>
                  <a:lnTo>
                    <a:pt x="1475" y="4806"/>
                  </a:lnTo>
                  <a:cubicBezTo>
                    <a:pt x="1475" y="4890"/>
                    <a:pt x="1542" y="4957"/>
                    <a:pt x="1626" y="4957"/>
                  </a:cubicBezTo>
                  <a:lnTo>
                    <a:pt x="1626" y="4957"/>
                  </a:lnTo>
                  <a:cubicBezTo>
                    <a:pt x="1699" y="4957"/>
                    <a:pt x="1759" y="4906"/>
                    <a:pt x="1774" y="4838"/>
                  </a:cubicBezTo>
                  <a:lnTo>
                    <a:pt x="2296" y="4838"/>
                  </a:lnTo>
                  <a:lnTo>
                    <a:pt x="2296" y="4838"/>
                  </a:lnTo>
                  <a:cubicBezTo>
                    <a:pt x="2312" y="4879"/>
                    <a:pt x="2351" y="4908"/>
                    <a:pt x="2397" y="4908"/>
                  </a:cubicBezTo>
                  <a:lnTo>
                    <a:pt x="2397" y="4908"/>
                  </a:lnTo>
                  <a:cubicBezTo>
                    <a:pt x="2457" y="4908"/>
                    <a:pt x="2506" y="4860"/>
                    <a:pt x="2506" y="4800"/>
                  </a:cubicBezTo>
                  <a:lnTo>
                    <a:pt x="2506" y="4800"/>
                  </a:lnTo>
                  <a:cubicBezTo>
                    <a:pt x="2506" y="4772"/>
                    <a:pt x="2495" y="4748"/>
                    <a:pt x="2478" y="4728"/>
                  </a:cubicBezTo>
                  <a:lnTo>
                    <a:pt x="2736" y="4282"/>
                  </a:lnTo>
                  <a:lnTo>
                    <a:pt x="2736" y="4282"/>
                  </a:lnTo>
                  <a:cubicBezTo>
                    <a:pt x="2750" y="4286"/>
                    <a:pt x="2765" y="4288"/>
                    <a:pt x="2779" y="4288"/>
                  </a:cubicBezTo>
                  <a:lnTo>
                    <a:pt x="2779" y="4288"/>
                  </a:lnTo>
                  <a:cubicBezTo>
                    <a:pt x="2855" y="4288"/>
                    <a:pt x="2916" y="4234"/>
                    <a:pt x="2928" y="4163"/>
                  </a:cubicBezTo>
                  <a:lnTo>
                    <a:pt x="3440" y="4163"/>
                  </a:lnTo>
                  <a:lnTo>
                    <a:pt x="3440" y="4163"/>
                  </a:lnTo>
                  <a:cubicBezTo>
                    <a:pt x="3451" y="4210"/>
                    <a:pt x="3493" y="4246"/>
                    <a:pt x="3545" y="4246"/>
                  </a:cubicBezTo>
                  <a:lnTo>
                    <a:pt x="3545" y="4246"/>
                  </a:lnTo>
                  <a:cubicBezTo>
                    <a:pt x="3604" y="4246"/>
                    <a:pt x="3653" y="4197"/>
                    <a:pt x="3653" y="4137"/>
                  </a:cubicBezTo>
                  <a:lnTo>
                    <a:pt x="3653" y="4137"/>
                  </a:lnTo>
                  <a:cubicBezTo>
                    <a:pt x="3653" y="4107"/>
                    <a:pt x="3640" y="4079"/>
                    <a:pt x="3619" y="4059"/>
                  </a:cubicBezTo>
                  <a:lnTo>
                    <a:pt x="3870" y="3625"/>
                  </a:lnTo>
                  <a:lnTo>
                    <a:pt x="3870" y="3625"/>
                  </a:lnTo>
                  <a:cubicBezTo>
                    <a:pt x="3888" y="3632"/>
                    <a:pt x="3907" y="3636"/>
                    <a:pt x="3927" y="3636"/>
                  </a:cubicBezTo>
                  <a:lnTo>
                    <a:pt x="3927" y="3636"/>
                  </a:lnTo>
                  <a:cubicBezTo>
                    <a:pt x="4004" y="3636"/>
                    <a:pt x="4067" y="3578"/>
                    <a:pt x="4077" y="3504"/>
                  </a:cubicBezTo>
                  <a:lnTo>
                    <a:pt x="4593" y="3504"/>
                  </a:lnTo>
                  <a:lnTo>
                    <a:pt x="4593" y="3504"/>
                  </a:lnTo>
                  <a:cubicBezTo>
                    <a:pt x="4605" y="3549"/>
                    <a:pt x="4647" y="3583"/>
                    <a:pt x="4697" y="3583"/>
                  </a:cubicBezTo>
                  <a:lnTo>
                    <a:pt x="4697" y="3583"/>
                  </a:lnTo>
                  <a:cubicBezTo>
                    <a:pt x="4708" y="3583"/>
                    <a:pt x="4718" y="3581"/>
                    <a:pt x="4727" y="3579"/>
                  </a:cubicBezTo>
                  <a:lnTo>
                    <a:pt x="4978" y="4012"/>
                  </a:lnTo>
                  <a:lnTo>
                    <a:pt x="4978" y="4012"/>
                  </a:lnTo>
                  <a:cubicBezTo>
                    <a:pt x="4947" y="4040"/>
                    <a:pt x="4928" y="4080"/>
                    <a:pt x="4928" y="4124"/>
                  </a:cubicBezTo>
                  <a:lnTo>
                    <a:pt x="4928" y="4124"/>
                  </a:lnTo>
                  <a:cubicBezTo>
                    <a:pt x="4928" y="4207"/>
                    <a:pt x="4995" y="4275"/>
                    <a:pt x="5079" y="4275"/>
                  </a:cubicBezTo>
                  <a:lnTo>
                    <a:pt x="5079" y="4275"/>
                  </a:lnTo>
                  <a:cubicBezTo>
                    <a:pt x="5149" y="4275"/>
                    <a:pt x="5207" y="4228"/>
                    <a:pt x="5225" y="4163"/>
                  </a:cubicBezTo>
                  <a:lnTo>
                    <a:pt x="5743" y="4163"/>
                  </a:lnTo>
                  <a:lnTo>
                    <a:pt x="5743" y="4163"/>
                  </a:lnTo>
                  <a:cubicBezTo>
                    <a:pt x="5759" y="4204"/>
                    <a:pt x="5798" y="4233"/>
                    <a:pt x="5844" y="4233"/>
                  </a:cubicBezTo>
                  <a:lnTo>
                    <a:pt x="5844" y="4233"/>
                  </a:lnTo>
                  <a:cubicBezTo>
                    <a:pt x="5904" y="4233"/>
                    <a:pt x="5952" y="4184"/>
                    <a:pt x="5952" y="4124"/>
                  </a:cubicBezTo>
                  <a:lnTo>
                    <a:pt x="5952" y="4124"/>
                  </a:lnTo>
                  <a:cubicBezTo>
                    <a:pt x="5952" y="4096"/>
                    <a:pt x="5941" y="4070"/>
                    <a:pt x="5923" y="4051"/>
                  </a:cubicBezTo>
                  <a:lnTo>
                    <a:pt x="6176" y="3613"/>
                  </a:lnTo>
                  <a:lnTo>
                    <a:pt x="6176" y="3613"/>
                  </a:lnTo>
                  <a:cubicBezTo>
                    <a:pt x="6192" y="3619"/>
                    <a:pt x="6209" y="3622"/>
                    <a:pt x="6226" y="3622"/>
                  </a:cubicBezTo>
                  <a:lnTo>
                    <a:pt x="6226" y="3622"/>
                  </a:lnTo>
                  <a:cubicBezTo>
                    <a:pt x="6296" y="3622"/>
                    <a:pt x="6355" y="3575"/>
                    <a:pt x="6372" y="3510"/>
                  </a:cubicBezTo>
                  <a:lnTo>
                    <a:pt x="6885" y="3510"/>
                  </a:lnTo>
                  <a:lnTo>
                    <a:pt x="6885" y="3510"/>
                  </a:lnTo>
                  <a:cubicBezTo>
                    <a:pt x="6900" y="3553"/>
                    <a:pt x="6940" y="3583"/>
                    <a:pt x="6987" y="3583"/>
                  </a:cubicBezTo>
                  <a:lnTo>
                    <a:pt x="6987" y="3583"/>
                  </a:lnTo>
                  <a:cubicBezTo>
                    <a:pt x="7047" y="3583"/>
                    <a:pt x="7096" y="3535"/>
                    <a:pt x="7096" y="3475"/>
                  </a:cubicBezTo>
                  <a:lnTo>
                    <a:pt x="7096" y="3475"/>
                  </a:lnTo>
                  <a:cubicBezTo>
                    <a:pt x="7096" y="3446"/>
                    <a:pt x="7085" y="3420"/>
                    <a:pt x="7066" y="3400"/>
                  </a:cubicBezTo>
                  <a:lnTo>
                    <a:pt x="7318" y="2964"/>
                  </a:lnTo>
                  <a:lnTo>
                    <a:pt x="7318" y="2964"/>
                  </a:lnTo>
                  <a:cubicBezTo>
                    <a:pt x="7334" y="2970"/>
                    <a:pt x="7352" y="2973"/>
                    <a:pt x="7370" y="2973"/>
                  </a:cubicBezTo>
                  <a:lnTo>
                    <a:pt x="7370" y="2973"/>
                  </a:lnTo>
                  <a:cubicBezTo>
                    <a:pt x="7447" y="2973"/>
                    <a:pt x="7510" y="2916"/>
                    <a:pt x="7520" y="2842"/>
                  </a:cubicBezTo>
                  <a:lnTo>
                    <a:pt x="8027" y="2842"/>
                  </a:lnTo>
                  <a:lnTo>
                    <a:pt x="8027" y="2842"/>
                  </a:lnTo>
                  <a:cubicBezTo>
                    <a:pt x="8035" y="2893"/>
                    <a:pt x="8080" y="2933"/>
                    <a:pt x="8134" y="2933"/>
                  </a:cubicBezTo>
                  <a:lnTo>
                    <a:pt x="8134" y="2933"/>
                  </a:lnTo>
                  <a:cubicBezTo>
                    <a:pt x="8149" y="2933"/>
                    <a:pt x="8164" y="2929"/>
                    <a:pt x="8178" y="2923"/>
                  </a:cubicBezTo>
                  <a:lnTo>
                    <a:pt x="8438" y="3375"/>
                  </a:lnTo>
                  <a:lnTo>
                    <a:pt x="8438" y="3375"/>
                  </a:lnTo>
                  <a:cubicBezTo>
                    <a:pt x="8409" y="3403"/>
                    <a:pt x="8391" y="3441"/>
                    <a:pt x="8391" y="3485"/>
                  </a:cubicBezTo>
                  <a:lnTo>
                    <a:pt x="8391" y="3485"/>
                  </a:lnTo>
                  <a:cubicBezTo>
                    <a:pt x="8391" y="3535"/>
                    <a:pt x="8416" y="3580"/>
                    <a:pt x="8454" y="3608"/>
                  </a:cubicBezTo>
                  <a:lnTo>
                    <a:pt x="8201" y="4047"/>
                  </a:lnTo>
                  <a:lnTo>
                    <a:pt x="8201" y="4047"/>
                  </a:lnTo>
                  <a:cubicBezTo>
                    <a:pt x="8188" y="4042"/>
                    <a:pt x="8174" y="4039"/>
                    <a:pt x="8159" y="4039"/>
                  </a:cubicBezTo>
                  <a:lnTo>
                    <a:pt x="8159" y="4039"/>
                  </a:lnTo>
                  <a:cubicBezTo>
                    <a:pt x="8100" y="4039"/>
                    <a:pt x="8051" y="4087"/>
                    <a:pt x="8051" y="4147"/>
                  </a:cubicBezTo>
                  <a:lnTo>
                    <a:pt x="8051" y="4147"/>
                  </a:lnTo>
                  <a:cubicBezTo>
                    <a:pt x="8051" y="4207"/>
                    <a:pt x="8100" y="4256"/>
                    <a:pt x="8159" y="4256"/>
                  </a:cubicBezTo>
                  <a:lnTo>
                    <a:pt x="8159" y="4256"/>
                  </a:lnTo>
                  <a:cubicBezTo>
                    <a:pt x="8173" y="4256"/>
                    <a:pt x="8186" y="4252"/>
                    <a:pt x="8198" y="4248"/>
                  </a:cubicBezTo>
                  <a:lnTo>
                    <a:pt x="8452" y="4690"/>
                  </a:lnTo>
                  <a:lnTo>
                    <a:pt x="8452" y="4690"/>
                  </a:lnTo>
                  <a:cubicBezTo>
                    <a:pt x="8412" y="4716"/>
                    <a:pt x="8385" y="4763"/>
                    <a:pt x="8385" y="4816"/>
                  </a:cubicBezTo>
                  <a:lnTo>
                    <a:pt x="8385" y="4816"/>
                  </a:lnTo>
                  <a:cubicBezTo>
                    <a:pt x="8385" y="4899"/>
                    <a:pt x="8452" y="4967"/>
                    <a:pt x="8536" y="4967"/>
                  </a:cubicBezTo>
                  <a:lnTo>
                    <a:pt x="8536" y="4967"/>
                  </a:lnTo>
                  <a:cubicBezTo>
                    <a:pt x="8612" y="4967"/>
                    <a:pt x="8674" y="4911"/>
                    <a:pt x="8685" y="4838"/>
                  </a:cubicBezTo>
                  <a:lnTo>
                    <a:pt x="9203" y="4838"/>
                  </a:lnTo>
                  <a:lnTo>
                    <a:pt x="9203" y="4838"/>
                  </a:lnTo>
                  <a:cubicBezTo>
                    <a:pt x="9216" y="4884"/>
                    <a:pt x="9257" y="4918"/>
                    <a:pt x="9307" y="4918"/>
                  </a:cubicBezTo>
                  <a:lnTo>
                    <a:pt x="9307" y="4918"/>
                  </a:lnTo>
                  <a:cubicBezTo>
                    <a:pt x="9323" y="4918"/>
                    <a:pt x="9339" y="4914"/>
                    <a:pt x="9353" y="4907"/>
                  </a:cubicBezTo>
                  <a:lnTo>
                    <a:pt x="9608" y="5347"/>
                  </a:lnTo>
                  <a:lnTo>
                    <a:pt x="9608" y="5347"/>
                  </a:lnTo>
                  <a:cubicBezTo>
                    <a:pt x="9562" y="5374"/>
                    <a:pt x="9532" y="5423"/>
                    <a:pt x="9532" y="5478"/>
                  </a:cubicBezTo>
                  <a:lnTo>
                    <a:pt x="9532" y="5478"/>
                  </a:lnTo>
                  <a:cubicBezTo>
                    <a:pt x="9532" y="5562"/>
                    <a:pt x="9600" y="5629"/>
                    <a:pt x="9683" y="5629"/>
                  </a:cubicBezTo>
                  <a:lnTo>
                    <a:pt x="9683" y="5629"/>
                  </a:lnTo>
                  <a:cubicBezTo>
                    <a:pt x="9759" y="5629"/>
                    <a:pt x="9821" y="5574"/>
                    <a:pt x="9832" y="5501"/>
                  </a:cubicBezTo>
                  <a:lnTo>
                    <a:pt x="10351" y="5501"/>
                  </a:lnTo>
                  <a:lnTo>
                    <a:pt x="10351" y="5501"/>
                  </a:lnTo>
                  <a:cubicBezTo>
                    <a:pt x="10365" y="5545"/>
                    <a:pt x="10406" y="5577"/>
                    <a:pt x="10455" y="5577"/>
                  </a:cubicBezTo>
                  <a:lnTo>
                    <a:pt x="10455" y="5577"/>
                  </a:lnTo>
                  <a:cubicBezTo>
                    <a:pt x="10515" y="5577"/>
                    <a:pt x="10563" y="5528"/>
                    <a:pt x="10563" y="5468"/>
                  </a:cubicBezTo>
                  <a:lnTo>
                    <a:pt x="10563" y="5468"/>
                  </a:lnTo>
                  <a:cubicBezTo>
                    <a:pt x="10563" y="5446"/>
                    <a:pt x="10556" y="5425"/>
                    <a:pt x="10544" y="5408"/>
                  </a:cubicBezTo>
                  <a:lnTo>
                    <a:pt x="10806" y="4954"/>
                  </a:lnTo>
                  <a:lnTo>
                    <a:pt x="10806" y="4954"/>
                  </a:lnTo>
                  <a:cubicBezTo>
                    <a:pt x="10816" y="4956"/>
                    <a:pt x="10826" y="4957"/>
                    <a:pt x="10836" y="4957"/>
                  </a:cubicBezTo>
                  <a:lnTo>
                    <a:pt x="10836" y="4957"/>
                  </a:lnTo>
                  <a:cubicBezTo>
                    <a:pt x="10920" y="4957"/>
                    <a:pt x="10988" y="4890"/>
                    <a:pt x="10988" y="4806"/>
                  </a:cubicBezTo>
                  <a:lnTo>
                    <a:pt x="10988" y="4806"/>
                  </a:lnTo>
                  <a:cubicBezTo>
                    <a:pt x="10988" y="4722"/>
                    <a:pt x="10920" y="4655"/>
                    <a:pt x="10836" y="4655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" name="Freeform 51"/>
            <p:cNvSpPr>
              <a:spLocks noChangeArrowheads="1"/>
            </p:cNvSpPr>
            <p:nvPr/>
          </p:nvSpPr>
          <p:spPr bwMode="auto">
            <a:xfrm flipH="1">
              <a:off x="926435" y="7195929"/>
              <a:ext cx="410538" cy="202675"/>
            </a:xfrm>
            <a:custGeom>
              <a:avLst/>
              <a:gdLst>
                <a:gd name="connsiteX0" fmla="*/ 200806 w 406603"/>
                <a:gd name="connsiteY0" fmla="*/ 72960 h 205006"/>
                <a:gd name="connsiteX1" fmla="*/ 232792 w 406603"/>
                <a:gd name="connsiteY1" fmla="*/ 82485 h 205006"/>
                <a:gd name="connsiteX2" fmla="*/ 244895 w 406603"/>
                <a:gd name="connsiteY2" fmla="*/ 109760 h 205006"/>
                <a:gd name="connsiteX3" fmla="*/ 241869 w 406603"/>
                <a:gd name="connsiteY3" fmla="*/ 124913 h 205006"/>
                <a:gd name="connsiteX4" fmla="*/ 231063 w 406603"/>
                <a:gd name="connsiteY4" fmla="*/ 141797 h 205006"/>
                <a:gd name="connsiteX5" fmla="*/ 217231 w 406603"/>
                <a:gd name="connsiteY5" fmla="*/ 156517 h 205006"/>
                <a:gd name="connsiteX6" fmla="*/ 184380 w 406603"/>
                <a:gd name="connsiteY6" fmla="*/ 190286 h 205006"/>
                <a:gd name="connsiteX7" fmla="*/ 245327 w 406603"/>
                <a:gd name="connsiteY7" fmla="*/ 190286 h 205006"/>
                <a:gd name="connsiteX8" fmla="*/ 245327 w 406603"/>
                <a:gd name="connsiteY8" fmla="*/ 205006 h 205006"/>
                <a:gd name="connsiteX9" fmla="*/ 163200 w 406603"/>
                <a:gd name="connsiteY9" fmla="*/ 205006 h 205006"/>
                <a:gd name="connsiteX10" fmla="*/ 163200 w 406603"/>
                <a:gd name="connsiteY10" fmla="*/ 190286 h 205006"/>
                <a:gd name="connsiteX11" fmla="*/ 190432 w 406603"/>
                <a:gd name="connsiteY11" fmla="*/ 162578 h 205006"/>
                <a:gd name="connsiteX12" fmla="*/ 212476 w 406603"/>
                <a:gd name="connsiteY12" fmla="*/ 139633 h 205006"/>
                <a:gd name="connsiteX13" fmla="*/ 223715 w 406603"/>
                <a:gd name="connsiteY13" fmla="*/ 123614 h 205006"/>
                <a:gd name="connsiteX14" fmla="*/ 227173 w 406603"/>
                <a:gd name="connsiteY14" fmla="*/ 111059 h 205006"/>
                <a:gd name="connsiteX15" fmla="*/ 219824 w 406603"/>
                <a:gd name="connsiteY15" fmla="*/ 94174 h 205006"/>
                <a:gd name="connsiteX16" fmla="*/ 201238 w 406603"/>
                <a:gd name="connsiteY16" fmla="*/ 87247 h 205006"/>
                <a:gd name="connsiteX17" fmla="*/ 183516 w 406603"/>
                <a:gd name="connsiteY17" fmla="*/ 90278 h 205006"/>
                <a:gd name="connsiteX18" fmla="*/ 164065 w 406603"/>
                <a:gd name="connsiteY18" fmla="*/ 98937 h 205006"/>
                <a:gd name="connsiteX19" fmla="*/ 164065 w 406603"/>
                <a:gd name="connsiteY19" fmla="*/ 81619 h 205006"/>
                <a:gd name="connsiteX20" fmla="*/ 183948 w 406603"/>
                <a:gd name="connsiteY20" fmla="*/ 74692 h 205006"/>
                <a:gd name="connsiteX21" fmla="*/ 200806 w 406603"/>
                <a:gd name="connsiteY21" fmla="*/ 72960 h 205006"/>
                <a:gd name="connsiteX22" fmla="*/ 327141 w 406603"/>
                <a:gd name="connsiteY22" fmla="*/ 19162 h 205006"/>
                <a:gd name="connsiteX23" fmla="*/ 286974 w 406603"/>
                <a:gd name="connsiteY23" fmla="*/ 37889 h 205006"/>
                <a:gd name="connsiteX24" fmla="*/ 272130 w 406603"/>
                <a:gd name="connsiteY24" fmla="*/ 89280 h 205006"/>
                <a:gd name="connsiteX25" fmla="*/ 286974 w 406603"/>
                <a:gd name="connsiteY25" fmla="*/ 140670 h 205006"/>
                <a:gd name="connsiteX26" fmla="*/ 327141 w 406603"/>
                <a:gd name="connsiteY26" fmla="*/ 158961 h 205006"/>
                <a:gd name="connsiteX27" fmla="*/ 367309 w 406603"/>
                <a:gd name="connsiteY27" fmla="*/ 140670 h 205006"/>
                <a:gd name="connsiteX28" fmla="*/ 382153 w 406603"/>
                <a:gd name="connsiteY28" fmla="*/ 89280 h 205006"/>
                <a:gd name="connsiteX29" fmla="*/ 367309 w 406603"/>
                <a:gd name="connsiteY29" fmla="*/ 37889 h 205006"/>
                <a:gd name="connsiteX30" fmla="*/ 327141 w 406603"/>
                <a:gd name="connsiteY30" fmla="*/ 19162 h 205006"/>
                <a:gd name="connsiteX31" fmla="*/ 0 w 406603"/>
                <a:gd name="connsiteY31" fmla="*/ 3840 h 205006"/>
                <a:gd name="connsiteX32" fmla="*/ 22989 w 406603"/>
                <a:gd name="connsiteY32" fmla="*/ 3840 h 205006"/>
                <a:gd name="connsiteX33" fmla="*/ 22989 w 406603"/>
                <a:gd name="connsiteY33" fmla="*/ 73666 h 205006"/>
                <a:gd name="connsiteX34" fmla="*/ 106703 w 406603"/>
                <a:gd name="connsiteY34" fmla="*/ 73666 h 205006"/>
                <a:gd name="connsiteX35" fmla="*/ 106703 w 406603"/>
                <a:gd name="connsiteY35" fmla="*/ 3840 h 205006"/>
                <a:gd name="connsiteX36" fmla="*/ 130126 w 406603"/>
                <a:gd name="connsiteY36" fmla="*/ 3840 h 205006"/>
                <a:gd name="connsiteX37" fmla="*/ 130126 w 406603"/>
                <a:gd name="connsiteY37" fmla="*/ 174286 h 205006"/>
                <a:gd name="connsiteX38" fmla="*/ 106703 w 406603"/>
                <a:gd name="connsiteY38" fmla="*/ 174286 h 205006"/>
                <a:gd name="connsiteX39" fmla="*/ 106703 w 406603"/>
                <a:gd name="connsiteY39" fmla="*/ 93183 h 205006"/>
                <a:gd name="connsiteX40" fmla="*/ 22989 w 406603"/>
                <a:gd name="connsiteY40" fmla="*/ 93183 h 205006"/>
                <a:gd name="connsiteX41" fmla="*/ 22989 w 406603"/>
                <a:gd name="connsiteY41" fmla="*/ 174286 h 205006"/>
                <a:gd name="connsiteX42" fmla="*/ 0 w 406603"/>
                <a:gd name="connsiteY42" fmla="*/ 174286 h 205006"/>
                <a:gd name="connsiteX43" fmla="*/ 327141 w 406603"/>
                <a:gd name="connsiteY43" fmla="*/ 0 h 205006"/>
                <a:gd name="connsiteX44" fmla="*/ 384773 w 406603"/>
                <a:gd name="connsiteY44" fmla="*/ 24388 h 205006"/>
                <a:gd name="connsiteX45" fmla="*/ 406603 w 406603"/>
                <a:gd name="connsiteY45" fmla="*/ 89280 h 205006"/>
                <a:gd name="connsiteX46" fmla="*/ 384773 w 406603"/>
                <a:gd name="connsiteY46" fmla="*/ 154171 h 205006"/>
                <a:gd name="connsiteX47" fmla="*/ 327141 w 406603"/>
                <a:gd name="connsiteY47" fmla="*/ 178124 h 205006"/>
                <a:gd name="connsiteX48" fmla="*/ 269074 w 406603"/>
                <a:gd name="connsiteY48" fmla="*/ 154171 h 205006"/>
                <a:gd name="connsiteX49" fmla="*/ 247680 w 406603"/>
                <a:gd name="connsiteY49" fmla="*/ 89280 h 205006"/>
                <a:gd name="connsiteX50" fmla="*/ 269074 w 406603"/>
                <a:gd name="connsiteY50" fmla="*/ 24388 h 205006"/>
                <a:gd name="connsiteX51" fmla="*/ 327141 w 406603"/>
                <a:gd name="connsiteY51" fmla="*/ 0 h 20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06603" h="205006">
                  <a:moveTo>
                    <a:pt x="200806" y="72960"/>
                  </a:moveTo>
                  <a:cubicBezTo>
                    <a:pt x="214205" y="72960"/>
                    <a:pt x="225011" y="75991"/>
                    <a:pt x="232792" y="82485"/>
                  </a:cubicBezTo>
                  <a:cubicBezTo>
                    <a:pt x="241005" y="89412"/>
                    <a:pt x="244895" y="98504"/>
                    <a:pt x="244895" y="109760"/>
                  </a:cubicBezTo>
                  <a:cubicBezTo>
                    <a:pt x="244895" y="114955"/>
                    <a:pt x="244030" y="120150"/>
                    <a:pt x="241869" y="124913"/>
                  </a:cubicBezTo>
                  <a:cubicBezTo>
                    <a:pt x="240140" y="129675"/>
                    <a:pt x="236250" y="135303"/>
                    <a:pt x="231063" y="141797"/>
                  </a:cubicBezTo>
                  <a:cubicBezTo>
                    <a:pt x="229334" y="143529"/>
                    <a:pt x="225011" y="148291"/>
                    <a:pt x="217231" y="156517"/>
                  </a:cubicBezTo>
                  <a:cubicBezTo>
                    <a:pt x="209451" y="164743"/>
                    <a:pt x="198644" y="175567"/>
                    <a:pt x="184380" y="190286"/>
                  </a:cubicBezTo>
                  <a:lnTo>
                    <a:pt x="245327" y="190286"/>
                  </a:lnTo>
                  <a:lnTo>
                    <a:pt x="245327" y="205006"/>
                  </a:lnTo>
                  <a:lnTo>
                    <a:pt x="163200" y="205006"/>
                  </a:lnTo>
                  <a:lnTo>
                    <a:pt x="163200" y="190286"/>
                  </a:lnTo>
                  <a:cubicBezTo>
                    <a:pt x="170116" y="183359"/>
                    <a:pt x="179193" y="173835"/>
                    <a:pt x="190432" y="162578"/>
                  </a:cubicBezTo>
                  <a:cubicBezTo>
                    <a:pt x="202102" y="150889"/>
                    <a:pt x="209451" y="143096"/>
                    <a:pt x="212476" y="139633"/>
                  </a:cubicBezTo>
                  <a:cubicBezTo>
                    <a:pt x="218095" y="133572"/>
                    <a:pt x="221553" y="127943"/>
                    <a:pt x="223715" y="123614"/>
                  </a:cubicBezTo>
                  <a:cubicBezTo>
                    <a:pt x="226308" y="119285"/>
                    <a:pt x="227173" y="114955"/>
                    <a:pt x="227173" y="111059"/>
                  </a:cubicBezTo>
                  <a:cubicBezTo>
                    <a:pt x="227173" y="104132"/>
                    <a:pt x="225011" y="98504"/>
                    <a:pt x="219824" y="94174"/>
                  </a:cubicBezTo>
                  <a:cubicBezTo>
                    <a:pt x="215070" y="89845"/>
                    <a:pt x="209018" y="87247"/>
                    <a:pt x="201238" y="87247"/>
                  </a:cubicBezTo>
                  <a:cubicBezTo>
                    <a:pt x="196051" y="87247"/>
                    <a:pt x="190000" y="88546"/>
                    <a:pt x="183516" y="90278"/>
                  </a:cubicBezTo>
                  <a:cubicBezTo>
                    <a:pt x="177464" y="92442"/>
                    <a:pt x="170981" y="95040"/>
                    <a:pt x="164065" y="98937"/>
                  </a:cubicBezTo>
                  <a:lnTo>
                    <a:pt x="164065" y="81619"/>
                  </a:lnTo>
                  <a:cubicBezTo>
                    <a:pt x="170981" y="78156"/>
                    <a:pt x="177897" y="76424"/>
                    <a:pt x="183948" y="74692"/>
                  </a:cubicBezTo>
                  <a:cubicBezTo>
                    <a:pt x="190000" y="73393"/>
                    <a:pt x="196051" y="72960"/>
                    <a:pt x="200806" y="72960"/>
                  </a:cubicBezTo>
                  <a:close/>
                  <a:moveTo>
                    <a:pt x="327141" y="19162"/>
                  </a:moveTo>
                  <a:cubicBezTo>
                    <a:pt x="310551" y="19162"/>
                    <a:pt x="297016" y="25259"/>
                    <a:pt x="286974" y="37889"/>
                  </a:cubicBezTo>
                  <a:cubicBezTo>
                    <a:pt x="276932" y="50519"/>
                    <a:pt x="272130" y="67504"/>
                    <a:pt x="272130" y="89280"/>
                  </a:cubicBezTo>
                  <a:cubicBezTo>
                    <a:pt x="272130" y="111055"/>
                    <a:pt x="276932" y="128040"/>
                    <a:pt x="286974" y="140670"/>
                  </a:cubicBezTo>
                  <a:cubicBezTo>
                    <a:pt x="297016" y="152864"/>
                    <a:pt x="310551" y="158961"/>
                    <a:pt x="327141" y="158961"/>
                  </a:cubicBezTo>
                  <a:cubicBezTo>
                    <a:pt x="344169" y="158961"/>
                    <a:pt x="357703" y="152864"/>
                    <a:pt x="367309" y="140670"/>
                  </a:cubicBezTo>
                  <a:cubicBezTo>
                    <a:pt x="377350" y="128040"/>
                    <a:pt x="382153" y="111055"/>
                    <a:pt x="382153" y="89280"/>
                  </a:cubicBezTo>
                  <a:cubicBezTo>
                    <a:pt x="382153" y="67504"/>
                    <a:pt x="377350" y="50519"/>
                    <a:pt x="367309" y="37889"/>
                  </a:cubicBezTo>
                  <a:cubicBezTo>
                    <a:pt x="357703" y="25259"/>
                    <a:pt x="344169" y="19162"/>
                    <a:pt x="327141" y="19162"/>
                  </a:cubicBezTo>
                  <a:close/>
                  <a:moveTo>
                    <a:pt x="0" y="3840"/>
                  </a:moveTo>
                  <a:lnTo>
                    <a:pt x="22989" y="3840"/>
                  </a:lnTo>
                  <a:lnTo>
                    <a:pt x="22989" y="73666"/>
                  </a:lnTo>
                  <a:lnTo>
                    <a:pt x="106703" y="73666"/>
                  </a:lnTo>
                  <a:lnTo>
                    <a:pt x="106703" y="3840"/>
                  </a:lnTo>
                  <a:lnTo>
                    <a:pt x="130126" y="3840"/>
                  </a:lnTo>
                  <a:lnTo>
                    <a:pt x="130126" y="174286"/>
                  </a:lnTo>
                  <a:lnTo>
                    <a:pt x="106703" y="174286"/>
                  </a:lnTo>
                  <a:lnTo>
                    <a:pt x="106703" y="93183"/>
                  </a:lnTo>
                  <a:lnTo>
                    <a:pt x="22989" y="93183"/>
                  </a:lnTo>
                  <a:lnTo>
                    <a:pt x="22989" y="174286"/>
                  </a:lnTo>
                  <a:lnTo>
                    <a:pt x="0" y="174286"/>
                  </a:lnTo>
                  <a:close/>
                  <a:moveTo>
                    <a:pt x="327141" y="0"/>
                  </a:moveTo>
                  <a:cubicBezTo>
                    <a:pt x="351154" y="0"/>
                    <a:pt x="370365" y="8274"/>
                    <a:pt x="384773" y="24388"/>
                  </a:cubicBezTo>
                  <a:cubicBezTo>
                    <a:pt x="399617" y="40502"/>
                    <a:pt x="406603" y="61842"/>
                    <a:pt x="406603" y="89280"/>
                  </a:cubicBezTo>
                  <a:cubicBezTo>
                    <a:pt x="406603" y="116281"/>
                    <a:pt x="399617" y="138057"/>
                    <a:pt x="384773" y="154171"/>
                  </a:cubicBezTo>
                  <a:cubicBezTo>
                    <a:pt x="370365" y="170285"/>
                    <a:pt x="351154" y="178124"/>
                    <a:pt x="327141" y="178124"/>
                  </a:cubicBezTo>
                  <a:cubicBezTo>
                    <a:pt x="303128" y="178124"/>
                    <a:pt x="283918" y="170285"/>
                    <a:pt x="269074" y="154171"/>
                  </a:cubicBezTo>
                  <a:cubicBezTo>
                    <a:pt x="254666" y="138057"/>
                    <a:pt x="247680" y="116281"/>
                    <a:pt x="247680" y="89280"/>
                  </a:cubicBezTo>
                  <a:cubicBezTo>
                    <a:pt x="247680" y="61842"/>
                    <a:pt x="254666" y="40502"/>
                    <a:pt x="269074" y="24388"/>
                  </a:cubicBezTo>
                  <a:cubicBezTo>
                    <a:pt x="283918" y="8274"/>
                    <a:pt x="303128" y="0"/>
                    <a:pt x="327141" y="0"/>
                  </a:cubicBezTo>
                  <a:close/>
                </a:path>
              </a:pathLst>
            </a:custGeom>
            <a:solidFill>
              <a:schemeClr val="bg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General Slid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 userDrawn="1"/>
        </p:nvGrpSpPr>
        <p:grpSpPr>
          <a:xfrm flipH="1">
            <a:off x="7238843" y="0"/>
            <a:ext cx="5760000" cy="7792278"/>
            <a:chOff x="-908485" y="0"/>
            <a:chExt cx="5761936" cy="7792278"/>
          </a:xfrm>
        </p:grpSpPr>
        <p:sp>
          <p:nvSpPr>
            <p:cNvPr id="37" name="Freeform 36"/>
            <p:cNvSpPr>
              <a:spLocks noChangeArrowheads="1"/>
            </p:cNvSpPr>
            <p:nvPr/>
          </p:nvSpPr>
          <p:spPr bwMode="auto">
            <a:xfrm>
              <a:off x="2359806" y="5352393"/>
              <a:ext cx="2493645" cy="2439885"/>
            </a:xfrm>
            <a:custGeom>
              <a:avLst/>
              <a:gdLst>
                <a:gd name="connsiteX0" fmla="*/ 306447 w 2061803"/>
                <a:gd name="connsiteY0" fmla="*/ 1038966 h 2017353"/>
                <a:gd name="connsiteX1" fmla="*/ 32049 w 2061803"/>
                <a:gd name="connsiteY1" fmla="*/ 1514296 h 2017353"/>
                <a:gd name="connsiteX2" fmla="*/ 306447 w 2061803"/>
                <a:gd name="connsiteY2" fmla="*/ 1989986 h 2017353"/>
                <a:gd name="connsiteX3" fmla="*/ 855243 w 2061803"/>
                <a:gd name="connsiteY3" fmla="*/ 1989986 h 2017353"/>
                <a:gd name="connsiteX4" fmla="*/ 1130001 w 2061803"/>
                <a:gd name="connsiteY4" fmla="*/ 1514296 h 2017353"/>
                <a:gd name="connsiteX5" fmla="*/ 855243 w 2061803"/>
                <a:gd name="connsiteY5" fmla="*/ 1038966 h 2017353"/>
                <a:gd name="connsiteX6" fmla="*/ 290243 w 2061803"/>
                <a:gd name="connsiteY6" fmla="*/ 1011238 h 2017353"/>
                <a:gd name="connsiteX7" fmla="*/ 871448 w 2061803"/>
                <a:gd name="connsiteY7" fmla="*/ 1011238 h 2017353"/>
                <a:gd name="connsiteX8" fmla="*/ 1161690 w 2061803"/>
                <a:gd name="connsiteY8" fmla="*/ 1514296 h 2017353"/>
                <a:gd name="connsiteX9" fmla="*/ 871448 w 2061803"/>
                <a:gd name="connsiteY9" fmla="*/ 2017353 h 2017353"/>
                <a:gd name="connsiteX10" fmla="*/ 290243 w 2061803"/>
                <a:gd name="connsiteY10" fmla="*/ 2017353 h 2017353"/>
                <a:gd name="connsiteX11" fmla="*/ 0 w 2061803"/>
                <a:gd name="connsiteY11" fmla="*/ 1514296 h 2017353"/>
                <a:gd name="connsiteX12" fmla="*/ 1206560 w 2061803"/>
                <a:gd name="connsiteY12" fmla="*/ 521441 h 2017353"/>
                <a:gd name="connsiteX13" fmla="*/ 932162 w 2061803"/>
                <a:gd name="connsiteY13" fmla="*/ 996771 h 2017353"/>
                <a:gd name="connsiteX14" fmla="*/ 1206560 w 2061803"/>
                <a:gd name="connsiteY14" fmla="*/ 1472101 h 2017353"/>
                <a:gd name="connsiteX15" fmla="*/ 1755356 w 2061803"/>
                <a:gd name="connsiteY15" fmla="*/ 1472101 h 2017353"/>
                <a:gd name="connsiteX16" fmla="*/ 2030114 w 2061803"/>
                <a:gd name="connsiteY16" fmla="*/ 996771 h 2017353"/>
                <a:gd name="connsiteX17" fmla="*/ 1755356 w 2061803"/>
                <a:gd name="connsiteY17" fmla="*/ 521441 h 2017353"/>
                <a:gd name="connsiteX18" fmla="*/ 1190356 w 2061803"/>
                <a:gd name="connsiteY18" fmla="*/ 493713 h 2017353"/>
                <a:gd name="connsiteX19" fmla="*/ 1771561 w 2061803"/>
                <a:gd name="connsiteY19" fmla="*/ 493713 h 2017353"/>
                <a:gd name="connsiteX20" fmla="*/ 2061803 w 2061803"/>
                <a:gd name="connsiteY20" fmla="*/ 996771 h 2017353"/>
                <a:gd name="connsiteX21" fmla="*/ 1771561 w 2061803"/>
                <a:gd name="connsiteY21" fmla="*/ 1499828 h 2017353"/>
                <a:gd name="connsiteX22" fmla="*/ 1190356 w 2061803"/>
                <a:gd name="connsiteY22" fmla="*/ 1499828 h 2017353"/>
                <a:gd name="connsiteX23" fmla="*/ 900113 w 2061803"/>
                <a:gd name="connsiteY23" fmla="*/ 996771 h 2017353"/>
                <a:gd name="connsiteX24" fmla="*/ 298180 w 2061803"/>
                <a:gd name="connsiteY24" fmla="*/ 0 h 2017353"/>
                <a:gd name="connsiteX25" fmla="*/ 863510 w 2061803"/>
                <a:gd name="connsiteY25" fmla="*/ 0 h 2017353"/>
                <a:gd name="connsiteX26" fmla="*/ 1145815 w 2061803"/>
                <a:gd name="connsiteY26" fmla="*/ 488950 h 2017353"/>
                <a:gd name="connsiteX27" fmla="*/ 863510 w 2061803"/>
                <a:gd name="connsiteY27" fmla="*/ 977540 h 2017353"/>
                <a:gd name="connsiteX28" fmla="*/ 298180 w 2061803"/>
                <a:gd name="connsiteY28" fmla="*/ 977540 h 2017353"/>
                <a:gd name="connsiteX29" fmla="*/ 15875 w 2061803"/>
                <a:gd name="connsiteY29" fmla="*/ 488950 h 201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061803" h="2017353">
                  <a:moveTo>
                    <a:pt x="306447" y="1038966"/>
                  </a:moveTo>
                  <a:lnTo>
                    <a:pt x="32049" y="1514296"/>
                  </a:lnTo>
                  <a:lnTo>
                    <a:pt x="306447" y="1989986"/>
                  </a:lnTo>
                  <a:lnTo>
                    <a:pt x="855243" y="1989986"/>
                  </a:lnTo>
                  <a:lnTo>
                    <a:pt x="1130001" y="1514296"/>
                  </a:lnTo>
                  <a:lnTo>
                    <a:pt x="855243" y="1038966"/>
                  </a:lnTo>
                  <a:close/>
                  <a:moveTo>
                    <a:pt x="290243" y="1011238"/>
                  </a:moveTo>
                  <a:lnTo>
                    <a:pt x="871448" y="1011238"/>
                  </a:lnTo>
                  <a:lnTo>
                    <a:pt x="1161690" y="1514296"/>
                  </a:lnTo>
                  <a:lnTo>
                    <a:pt x="871448" y="2017353"/>
                  </a:lnTo>
                  <a:lnTo>
                    <a:pt x="290243" y="2017353"/>
                  </a:lnTo>
                  <a:lnTo>
                    <a:pt x="0" y="1514296"/>
                  </a:lnTo>
                  <a:close/>
                  <a:moveTo>
                    <a:pt x="1206560" y="521441"/>
                  </a:moveTo>
                  <a:lnTo>
                    <a:pt x="932162" y="996771"/>
                  </a:lnTo>
                  <a:lnTo>
                    <a:pt x="1206560" y="1472101"/>
                  </a:lnTo>
                  <a:lnTo>
                    <a:pt x="1755356" y="1472101"/>
                  </a:lnTo>
                  <a:lnTo>
                    <a:pt x="2030114" y="996771"/>
                  </a:lnTo>
                  <a:lnTo>
                    <a:pt x="1755356" y="521441"/>
                  </a:lnTo>
                  <a:close/>
                  <a:moveTo>
                    <a:pt x="1190356" y="493713"/>
                  </a:moveTo>
                  <a:lnTo>
                    <a:pt x="1771561" y="493713"/>
                  </a:lnTo>
                  <a:lnTo>
                    <a:pt x="2061803" y="996771"/>
                  </a:lnTo>
                  <a:lnTo>
                    <a:pt x="1771561" y="1499828"/>
                  </a:lnTo>
                  <a:lnTo>
                    <a:pt x="1190356" y="1499828"/>
                  </a:lnTo>
                  <a:lnTo>
                    <a:pt x="900113" y="996771"/>
                  </a:lnTo>
                  <a:close/>
                  <a:moveTo>
                    <a:pt x="298180" y="0"/>
                  </a:moveTo>
                  <a:lnTo>
                    <a:pt x="863510" y="0"/>
                  </a:lnTo>
                  <a:lnTo>
                    <a:pt x="1145815" y="488950"/>
                  </a:lnTo>
                  <a:lnTo>
                    <a:pt x="863510" y="977540"/>
                  </a:lnTo>
                  <a:lnTo>
                    <a:pt x="298180" y="977540"/>
                  </a:lnTo>
                  <a:lnTo>
                    <a:pt x="15875" y="488950"/>
                  </a:lnTo>
                  <a:close/>
                </a:path>
              </a:pathLst>
            </a:custGeom>
            <a:solidFill>
              <a:schemeClr val="bg1">
                <a:lumMod val="85000"/>
                <a:alpha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38" name="Freeform 37"/>
            <p:cNvSpPr>
              <a:spLocks noChangeArrowheads="1"/>
            </p:cNvSpPr>
            <p:nvPr/>
          </p:nvSpPr>
          <p:spPr bwMode="auto">
            <a:xfrm>
              <a:off x="-459119" y="4157131"/>
              <a:ext cx="2793164" cy="2437965"/>
            </a:xfrm>
            <a:custGeom>
              <a:avLst/>
              <a:gdLst>
                <a:gd name="connsiteX0" fmla="*/ 245542 w 2309452"/>
                <a:gd name="connsiteY0" fmla="*/ 1248485 h 2015765"/>
                <a:gd name="connsiteX1" fmla="*/ 32043 w 2309452"/>
                <a:gd name="connsiteY1" fmla="*/ 1618276 h 2015765"/>
                <a:gd name="connsiteX2" fmla="*/ 245542 w 2309452"/>
                <a:gd name="connsiteY2" fmla="*/ 1988067 h 2015765"/>
                <a:gd name="connsiteX3" fmla="*/ 672900 w 2309452"/>
                <a:gd name="connsiteY3" fmla="*/ 1988067 h 2015765"/>
                <a:gd name="connsiteX4" fmla="*/ 886399 w 2309452"/>
                <a:gd name="connsiteY4" fmla="*/ 1618276 h 2015765"/>
                <a:gd name="connsiteX5" fmla="*/ 672900 w 2309452"/>
                <a:gd name="connsiteY5" fmla="*/ 1248485 h 2015765"/>
                <a:gd name="connsiteX6" fmla="*/ 1636192 w 2309452"/>
                <a:gd name="connsiteY6" fmla="*/ 1239003 h 2015765"/>
                <a:gd name="connsiteX7" fmla="*/ 1422693 w 2309452"/>
                <a:gd name="connsiteY7" fmla="*/ 1609364 h 2015765"/>
                <a:gd name="connsiteX8" fmla="*/ 1636192 w 2309452"/>
                <a:gd name="connsiteY8" fmla="*/ 1979726 h 2015765"/>
                <a:gd name="connsiteX9" fmla="*/ 2063550 w 2309452"/>
                <a:gd name="connsiteY9" fmla="*/ 1979726 h 2015765"/>
                <a:gd name="connsiteX10" fmla="*/ 2277409 w 2309452"/>
                <a:gd name="connsiteY10" fmla="*/ 1609364 h 2015765"/>
                <a:gd name="connsiteX11" fmla="*/ 2063550 w 2309452"/>
                <a:gd name="connsiteY11" fmla="*/ 1239003 h 2015765"/>
                <a:gd name="connsiteX12" fmla="*/ 229700 w 2309452"/>
                <a:gd name="connsiteY12" fmla="*/ 1220787 h 2015765"/>
                <a:gd name="connsiteX13" fmla="*/ 689101 w 2309452"/>
                <a:gd name="connsiteY13" fmla="*/ 1220787 h 2015765"/>
                <a:gd name="connsiteX14" fmla="*/ 918802 w 2309452"/>
                <a:gd name="connsiteY14" fmla="*/ 1618276 h 2015765"/>
                <a:gd name="connsiteX15" fmla="*/ 689101 w 2309452"/>
                <a:gd name="connsiteY15" fmla="*/ 2015765 h 2015765"/>
                <a:gd name="connsiteX16" fmla="*/ 229700 w 2309452"/>
                <a:gd name="connsiteY16" fmla="*/ 2015765 h 2015765"/>
                <a:gd name="connsiteX17" fmla="*/ 0 w 2309452"/>
                <a:gd name="connsiteY17" fmla="*/ 1618276 h 2015765"/>
                <a:gd name="connsiteX18" fmla="*/ 1620351 w 2309452"/>
                <a:gd name="connsiteY18" fmla="*/ 1211262 h 2015765"/>
                <a:gd name="connsiteX19" fmla="*/ 2079752 w 2309452"/>
                <a:gd name="connsiteY19" fmla="*/ 1211262 h 2015765"/>
                <a:gd name="connsiteX20" fmla="*/ 2309452 w 2309452"/>
                <a:gd name="connsiteY20" fmla="*/ 1609364 h 2015765"/>
                <a:gd name="connsiteX21" fmla="*/ 2079752 w 2309452"/>
                <a:gd name="connsiteY21" fmla="*/ 2007827 h 2015765"/>
                <a:gd name="connsiteX22" fmla="*/ 1620351 w 2309452"/>
                <a:gd name="connsiteY22" fmla="*/ 2007827 h 2015765"/>
                <a:gd name="connsiteX23" fmla="*/ 1390650 w 2309452"/>
                <a:gd name="connsiteY23" fmla="*/ 1609364 h 2015765"/>
                <a:gd name="connsiteX24" fmla="*/ 933053 w 2309452"/>
                <a:gd name="connsiteY24" fmla="*/ 822325 h 2015765"/>
                <a:gd name="connsiteX25" fmla="*/ 1376759 w 2309452"/>
                <a:gd name="connsiteY25" fmla="*/ 822325 h 2015765"/>
                <a:gd name="connsiteX26" fmla="*/ 1598252 w 2309452"/>
                <a:gd name="connsiteY26" fmla="*/ 1206140 h 2015765"/>
                <a:gd name="connsiteX27" fmla="*/ 1376759 w 2309452"/>
                <a:gd name="connsiteY27" fmla="*/ 1590315 h 2015765"/>
                <a:gd name="connsiteX28" fmla="*/ 933053 w 2309452"/>
                <a:gd name="connsiteY28" fmla="*/ 1590315 h 2015765"/>
                <a:gd name="connsiteX29" fmla="*/ 711200 w 2309452"/>
                <a:gd name="connsiteY29" fmla="*/ 1206140 h 2015765"/>
                <a:gd name="connsiteX30" fmla="*/ 245542 w 2309452"/>
                <a:gd name="connsiteY30" fmla="*/ 434098 h 2015765"/>
                <a:gd name="connsiteX31" fmla="*/ 32043 w 2309452"/>
                <a:gd name="connsiteY31" fmla="*/ 803889 h 2015765"/>
                <a:gd name="connsiteX32" fmla="*/ 245542 w 2309452"/>
                <a:gd name="connsiteY32" fmla="*/ 1173679 h 2015765"/>
                <a:gd name="connsiteX33" fmla="*/ 672900 w 2309452"/>
                <a:gd name="connsiteY33" fmla="*/ 1173679 h 2015765"/>
                <a:gd name="connsiteX34" fmla="*/ 886399 w 2309452"/>
                <a:gd name="connsiteY34" fmla="*/ 803889 h 2015765"/>
                <a:gd name="connsiteX35" fmla="*/ 672900 w 2309452"/>
                <a:gd name="connsiteY35" fmla="*/ 434098 h 2015765"/>
                <a:gd name="connsiteX36" fmla="*/ 229700 w 2309452"/>
                <a:gd name="connsiteY36" fmla="*/ 406400 h 2015765"/>
                <a:gd name="connsiteX37" fmla="*/ 689101 w 2309452"/>
                <a:gd name="connsiteY37" fmla="*/ 406400 h 2015765"/>
                <a:gd name="connsiteX38" fmla="*/ 918802 w 2309452"/>
                <a:gd name="connsiteY38" fmla="*/ 803889 h 2015765"/>
                <a:gd name="connsiteX39" fmla="*/ 689101 w 2309452"/>
                <a:gd name="connsiteY39" fmla="*/ 1201377 h 2015765"/>
                <a:gd name="connsiteX40" fmla="*/ 229700 w 2309452"/>
                <a:gd name="connsiteY40" fmla="*/ 1201377 h 2015765"/>
                <a:gd name="connsiteX41" fmla="*/ 0 w 2309452"/>
                <a:gd name="connsiteY41" fmla="*/ 803889 h 2015765"/>
                <a:gd name="connsiteX42" fmla="*/ 960277 w 2309452"/>
                <a:gd name="connsiteY42" fmla="*/ 27711 h 2015765"/>
                <a:gd name="connsiteX43" fmla="*/ 746418 w 2309452"/>
                <a:gd name="connsiteY43" fmla="*/ 397309 h 2015765"/>
                <a:gd name="connsiteX44" fmla="*/ 960277 w 2309452"/>
                <a:gd name="connsiteY44" fmla="*/ 767626 h 2015765"/>
                <a:gd name="connsiteX45" fmla="*/ 1387275 w 2309452"/>
                <a:gd name="connsiteY45" fmla="*/ 767626 h 2015765"/>
                <a:gd name="connsiteX46" fmla="*/ 1601134 w 2309452"/>
                <a:gd name="connsiteY46" fmla="*/ 397309 h 2015765"/>
                <a:gd name="connsiteX47" fmla="*/ 1387275 w 2309452"/>
                <a:gd name="connsiteY47" fmla="*/ 27711 h 2015765"/>
                <a:gd name="connsiteX48" fmla="*/ 944076 w 2309452"/>
                <a:gd name="connsiteY48" fmla="*/ 0 h 2015765"/>
                <a:gd name="connsiteX49" fmla="*/ 1403477 w 2309452"/>
                <a:gd name="connsiteY49" fmla="*/ 0 h 2015765"/>
                <a:gd name="connsiteX50" fmla="*/ 1633177 w 2309452"/>
                <a:gd name="connsiteY50" fmla="*/ 397309 h 2015765"/>
                <a:gd name="connsiteX51" fmla="*/ 1403477 w 2309452"/>
                <a:gd name="connsiteY51" fmla="*/ 794977 h 2015765"/>
                <a:gd name="connsiteX52" fmla="*/ 944076 w 2309452"/>
                <a:gd name="connsiteY52" fmla="*/ 794977 h 2015765"/>
                <a:gd name="connsiteX53" fmla="*/ 714375 w 2309452"/>
                <a:gd name="connsiteY53" fmla="*/ 397309 h 201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309452" h="2015765">
                  <a:moveTo>
                    <a:pt x="245542" y="1248485"/>
                  </a:moveTo>
                  <a:lnTo>
                    <a:pt x="32043" y="1618276"/>
                  </a:lnTo>
                  <a:lnTo>
                    <a:pt x="245542" y="1988067"/>
                  </a:lnTo>
                  <a:lnTo>
                    <a:pt x="672900" y="1988067"/>
                  </a:lnTo>
                  <a:lnTo>
                    <a:pt x="886399" y="1618276"/>
                  </a:lnTo>
                  <a:lnTo>
                    <a:pt x="672900" y="1248485"/>
                  </a:lnTo>
                  <a:close/>
                  <a:moveTo>
                    <a:pt x="1636192" y="1239003"/>
                  </a:moveTo>
                  <a:lnTo>
                    <a:pt x="1422693" y="1609364"/>
                  </a:lnTo>
                  <a:lnTo>
                    <a:pt x="1636192" y="1979726"/>
                  </a:lnTo>
                  <a:lnTo>
                    <a:pt x="2063550" y="1979726"/>
                  </a:lnTo>
                  <a:lnTo>
                    <a:pt x="2277409" y="1609364"/>
                  </a:lnTo>
                  <a:lnTo>
                    <a:pt x="2063550" y="1239003"/>
                  </a:lnTo>
                  <a:close/>
                  <a:moveTo>
                    <a:pt x="229700" y="1220787"/>
                  </a:moveTo>
                  <a:lnTo>
                    <a:pt x="689101" y="1220787"/>
                  </a:lnTo>
                  <a:lnTo>
                    <a:pt x="918802" y="1618276"/>
                  </a:lnTo>
                  <a:lnTo>
                    <a:pt x="689101" y="2015765"/>
                  </a:lnTo>
                  <a:lnTo>
                    <a:pt x="229700" y="2015765"/>
                  </a:lnTo>
                  <a:lnTo>
                    <a:pt x="0" y="1618276"/>
                  </a:lnTo>
                  <a:close/>
                  <a:moveTo>
                    <a:pt x="1620351" y="1211262"/>
                  </a:moveTo>
                  <a:lnTo>
                    <a:pt x="2079752" y="1211262"/>
                  </a:lnTo>
                  <a:lnTo>
                    <a:pt x="2309452" y="1609364"/>
                  </a:lnTo>
                  <a:lnTo>
                    <a:pt x="2079752" y="2007827"/>
                  </a:lnTo>
                  <a:lnTo>
                    <a:pt x="1620351" y="2007827"/>
                  </a:lnTo>
                  <a:lnTo>
                    <a:pt x="1390650" y="1609364"/>
                  </a:lnTo>
                  <a:close/>
                  <a:moveTo>
                    <a:pt x="933053" y="822325"/>
                  </a:moveTo>
                  <a:lnTo>
                    <a:pt x="1376759" y="822325"/>
                  </a:lnTo>
                  <a:lnTo>
                    <a:pt x="1598252" y="1206140"/>
                  </a:lnTo>
                  <a:lnTo>
                    <a:pt x="1376759" y="1590315"/>
                  </a:lnTo>
                  <a:lnTo>
                    <a:pt x="933053" y="1590315"/>
                  </a:lnTo>
                  <a:lnTo>
                    <a:pt x="711200" y="1206140"/>
                  </a:lnTo>
                  <a:close/>
                  <a:moveTo>
                    <a:pt x="245542" y="434098"/>
                  </a:moveTo>
                  <a:lnTo>
                    <a:pt x="32043" y="803889"/>
                  </a:lnTo>
                  <a:lnTo>
                    <a:pt x="245542" y="1173679"/>
                  </a:lnTo>
                  <a:lnTo>
                    <a:pt x="672900" y="1173679"/>
                  </a:lnTo>
                  <a:lnTo>
                    <a:pt x="886399" y="803889"/>
                  </a:lnTo>
                  <a:lnTo>
                    <a:pt x="672900" y="434098"/>
                  </a:lnTo>
                  <a:close/>
                  <a:moveTo>
                    <a:pt x="229700" y="406400"/>
                  </a:moveTo>
                  <a:lnTo>
                    <a:pt x="689101" y="406400"/>
                  </a:lnTo>
                  <a:lnTo>
                    <a:pt x="918802" y="803889"/>
                  </a:lnTo>
                  <a:lnTo>
                    <a:pt x="689101" y="1201377"/>
                  </a:lnTo>
                  <a:lnTo>
                    <a:pt x="229700" y="1201377"/>
                  </a:lnTo>
                  <a:lnTo>
                    <a:pt x="0" y="803889"/>
                  </a:lnTo>
                  <a:close/>
                  <a:moveTo>
                    <a:pt x="960277" y="27711"/>
                  </a:moveTo>
                  <a:lnTo>
                    <a:pt x="746418" y="397309"/>
                  </a:lnTo>
                  <a:lnTo>
                    <a:pt x="960277" y="767626"/>
                  </a:lnTo>
                  <a:lnTo>
                    <a:pt x="1387275" y="767626"/>
                  </a:lnTo>
                  <a:lnTo>
                    <a:pt x="1601134" y="397309"/>
                  </a:lnTo>
                  <a:lnTo>
                    <a:pt x="1387275" y="27711"/>
                  </a:lnTo>
                  <a:close/>
                  <a:moveTo>
                    <a:pt x="944076" y="0"/>
                  </a:moveTo>
                  <a:lnTo>
                    <a:pt x="1403477" y="0"/>
                  </a:lnTo>
                  <a:lnTo>
                    <a:pt x="1633177" y="397309"/>
                  </a:lnTo>
                  <a:lnTo>
                    <a:pt x="1403477" y="794977"/>
                  </a:lnTo>
                  <a:lnTo>
                    <a:pt x="944076" y="794977"/>
                  </a:lnTo>
                  <a:lnTo>
                    <a:pt x="714375" y="397309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39" name="Freeform 10"/>
            <p:cNvSpPr>
              <a:spLocks noChangeArrowheads="1"/>
            </p:cNvSpPr>
            <p:nvPr/>
          </p:nvSpPr>
          <p:spPr bwMode="auto">
            <a:xfrm>
              <a:off x="-908485" y="0"/>
              <a:ext cx="1405440" cy="1217280"/>
            </a:xfrm>
            <a:custGeom>
              <a:avLst/>
              <a:gdLst>
                <a:gd name="T0" fmla="*/ 852 w 3228"/>
                <a:gd name="T1" fmla="*/ 2718 h 2796"/>
                <a:gd name="T2" fmla="*/ 2376 w 3228"/>
                <a:gd name="T3" fmla="*/ 2718 h 2796"/>
                <a:gd name="T4" fmla="*/ 3138 w 3228"/>
                <a:gd name="T5" fmla="*/ 1397 h 2796"/>
                <a:gd name="T6" fmla="*/ 2376 w 3228"/>
                <a:gd name="T7" fmla="*/ 77 h 2796"/>
                <a:gd name="T8" fmla="*/ 852 w 3228"/>
                <a:gd name="T9" fmla="*/ 77 h 2796"/>
                <a:gd name="T10" fmla="*/ 89 w 3228"/>
                <a:gd name="T11" fmla="*/ 1397 h 2796"/>
                <a:gd name="T12" fmla="*/ 852 w 3228"/>
                <a:gd name="T13" fmla="*/ 2718 h 2796"/>
                <a:gd name="T14" fmla="*/ 2421 w 3228"/>
                <a:gd name="T15" fmla="*/ 2795 h 2796"/>
                <a:gd name="T16" fmla="*/ 807 w 3228"/>
                <a:gd name="T17" fmla="*/ 2795 h 2796"/>
                <a:gd name="T18" fmla="*/ 0 w 3228"/>
                <a:gd name="T19" fmla="*/ 1397 h 2796"/>
                <a:gd name="T20" fmla="*/ 807 w 3228"/>
                <a:gd name="T21" fmla="*/ 0 h 2796"/>
                <a:gd name="T22" fmla="*/ 2421 w 3228"/>
                <a:gd name="T23" fmla="*/ 0 h 2796"/>
                <a:gd name="T24" fmla="*/ 3227 w 3228"/>
                <a:gd name="T25" fmla="*/ 1397 h 2796"/>
                <a:gd name="T26" fmla="*/ 2421 w 3228"/>
                <a:gd name="T27" fmla="*/ 2795 h 2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28" h="2796">
                  <a:moveTo>
                    <a:pt x="852" y="2718"/>
                  </a:moveTo>
                  <a:lnTo>
                    <a:pt x="2376" y="2718"/>
                  </a:lnTo>
                  <a:lnTo>
                    <a:pt x="3138" y="1397"/>
                  </a:lnTo>
                  <a:lnTo>
                    <a:pt x="2376" y="77"/>
                  </a:lnTo>
                  <a:lnTo>
                    <a:pt x="852" y="77"/>
                  </a:lnTo>
                  <a:lnTo>
                    <a:pt x="89" y="1397"/>
                  </a:lnTo>
                  <a:lnTo>
                    <a:pt x="852" y="2718"/>
                  </a:lnTo>
                  <a:close/>
                  <a:moveTo>
                    <a:pt x="2421" y="2795"/>
                  </a:moveTo>
                  <a:lnTo>
                    <a:pt x="807" y="2795"/>
                  </a:lnTo>
                  <a:lnTo>
                    <a:pt x="0" y="1397"/>
                  </a:lnTo>
                  <a:lnTo>
                    <a:pt x="807" y="0"/>
                  </a:lnTo>
                  <a:lnTo>
                    <a:pt x="2421" y="0"/>
                  </a:lnTo>
                  <a:lnTo>
                    <a:pt x="3227" y="1397"/>
                  </a:lnTo>
                  <a:lnTo>
                    <a:pt x="2421" y="2795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" name="Freeform 39"/>
            <p:cNvSpPr>
              <a:spLocks noChangeArrowheads="1"/>
            </p:cNvSpPr>
            <p:nvPr/>
          </p:nvSpPr>
          <p:spPr bwMode="auto">
            <a:xfrm>
              <a:off x="-787886" y="1222252"/>
              <a:ext cx="1931085" cy="1474125"/>
            </a:xfrm>
            <a:custGeom>
              <a:avLst/>
              <a:gdLst>
                <a:gd name="connsiteX0" fmla="*/ 245902 w 1596665"/>
                <a:gd name="connsiteY0" fmla="*/ 451561 h 1218840"/>
                <a:gd name="connsiteX1" fmla="*/ 32043 w 1596665"/>
                <a:gd name="connsiteY1" fmla="*/ 821352 h 1218840"/>
                <a:gd name="connsiteX2" fmla="*/ 245902 w 1596665"/>
                <a:gd name="connsiteY2" fmla="*/ 1190782 h 1218840"/>
                <a:gd name="connsiteX3" fmla="*/ 673260 w 1596665"/>
                <a:gd name="connsiteY3" fmla="*/ 1190782 h 1218840"/>
                <a:gd name="connsiteX4" fmla="*/ 886759 w 1596665"/>
                <a:gd name="connsiteY4" fmla="*/ 821352 h 1218840"/>
                <a:gd name="connsiteX5" fmla="*/ 673260 w 1596665"/>
                <a:gd name="connsiteY5" fmla="*/ 451561 h 1218840"/>
                <a:gd name="connsiteX6" fmla="*/ 229700 w 1596665"/>
                <a:gd name="connsiteY6" fmla="*/ 423863 h 1218840"/>
                <a:gd name="connsiteX7" fmla="*/ 689101 w 1596665"/>
                <a:gd name="connsiteY7" fmla="*/ 423863 h 1218840"/>
                <a:gd name="connsiteX8" fmla="*/ 918802 w 1596665"/>
                <a:gd name="connsiteY8" fmla="*/ 821352 h 1218840"/>
                <a:gd name="connsiteX9" fmla="*/ 689101 w 1596665"/>
                <a:gd name="connsiteY9" fmla="*/ 1218840 h 1218840"/>
                <a:gd name="connsiteX10" fmla="*/ 229700 w 1596665"/>
                <a:gd name="connsiteY10" fmla="*/ 1218840 h 1218840"/>
                <a:gd name="connsiteX11" fmla="*/ 0 w 1596665"/>
                <a:gd name="connsiteY11" fmla="*/ 821352 h 1218840"/>
                <a:gd name="connsiteX12" fmla="*/ 931195 w 1596665"/>
                <a:gd name="connsiteY12" fmla="*/ 0 h 1218840"/>
                <a:gd name="connsiteX13" fmla="*/ 1375082 w 1596665"/>
                <a:gd name="connsiteY13" fmla="*/ 0 h 1218840"/>
                <a:gd name="connsiteX14" fmla="*/ 1596665 w 1596665"/>
                <a:gd name="connsiteY14" fmla="*/ 383815 h 1218840"/>
                <a:gd name="connsiteX15" fmla="*/ 1375082 w 1596665"/>
                <a:gd name="connsiteY15" fmla="*/ 767990 h 1218840"/>
                <a:gd name="connsiteX16" fmla="*/ 931195 w 1596665"/>
                <a:gd name="connsiteY16" fmla="*/ 767990 h 1218840"/>
                <a:gd name="connsiteX17" fmla="*/ 709612 w 1596665"/>
                <a:gd name="connsiteY17" fmla="*/ 383815 h 121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6665" h="1218840">
                  <a:moveTo>
                    <a:pt x="245902" y="451561"/>
                  </a:moveTo>
                  <a:lnTo>
                    <a:pt x="32043" y="821352"/>
                  </a:lnTo>
                  <a:lnTo>
                    <a:pt x="245902" y="1190782"/>
                  </a:lnTo>
                  <a:lnTo>
                    <a:pt x="673260" y="1190782"/>
                  </a:lnTo>
                  <a:lnTo>
                    <a:pt x="886759" y="821352"/>
                  </a:lnTo>
                  <a:lnTo>
                    <a:pt x="673260" y="451561"/>
                  </a:lnTo>
                  <a:close/>
                  <a:moveTo>
                    <a:pt x="229700" y="423863"/>
                  </a:moveTo>
                  <a:lnTo>
                    <a:pt x="689101" y="423863"/>
                  </a:lnTo>
                  <a:lnTo>
                    <a:pt x="918802" y="821352"/>
                  </a:lnTo>
                  <a:lnTo>
                    <a:pt x="689101" y="1218840"/>
                  </a:lnTo>
                  <a:lnTo>
                    <a:pt x="229700" y="1218840"/>
                  </a:lnTo>
                  <a:lnTo>
                    <a:pt x="0" y="821352"/>
                  </a:lnTo>
                  <a:close/>
                  <a:moveTo>
                    <a:pt x="931195" y="0"/>
                  </a:moveTo>
                  <a:lnTo>
                    <a:pt x="1375082" y="0"/>
                  </a:lnTo>
                  <a:lnTo>
                    <a:pt x="1596665" y="383815"/>
                  </a:lnTo>
                  <a:lnTo>
                    <a:pt x="1375082" y="767990"/>
                  </a:lnTo>
                  <a:lnTo>
                    <a:pt x="931195" y="767990"/>
                  </a:lnTo>
                  <a:lnTo>
                    <a:pt x="709612" y="383815"/>
                  </a:lnTo>
                  <a:close/>
                </a:path>
              </a:pathLst>
            </a:custGeom>
            <a:solidFill>
              <a:schemeClr val="bg1">
                <a:lumMod val="95000"/>
                <a:alpha val="2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41" name="Freeform 12"/>
            <p:cNvSpPr>
              <a:spLocks noChangeArrowheads="1"/>
            </p:cNvSpPr>
            <p:nvPr/>
          </p:nvSpPr>
          <p:spPr bwMode="auto">
            <a:xfrm rot="3602651">
              <a:off x="-777976" y="3314907"/>
              <a:ext cx="4784640" cy="2451839"/>
            </a:xfrm>
            <a:custGeom>
              <a:avLst/>
              <a:gdLst>
                <a:gd name="T0" fmla="*/ 9393 w 10989"/>
                <a:gd name="T1" fmla="*/ 4874 h 5630"/>
                <a:gd name="T2" fmla="*/ 10455 w 10989"/>
                <a:gd name="T3" fmla="*/ 4256 h 5630"/>
                <a:gd name="T4" fmla="*/ 9201 w 10989"/>
                <a:gd name="T5" fmla="*/ 4787 h 5630"/>
                <a:gd name="T6" fmla="*/ 8501 w 10989"/>
                <a:gd name="T7" fmla="*/ 3630 h 5630"/>
                <a:gd name="T8" fmla="*/ 9538 w 10989"/>
                <a:gd name="T9" fmla="*/ 4147 h 5630"/>
                <a:gd name="T10" fmla="*/ 8667 w 10989"/>
                <a:gd name="T11" fmla="*/ 2179 h 5630"/>
                <a:gd name="T12" fmla="*/ 9321 w 10989"/>
                <a:gd name="T13" fmla="*/ 3377 h 5630"/>
                <a:gd name="T14" fmla="*/ 8134 w 10989"/>
                <a:gd name="T15" fmla="*/ 2716 h 5630"/>
                <a:gd name="T16" fmla="*/ 7076 w 10989"/>
                <a:gd name="T17" fmla="*/ 2069 h 5630"/>
                <a:gd name="T18" fmla="*/ 8435 w 10989"/>
                <a:gd name="T19" fmla="*/ 2044 h 5630"/>
                <a:gd name="T20" fmla="*/ 6377 w 10989"/>
                <a:gd name="T21" fmla="*/ 3459 h 5630"/>
                <a:gd name="T22" fmla="*/ 6221 w 10989"/>
                <a:gd name="T23" fmla="*/ 2298 h 5630"/>
                <a:gd name="T24" fmla="*/ 5881 w 10989"/>
                <a:gd name="T25" fmla="*/ 4022 h 5630"/>
                <a:gd name="T26" fmla="*/ 4805 w 10989"/>
                <a:gd name="T27" fmla="*/ 3475 h 5630"/>
                <a:gd name="T28" fmla="*/ 5861 w 10989"/>
                <a:gd name="T29" fmla="*/ 2910 h 5630"/>
                <a:gd name="T30" fmla="*/ 3927 w 10989"/>
                <a:gd name="T31" fmla="*/ 3333 h 5630"/>
                <a:gd name="T32" fmla="*/ 4081 w 10989"/>
                <a:gd name="T33" fmla="*/ 2179 h 5630"/>
                <a:gd name="T34" fmla="*/ 4727 w 10989"/>
                <a:gd name="T35" fmla="*/ 3371 h 5630"/>
                <a:gd name="T36" fmla="*/ 2728 w 10989"/>
                <a:gd name="T37" fmla="*/ 3996 h 5630"/>
                <a:gd name="T38" fmla="*/ 3445 w 10989"/>
                <a:gd name="T39" fmla="*/ 2838 h 5630"/>
                <a:gd name="T40" fmla="*/ 2397 w 10989"/>
                <a:gd name="T41" fmla="*/ 4691 h 5630"/>
                <a:gd name="T42" fmla="*/ 1333 w 10989"/>
                <a:gd name="T43" fmla="*/ 4062 h 5630"/>
                <a:gd name="T44" fmla="*/ 2680 w 10989"/>
                <a:gd name="T45" fmla="*/ 4024 h 5630"/>
                <a:gd name="T46" fmla="*/ 442 w 10989"/>
                <a:gd name="T47" fmla="*/ 4002 h 5630"/>
                <a:gd name="T48" fmla="*/ 1149 w 10989"/>
                <a:gd name="T49" fmla="*/ 2838 h 5630"/>
                <a:gd name="T50" fmla="*/ 5915 w 10989"/>
                <a:gd name="T51" fmla="*/ 1560 h 5630"/>
                <a:gd name="T52" fmla="*/ 6992 w 10989"/>
                <a:gd name="T53" fmla="*/ 925 h 5630"/>
                <a:gd name="T54" fmla="*/ 6885 w 10989"/>
                <a:gd name="T55" fmla="*/ 2128 h 5630"/>
                <a:gd name="T56" fmla="*/ 9176 w 10989"/>
                <a:gd name="T57" fmla="*/ 855 h 5630"/>
                <a:gd name="T58" fmla="*/ 9317 w 10989"/>
                <a:gd name="T59" fmla="*/ 2059 h 5630"/>
                <a:gd name="T60" fmla="*/ 8214 w 10989"/>
                <a:gd name="T61" fmla="*/ 1423 h 5630"/>
                <a:gd name="T62" fmla="*/ 10708 w 10989"/>
                <a:gd name="T63" fmla="*/ 694 h 5630"/>
                <a:gd name="T64" fmla="*/ 9653 w 10989"/>
                <a:gd name="T65" fmla="*/ 1331 h 5630"/>
                <a:gd name="T66" fmla="*/ 9683 w 10989"/>
                <a:gd name="T67" fmla="*/ 2963 h 5630"/>
                <a:gd name="T68" fmla="*/ 10477 w 10989"/>
                <a:gd name="T69" fmla="*/ 4041 h 5630"/>
                <a:gd name="T70" fmla="*/ 9415 w 10989"/>
                <a:gd name="T71" fmla="*/ 3485 h 5630"/>
                <a:gd name="T72" fmla="*/ 10783 w 10989"/>
                <a:gd name="T73" fmla="*/ 3614 h 5630"/>
                <a:gd name="T74" fmla="*/ 10557 w 10989"/>
                <a:gd name="T75" fmla="*/ 2812 h 5630"/>
                <a:gd name="T76" fmla="*/ 9425 w 10989"/>
                <a:gd name="T77" fmla="*/ 2168 h 5630"/>
                <a:gd name="T78" fmla="*/ 10533 w 10989"/>
                <a:gd name="T79" fmla="*/ 1472 h 5630"/>
                <a:gd name="T80" fmla="*/ 10498 w 10989"/>
                <a:gd name="T81" fmla="*/ 229 h 5630"/>
                <a:gd name="T82" fmla="*/ 9562 w 10989"/>
                <a:gd name="T83" fmla="*/ 267 h 5630"/>
                <a:gd name="T84" fmla="*/ 8436 w 10989"/>
                <a:gd name="T85" fmla="*/ 936 h 5630"/>
                <a:gd name="T86" fmla="*/ 7062 w 10989"/>
                <a:gd name="T87" fmla="*/ 898 h 5630"/>
                <a:gd name="T88" fmla="*/ 6136 w 10989"/>
                <a:gd name="T89" fmla="*/ 936 h 5630"/>
                <a:gd name="T90" fmla="*/ 6070 w 10989"/>
                <a:gd name="T91" fmla="*/ 2148 h 5630"/>
                <a:gd name="T92" fmla="*/ 5025 w 10989"/>
                <a:gd name="T93" fmla="*/ 2671 h 5630"/>
                <a:gd name="T94" fmla="*/ 3782 w 10989"/>
                <a:gd name="T95" fmla="*/ 2153 h 5630"/>
                <a:gd name="T96" fmla="*/ 2628 w 10989"/>
                <a:gd name="T97" fmla="*/ 2816 h 5630"/>
                <a:gd name="T98" fmla="*/ 1586 w 10989"/>
                <a:gd name="T99" fmla="*/ 3333 h 5630"/>
                <a:gd name="T100" fmla="*/ 340 w 10989"/>
                <a:gd name="T101" fmla="*/ 2816 h 5630"/>
                <a:gd name="T102" fmla="*/ 396 w 10989"/>
                <a:gd name="T103" fmla="*/ 4025 h 5630"/>
                <a:gd name="T104" fmla="*/ 1533 w 10989"/>
                <a:gd name="T105" fmla="*/ 4687 h 5630"/>
                <a:gd name="T106" fmla="*/ 2506 w 10989"/>
                <a:gd name="T107" fmla="*/ 4800 h 5630"/>
                <a:gd name="T108" fmla="*/ 3653 w 10989"/>
                <a:gd name="T109" fmla="*/ 4137 h 5630"/>
                <a:gd name="T110" fmla="*/ 4978 w 10989"/>
                <a:gd name="T111" fmla="*/ 4012 h 5630"/>
                <a:gd name="T112" fmla="*/ 5952 w 10989"/>
                <a:gd name="T113" fmla="*/ 4124 h 5630"/>
                <a:gd name="T114" fmla="*/ 7096 w 10989"/>
                <a:gd name="T115" fmla="*/ 3475 h 5630"/>
                <a:gd name="T116" fmla="*/ 8438 w 10989"/>
                <a:gd name="T117" fmla="*/ 3375 h 5630"/>
                <a:gd name="T118" fmla="*/ 8159 w 10989"/>
                <a:gd name="T119" fmla="*/ 4256 h 5630"/>
                <a:gd name="T120" fmla="*/ 9307 w 10989"/>
                <a:gd name="T121" fmla="*/ 4918 h 5630"/>
                <a:gd name="T122" fmla="*/ 10455 w 10989"/>
                <a:gd name="T123" fmla="*/ 5577 h 5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989" h="5630">
                  <a:moveTo>
                    <a:pt x="10505" y="5373"/>
                  </a:moveTo>
                  <a:lnTo>
                    <a:pt x="10505" y="5373"/>
                  </a:lnTo>
                  <a:cubicBezTo>
                    <a:pt x="10490" y="5365"/>
                    <a:pt x="10473" y="5360"/>
                    <a:pt x="10455" y="5360"/>
                  </a:cubicBezTo>
                  <a:lnTo>
                    <a:pt x="10455" y="5360"/>
                  </a:lnTo>
                  <a:cubicBezTo>
                    <a:pt x="10401" y="5360"/>
                    <a:pt x="10357" y="5398"/>
                    <a:pt x="10348" y="5449"/>
                  </a:cubicBezTo>
                  <a:lnTo>
                    <a:pt x="9831" y="5449"/>
                  </a:lnTo>
                  <a:lnTo>
                    <a:pt x="9831" y="5449"/>
                  </a:lnTo>
                  <a:cubicBezTo>
                    <a:pt x="9818" y="5380"/>
                    <a:pt x="9757" y="5327"/>
                    <a:pt x="9683" y="5327"/>
                  </a:cubicBezTo>
                  <a:lnTo>
                    <a:pt x="9683" y="5327"/>
                  </a:lnTo>
                  <a:cubicBezTo>
                    <a:pt x="9674" y="5327"/>
                    <a:pt x="9665" y="5328"/>
                    <a:pt x="9656" y="5330"/>
                  </a:cubicBezTo>
                  <a:lnTo>
                    <a:pt x="9393" y="4874"/>
                  </a:lnTo>
                  <a:lnTo>
                    <a:pt x="9393" y="4874"/>
                  </a:lnTo>
                  <a:cubicBezTo>
                    <a:pt x="9407" y="4856"/>
                    <a:pt x="9415" y="4834"/>
                    <a:pt x="9415" y="4809"/>
                  </a:cubicBezTo>
                  <a:lnTo>
                    <a:pt x="9415" y="4809"/>
                  </a:lnTo>
                  <a:cubicBezTo>
                    <a:pt x="9415" y="4786"/>
                    <a:pt x="9408" y="4765"/>
                    <a:pt x="9395" y="4747"/>
                  </a:cubicBezTo>
                  <a:lnTo>
                    <a:pt x="9657" y="4294"/>
                  </a:lnTo>
                  <a:lnTo>
                    <a:pt x="9657" y="4294"/>
                  </a:lnTo>
                  <a:cubicBezTo>
                    <a:pt x="9667" y="4297"/>
                    <a:pt x="9678" y="4298"/>
                    <a:pt x="9689" y="4298"/>
                  </a:cubicBezTo>
                  <a:lnTo>
                    <a:pt x="9689" y="4298"/>
                  </a:lnTo>
                  <a:cubicBezTo>
                    <a:pt x="9763" y="4298"/>
                    <a:pt x="9824" y="4246"/>
                    <a:pt x="9837" y="4176"/>
                  </a:cubicBezTo>
                  <a:lnTo>
                    <a:pt x="10351" y="4176"/>
                  </a:lnTo>
                  <a:lnTo>
                    <a:pt x="10351" y="4176"/>
                  </a:lnTo>
                  <a:cubicBezTo>
                    <a:pt x="10363" y="4221"/>
                    <a:pt x="10405" y="4256"/>
                    <a:pt x="10455" y="4256"/>
                  </a:cubicBezTo>
                  <a:lnTo>
                    <a:pt x="10455" y="4256"/>
                  </a:lnTo>
                  <a:cubicBezTo>
                    <a:pt x="10471" y="4256"/>
                    <a:pt x="10486" y="4251"/>
                    <a:pt x="10500" y="4245"/>
                  </a:cubicBezTo>
                  <a:lnTo>
                    <a:pt x="10752" y="4681"/>
                  </a:lnTo>
                  <a:lnTo>
                    <a:pt x="10752" y="4681"/>
                  </a:lnTo>
                  <a:cubicBezTo>
                    <a:pt x="10712" y="4708"/>
                    <a:pt x="10685" y="4754"/>
                    <a:pt x="10685" y="4806"/>
                  </a:cubicBezTo>
                  <a:lnTo>
                    <a:pt x="10685" y="4806"/>
                  </a:lnTo>
                  <a:cubicBezTo>
                    <a:pt x="10685" y="4860"/>
                    <a:pt x="10714" y="4908"/>
                    <a:pt x="10758" y="4935"/>
                  </a:cubicBezTo>
                  <a:lnTo>
                    <a:pt x="10505" y="5373"/>
                  </a:lnTo>
                  <a:close/>
                  <a:moveTo>
                    <a:pt x="9348" y="4709"/>
                  </a:moveTo>
                  <a:lnTo>
                    <a:pt x="9348" y="4709"/>
                  </a:lnTo>
                  <a:cubicBezTo>
                    <a:pt x="9335" y="4704"/>
                    <a:pt x="9322" y="4701"/>
                    <a:pt x="9307" y="4701"/>
                  </a:cubicBezTo>
                  <a:lnTo>
                    <a:pt x="9307" y="4701"/>
                  </a:lnTo>
                  <a:cubicBezTo>
                    <a:pt x="9255" y="4701"/>
                    <a:pt x="9211" y="4738"/>
                    <a:pt x="9201" y="4787"/>
                  </a:cubicBezTo>
                  <a:lnTo>
                    <a:pt x="8684" y="4787"/>
                  </a:lnTo>
                  <a:lnTo>
                    <a:pt x="8684" y="4787"/>
                  </a:lnTo>
                  <a:cubicBezTo>
                    <a:pt x="8670" y="4717"/>
                    <a:pt x="8609" y="4665"/>
                    <a:pt x="8536" y="4665"/>
                  </a:cubicBezTo>
                  <a:lnTo>
                    <a:pt x="8536" y="4665"/>
                  </a:lnTo>
                  <a:cubicBezTo>
                    <a:pt x="8523" y="4665"/>
                    <a:pt x="8512" y="4666"/>
                    <a:pt x="8500" y="4669"/>
                  </a:cubicBezTo>
                  <a:lnTo>
                    <a:pt x="8240" y="4219"/>
                  </a:lnTo>
                  <a:lnTo>
                    <a:pt x="8240" y="4219"/>
                  </a:lnTo>
                  <a:cubicBezTo>
                    <a:pt x="8257" y="4200"/>
                    <a:pt x="8268" y="4175"/>
                    <a:pt x="8268" y="4147"/>
                  </a:cubicBezTo>
                  <a:lnTo>
                    <a:pt x="8268" y="4147"/>
                  </a:lnTo>
                  <a:cubicBezTo>
                    <a:pt x="8268" y="4120"/>
                    <a:pt x="8258" y="4097"/>
                    <a:pt x="8242" y="4077"/>
                  </a:cubicBezTo>
                  <a:lnTo>
                    <a:pt x="8501" y="3630"/>
                  </a:lnTo>
                  <a:lnTo>
                    <a:pt x="8501" y="3630"/>
                  </a:lnTo>
                  <a:cubicBezTo>
                    <a:pt x="8514" y="3633"/>
                    <a:pt x="8527" y="3636"/>
                    <a:pt x="8542" y="3636"/>
                  </a:cubicBezTo>
                  <a:lnTo>
                    <a:pt x="8542" y="3636"/>
                  </a:lnTo>
                  <a:cubicBezTo>
                    <a:pt x="8616" y="3636"/>
                    <a:pt x="8677" y="3583"/>
                    <a:pt x="8690" y="3514"/>
                  </a:cubicBezTo>
                  <a:lnTo>
                    <a:pt x="9203" y="3514"/>
                  </a:lnTo>
                  <a:lnTo>
                    <a:pt x="9203" y="3514"/>
                  </a:lnTo>
                  <a:cubicBezTo>
                    <a:pt x="9216" y="3559"/>
                    <a:pt x="9257" y="3593"/>
                    <a:pt x="9307" y="3593"/>
                  </a:cubicBezTo>
                  <a:lnTo>
                    <a:pt x="9307" y="3593"/>
                  </a:lnTo>
                  <a:cubicBezTo>
                    <a:pt x="9317" y="3593"/>
                    <a:pt x="9327" y="3591"/>
                    <a:pt x="9336" y="3588"/>
                  </a:cubicBezTo>
                  <a:lnTo>
                    <a:pt x="9592" y="4031"/>
                  </a:lnTo>
                  <a:lnTo>
                    <a:pt x="9592" y="4031"/>
                  </a:lnTo>
                  <a:cubicBezTo>
                    <a:pt x="9559" y="4059"/>
                    <a:pt x="9538" y="4100"/>
                    <a:pt x="9538" y="4147"/>
                  </a:cubicBezTo>
                  <a:lnTo>
                    <a:pt x="9538" y="4147"/>
                  </a:lnTo>
                  <a:cubicBezTo>
                    <a:pt x="9538" y="4198"/>
                    <a:pt x="9564" y="4242"/>
                    <a:pt x="9602" y="4270"/>
                  </a:cubicBezTo>
                  <a:lnTo>
                    <a:pt x="9348" y="4709"/>
                  </a:lnTo>
                  <a:close/>
                  <a:moveTo>
                    <a:pt x="8218" y="2891"/>
                  </a:moveTo>
                  <a:lnTo>
                    <a:pt x="8218" y="2891"/>
                  </a:lnTo>
                  <a:cubicBezTo>
                    <a:pt x="8233" y="2873"/>
                    <a:pt x="8242" y="2849"/>
                    <a:pt x="8242" y="2824"/>
                  </a:cubicBezTo>
                  <a:lnTo>
                    <a:pt x="8242" y="2824"/>
                  </a:lnTo>
                  <a:cubicBezTo>
                    <a:pt x="8242" y="2795"/>
                    <a:pt x="8231" y="2769"/>
                    <a:pt x="8213" y="2750"/>
                  </a:cubicBezTo>
                  <a:lnTo>
                    <a:pt x="8465" y="2313"/>
                  </a:lnTo>
                  <a:lnTo>
                    <a:pt x="8465" y="2313"/>
                  </a:lnTo>
                  <a:cubicBezTo>
                    <a:pt x="8481" y="2319"/>
                    <a:pt x="8498" y="2323"/>
                    <a:pt x="8516" y="2323"/>
                  </a:cubicBezTo>
                  <a:lnTo>
                    <a:pt x="8516" y="2323"/>
                  </a:lnTo>
                  <a:cubicBezTo>
                    <a:pt x="8597" y="2323"/>
                    <a:pt x="8663" y="2259"/>
                    <a:pt x="8667" y="2179"/>
                  </a:cubicBezTo>
                  <a:lnTo>
                    <a:pt x="9210" y="2179"/>
                  </a:lnTo>
                  <a:lnTo>
                    <a:pt x="9210" y="2179"/>
                  </a:lnTo>
                  <a:cubicBezTo>
                    <a:pt x="9215" y="2233"/>
                    <a:pt x="9261" y="2275"/>
                    <a:pt x="9317" y="2275"/>
                  </a:cubicBezTo>
                  <a:lnTo>
                    <a:pt x="9317" y="2275"/>
                  </a:lnTo>
                  <a:cubicBezTo>
                    <a:pt x="9322" y="2275"/>
                    <a:pt x="9327" y="2275"/>
                    <a:pt x="9332" y="2274"/>
                  </a:cubicBezTo>
                  <a:lnTo>
                    <a:pt x="9579" y="2702"/>
                  </a:lnTo>
                  <a:lnTo>
                    <a:pt x="9579" y="2702"/>
                  </a:lnTo>
                  <a:cubicBezTo>
                    <a:pt x="9550" y="2730"/>
                    <a:pt x="9532" y="2768"/>
                    <a:pt x="9532" y="2812"/>
                  </a:cubicBezTo>
                  <a:lnTo>
                    <a:pt x="9532" y="2812"/>
                  </a:lnTo>
                  <a:cubicBezTo>
                    <a:pt x="9532" y="2856"/>
                    <a:pt x="9552" y="2896"/>
                    <a:pt x="9582" y="2924"/>
                  </a:cubicBezTo>
                  <a:lnTo>
                    <a:pt x="9321" y="3377"/>
                  </a:lnTo>
                  <a:lnTo>
                    <a:pt x="9321" y="3377"/>
                  </a:lnTo>
                  <a:cubicBezTo>
                    <a:pt x="9316" y="3377"/>
                    <a:pt x="9312" y="3376"/>
                    <a:pt x="9307" y="3376"/>
                  </a:cubicBezTo>
                  <a:lnTo>
                    <a:pt x="9307" y="3376"/>
                  </a:lnTo>
                  <a:cubicBezTo>
                    <a:pt x="9258" y="3376"/>
                    <a:pt x="9218" y="3408"/>
                    <a:pt x="9204" y="3453"/>
                  </a:cubicBezTo>
                  <a:lnTo>
                    <a:pt x="8690" y="3453"/>
                  </a:lnTo>
                  <a:lnTo>
                    <a:pt x="8690" y="3453"/>
                  </a:lnTo>
                  <a:cubicBezTo>
                    <a:pt x="8675" y="3385"/>
                    <a:pt x="8614" y="3333"/>
                    <a:pt x="8542" y="3333"/>
                  </a:cubicBezTo>
                  <a:lnTo>
                    <a:pt x="8542" y="3333"/>
                  </a:lnTo>
                  <a:cubicBezTo>
                    <a:pt x="8521" y="3333"/>
                    <a:pt x="8500" y="3338"/>
                    <a:pt x="8481" y="3346"/>
                  </a:cubicBezTo>
                  <a:lnTo>
                    <a:pt x="8218" y="2891"/>
                  </a:lnTo>
                  <a:close/>
                  <a:moveTo>
                    <a:pt x="8169" y="2722"/>
                  </a:moveTo>
                  <a:lnTo>
                    <a:pt x="8169" y="2722"/>
                  </a:lnTo>
                  <a:cubicBezTo>
                    <a:pt x="8158" y="2718"/>
                    <a:pt x="8146" y="2716"/>
                    <a:pt x="8134" y="2716"/>
                  </a:cubicBezTo>
                  <a:lnTo>
                    <a:pt x="8134" y="2716"/>
                  </a:lnTo>
                  <a:cubicBezTo>
                    <a:pt x="8086" y="2716"/>
                    <a:pt x="8046" y="2747"/>
                    <a:pt x="8031" y="2790"/>
                  </a:cubicBezTo>
                  <a:lnTo>
                    <a:pt x="7517" y="2790"/>
                  </a:lnTo>
                  <a:lnTo>
                    <a:pt x="7517" y="2790"/>
                  </a:lnTo>
                  <a:cubicBezTo>
                    <a:pt x="7503" y="2722"/>
                    <a:pt x="7442" y="2671"/>
                    <a:pt x="7370" y="2671"/>
                  </a:cubicBezTo>
                  <a:lnTo>
                    <a:pt x="7370" y="2671"/>
                  </a:lnTo>
                  <a:cubicBezTo>
                    <a:pt x="7356" y="2671"/>
                    <a:pt x="7342" y="2673"/>
                    <a:pt x="7329" y="2677"/>
                  </a:cubicBezTo>
                  <a:lnTo>
                    <a:pt x="7065" y="2218"/>
                  </a:lnTo>
                  <a:lnTo>
                    <a:pt x="7065" y="2218"/>
                  </a:lnTo>
                  <a:cubicBezTo>
                    <a:pt x="7086" y="2198"/>
                    <a:pt x="7100" y="2170"/>
                    <a:pt x="7100" y="2138"/>
                  </a:cubicBezTo>
                  <a:lnTo>
                    <a:pt x="7100" y="2138"/>
                  </a:lnTo>
                  <a:cubicBezTo>
                    <a:pt x="7100" y="2112"/>
                    <a:pt x="7091" y="2088"/>
                    <a:pt x="7076" y="2069"/>
                  </a:cubicBezTo>
                  <a:lnTo>
                    <a:pt x="7335" y="1621"/>
                  </a:lnTo>
                  <a:lnTo>
                    <a:pt x="7335" y="1621"/>
                  </a:lnTo>
                  <a:cubicBezTo>
                    <a:pt x="7348" y="1624"/>
                    <a:pt x="7360" y="1626"/>
                    <a:pt x="7374" y="1626"/>
                  </a:cubicBezTo>
                  <a:lnTo>
                    <a:pt x="7374" y="1626"/>
                  </a:lnTo>
                  <a:cubicBezTo>
                    <a:pt x="7443" y="1626"/>
                    <a:pt x="7501" y="1580"/>
                    <a:pt x="7520" y="1517"/>
                  </a:cubicBezTo>
                  <a:lnTo>
                    <a:pt x="8033" y="1517"/>
                  </a:lnTo>
                  <a:lnTo>
                    <a:pt x="8033" y="1517"/>
                  </a:lnTo>
                  <a:cubicBezTo>
                    <a:pt x="8040" y="1570"/>
                    <a:pt x="8085" y="1611"/>
                    <a:pt x="8140" y="1611"/>
                  </a:cubicBezTo>
                  <a:lnTo>
                    <a:pt x="8140" y="1611"/>
                  </a:lnTo>
                  <a:cubicBezTo>
                    <a:pt x="8154" y="1611"/>
                    <a:pt x="8168" y="1608"/>
                    <a:pt x="8180" y="1603"/>
                  </a:cubicBezTo>
                  <a:lnTo>
                    <a:pt x="8435" y="2044"/>
                  </a:lnTo>
                  <a:lnTo>
                    <a:pt x="8435" y="2044"/>
                  </a:lnTo>
                  <a:cubicBezTo>
                    <a:pt x="8393" y="2071"/>
                    <a:pt x="8365" y="2118"/>
                    <a:pt x="8365" y="2172"/>
                  </a:cubicBezTo>
                  <a:lnTo>
                    <a:pt x="8365" y="2172"/>
                  </a:lnTo>
                  <a:cubicBezTo>
                    <a:pt x="8365" y="2218"/>
                    <a:pt x="8387" y="2260"/>
                    <a:pt x="8420" y="2288"/>
                  </a:cubicBezTo>
                  <a:lnTo>
                    <a:pt x="8169" y="2722"/>
                  </a:lnTo>
                  <a:close/>
                  <a:moveTo>
                    <a:pt x="7273" y="2938"/>
                  </a:moveTo>
                  <a:lnTo>
                    <a:pt x="7022" y="3373"/>
                  </a:lnTo>
                  <a:lnTo>
                    <a:pt x="7022" y="3373"/>
                  </a:lnTo>
                  <a:cubicBezTo>
                    <a:pt x="7012" y="3369"/>
                    <a:pt x="7000" y="3367"/>
                    <a:pt x="6987" y="3367"/>
                  </a:cubicBezTo>
                  <a:lnTo>
                    <a:pt x="6987" y="3367"/>
                  </a:lnTo>
                  <a:cubicBezTo>
                    <a:pt x="6933" y="3367"/>
                    <a:pt x="6888" y="3407"/>
                    <a:pt x="6881" y="3459"/>
                  </a:cubicBezTo>
                  <a:lnTo>
                    <a:pt x="6377" y="3459"/>
                  </a:lnTo>
                  <a:lnTo>
                    <a:pt x="6377" y="3459"/>
                  </a:lnTo>
                  <a:cubicBezTo>
                    <a:pt x="6370" y="3381"/>
                    <a:pt x="6306" y="3320"/>
                    <a:pt x="6226" y="3320"/>
                  </a:cubicBezTo>
                  <a:lnTo>
                    <a:pt x="6226" y="3320"/>
                  </a:lnTo>
                  <a:cubicBezTo>
                    <a:pt x="6207" y="3320"/>
                    <a:pt x="6189" y="3324"/>
                    <a:pt x="6173" y="3330"/>
                  </a:cubicBezTo>
                  <a:lnTo>
                    <a:pt x="5917" y="2888"/>
                  </a:lnTo>
                  <a:lnTo>
                    <a:pt x="5917" y="2888"/>
                  </a:lnTo>
                  <a:cubicBezTo>
                    <a:pt x="5942" y="2868"/>
                    <a:pt x="5959" y="2837"/>
                    <a:pt x="5959" y="2802"/>
                  </a:cubicBezTo>
                  <a:lnTo>
                    <a:pt x="5959" y="2802"/>
                  </a:lnTo>
                  <a:cubicBezTo>
                    <a:pt x="5959" y="2772"/>
                    <a:pt x="5946" y="2745"/>
                    <a:pt x="5926" y="2726"/>
                  </a:cubicBezTo>
                  <a:lnTo>
                    <a:pt x="6176" y="2292"/>
                  </a:lnTo>
                  <a:lnTo>
                    <a:pt x="6176" y="2292"/>
                  </a:lnTo>
                  <a:cubicBezTo>
                    <a:pt x="6191" y="2296"/>
                    <a:pt x="6205" y="2298"/>
                    <a:pt x="6221" y="2298"/>
                  </a:cubicBezTo>
                  <a:lnTo>
                    <a:pt x="6221" y="2298"/>
                  </a:lnTo>
                  <a:cubicBezTo>
                    <a:pt x="6291" y="2298"/>
                    <a:pt x="6350" y="2250"/>
                    <a:pt x="6367" y="2186"/>
                  </a:cubicBezTo>
                  <a:lnTo>
                    <a:pt x="6895" y="2186"/>
                  </a:lnTo>
                  <a:lnTo>
                    <a:pt x="6895" y="2186"/>
                  </a:lnTo>
                  <a:cubicBezTo>
                    <a:pt x="6913" y="2222"/>
                    <a:pt x="6949" y="2246"/>
                    <a:pt x="6992" y="2246"/>
                  </a:cubicBezTo>
                  <a:lnTo>
                    <a:pt x="6992" y="2246"/>
                  </a:lnTo>
                  <a:cubicBezTo>
                    <a:pt x="6997" y="2246"/>
                    <a:pt x="7002" y="2245"/>
                    <a:pt x="7007" y="2244"/>
                  </a:cubicBezTo>
                  <a:lnTo>
                    <a:pt x="7273" y="2706"/>
                  </a:lnTo>
                  <a:lnTo>
                    <a:pt x="7273" y="2706"/>
                  </a:lnTo>
                  <a:cubicBezTo>
                    <a:pt x="7240" y="2734"/>
                    <a:pt x="7219" y="2775"/>
                    <a:pt x="7219" y="2822"/>
                  </a:cubicBezTo>
                  <a:lnTo>
                    <a:pt x="7219" y="2822"/>
                  </a:lnTo>
                  <a:cubicBezTo>
                    <a:pt x="7219" y="2869"/>
                    <a:pt x="7240" y="2911"/>
                    <a:pt x="7273" y="2938"/>
                  </a:cubicBezTo>
                  <a:close/>
                  <a:moveTo>
                    <a:pt x="5881" y="4022"/>
                  </a:moveTo>
                  <a:lnTo>
                    <a:pt x="5881" y="4022"/>
                  </a:lnTo>
                  <a:cubicBezTo>
                    <a:pt x="5869" y="4018"/>
                    <a:pt x="5857" y="4016"/>
                    <a:pt x="5844" y="4016"/>
                  </a:cubicBezTo>
                  <a:lnTo>
                    <a:pt x="5844" y="4016"/>
                  </a:lnTo>
                  <a:cubicBezTo>
                    <a:pt x="5788" y="4016"/>
                    <a:pt x="5743" y="4057"/>
                    <a:pt x="5737" y="4112"/>
                  </a:cubicBezTo>
                  <a:lnTo>
                    <a:pt x="5230" y="4112"/>
                  </a:lnTo>
                  <a:lnTo>
                    <a:pt x="5230" y="4112"/>
                  </a:lnTo>
                  <a:cubicBezTo>
                    <a:pt x="5223" y="4034"/>
                    <a:pt x="5158" y="3973"/>
                    <a:pt x="5079" y="3973"/>
                  </a:cubicBezTo>
                  <a:lnTo>
                    <a:pt x="5079" y="3973"/>
                  </a:lnTo>
                  <a:cubicBezTo>
                    <a:pt x="5058" y="3973"/>
                    <a:pt x="5039" y="3977"/>
                    <a:pt x="5021" y="3985"/>
                  </a:cubicBezTo>
                  <a:lnTo>
                    <a:pt x="4772" y="3553"/>
                  </a:lnTo>
                  <a:lnTo>
                    <a:pt x="4772" y="3553"/>
                  </a:lnTo>
                  <a:cubicBezTo>
                    <a:pt x="4792" y="3534"/>
                    <a:pt x="4805" y="3506"/>
                    <a:pt x="4805" y="3475"/>
                  </a:cubicBezTo>
                  <a:lnTo>
                    <a:pt x="4805" y="3475"/>
                  </a:lnTo>
                  <a:cubicBezTo>
                    <a:pt x="4805" y="3445"/>
                    <a:pt x="4793" y="3417"/>
                    <a:pt x="4773" y="3398"/>
                  </a:cubicBezTo>
                  <a:lnTo>
                    <a:pt x="5028" y="2955"/>
                  </a:lnTo>
                  <a:lnTo>
                    <a:pt x="5028" y="2955"/>
                  </a:lnTo>
                  <a:cubicBezTo>
                    <a:pt x="5044" y="2960"/>
                    <a:pt x="5061" y="2964"/>
                    <a:pt x="5079" y="2964"/>
                  </a:cubicBezTo>
                  <a:lnTo>
                    <a:pt x="5079" y="2964"/>
                  </a:lnTo>
                  <a:cubicBezTo>
                    <a:pt x="5154" y="2964"/>
                    <a:pt x="5216" y="2909"/>
                    <a:pt x="5228" y="2838"/>
                  </a:cubicBezTo>
                  <a:lnTo>
                    <a:pt x="5748" y="2838"/>
                  </a:lnTo>
                  <a:lnTo>
                    <a:pt x="5748" y="2838"/>
                  </a:lnTo>
                  <a:cubicBezTo>
                    <a:pt x="5763" y="2881"/>
                    <a:pt x="5803" y="2911"/>
                    <a:pt x="5850" y="2911"/>
                  </a:cubicBezTo>
                  <a:lnTo>
                    <a:pt x="5850" y="2911"/>
                  </a:lnTo>
                  <a:cubicBezTo>
                    <a:pt x="5854" y="2911"/>
                    <a:pt x="5858" y="2911"/>
                    <a:pt x="5861" y="2910"/>
                  </a:cubicBezTo>
                  <a:lnTo>
                    <a:pt x="6123" y="3362"/>
                  </a:lnTo>
                  <a:lnTo>
                    <a:pt x="6123" y="3362"/>
                  </a:lnTo>
                  <a:cubicBezTo>
                    <a:pt x="6093" y="3390"/>
                    <a:pt x="6075" y="3428"/>
                    <a:pt x="6075" y="3471"/>
                  </a:cubicBezTo>
                  <a:lnTo>
                    <a:pt x="6075" y="3471"/>
                  </a:lnTo>
                  <a:cubicBezTo>
                    <a:pt x="6075" y="3519"/>
                    <a:pt x="6097" y="3561"/>
                    <a:pt x="6131" y="3589"/>
                  </a:cubicBezTo>
                  <a:lnTo>
                    <a:pt x="5881" y="4022"/>
                  </a:lnTo>
                  <a:close/>
                  <a:moveTo>
                    <a:pt x="4697" y="3367"/>
                  </a:moveTo>
                  <a:lnTo>
                    <a:pt x="4697" y="3367"/>
                  </a:lnTo>
                  <a:cubicBezTo>
                    <a:pt x="4645" y="3367"/>
                    <a:pt x="4601" y="3403"/>
                    <a:pt x="4591" y="3453"/>
                  </a:cubicBezTo>
                  <a:lnTo>
                    <a:pt x="4074" y="3453"/>
                  </a:lnTo>
                  <a:lnTo>
                    <a:pt x="4074" y="3453"/>
                  </a:lnTo>
                  <a:cubicBezTo>
                    <a:pt x="4060" y="3385"/>
                    <a:pt x="3999" y="3333"/>
                    <a:pt x="3927" y="3333"/>
                  </a:cubicBezTo>
                  <a:lnTo>
                    <a:pt x="3927" y="3333"/>
                  </a:lnTo>
                  <a:cubicBezTo>
                    <a:pt x="3912" y="3333"/>
                    <a:pt x="3897" y="3336"/>
                    <a:pt x="3883" y="3340"/>
                  </a:cubicBezTo>
                  <a:lnTo>
                    <a:pt x="3626" y="2894"/>
                  </a:lnTo>
                  <a:lnTo>
                    <a:pt x="3626" y="2894"/>
                  </a:lnTo>
                  <a:cubicBezTo>
                    <a:pt x="3646" y="2874"/>
                    <a:pt x="3659" y="2846"/>
                    <a:pt x="3659" y="2816"/>
                  </a:cubicBezTo>
                  <a:lnTo>
                    <a:pt x="3659" y="2816"/>
                  </a:lnTo>
                  <a:cubicBezTo>
                    <a:pt x="3659" y="2785"/>
                    <a:pt x="3646" y="2757"/>
                    <a:pt x="3626" y="2738"/>
                  </a:cubicBezTo>
                  <a:lnTo>
                    <a:pt x="3881" y="2295"/>
                  </a:lnTo>
                  <a:lnTo>
                    <a:pt x="3881" y="2295"/>
                  </a:lnTo>
                  <a:cubicBezTo>
                    <a:pt x="3897" y="2302"/>
                    <a:pt x="3915" y="2304"/>
                    <a:pt x="3933" y="2304"/>
                  </a:cubicBezTo>
                  <a:lnTo>
                    <a:pt x="3933" y="2304"/>
                  </a:lnTo>
                  <a:cubicBezTo>
                    <a:pt x="4007" y="2304"/>
                    <a:pt x="4070" y="2250"/>
                    <a:pt x="4081" y="2179"/>
                  </a:cubicBezTo>
                  <a:lnTo>
                    <a:pt x="4592" y="2179"/>
                  </a:lnTo>
                  <a:lnTo>
                    <a:pt x="4592" y="2179"/>
                  </a:lnTo>
                  <a:cubicBezTo>
                    <a:pt x="4604" y="2227"/>
                    <a:pt x="4646" y="2262"/>
                    <a:pt x="4697" y="2262"/>
                  </a:cubicBezTo>
                  <a:lnTo>
                    <a:pt x="4697" y="2262"/>
                  </a:lnTo>
                  <a:cubicBezTo>
                    <a:pt x="4708" y="2262"/>
                    <a:pt x="4717" y="2260"/>
                    <a:pt x="4727" y="2257"/>
                  </a:cubicBezTo>
                  <a:lnTo>
                    <a:pt x="4981" y="2698"/>
                  </a:lnTo>
                  <a:lnTo>
                    <a:pt x="4981" y="2698"/>
                  </a:lnTo>
                  <a:cubicBezTo>
                    <a:pt x="4949" y="2726"/>
                    <a:pt x="4928" y="2767"/>
                    <a:pt x="4928" y="2812"/>
                  </a:cubicBezTo>
                  <a:lnTo>
                    <a:pt x="4928" y="2812"/>
                  </a:lnTo>
                  <a:cubicBezTo>
                    <a:pt x="4928" y="2859"/>
                    <a:pt x="4949" y="2901"/>
                    <a:pt x="4982" y="2929"/>
                  </a:cubicBezTo>
                  <a:lnTo>
                    <a:pt x="4727" y="3371"/>
                  </a:lnTo>
                  <a:lnTo>
                    <a:pt x="4727" y="3371"/>
                  </a:lnTo>
                  <a:cubicBezTo>
                    <a:pt x="4718" y="3369"/>
                    <a:pt x="4708" y="3367"/>
                    <a:pt x="4697" y="3367"/>
                  </a:cubicBezTo>
                  <a:lnTo>
                    <a:pt x="3827" y="3597"/>
                  </a:lnTo>
                  <a:lnTo>
                    <a:pt x="3575" y="4034"/>
                  </a:lnTo>
                  <a:lnTo>
                    <a:pt x="3575" y="4034"/>
                  </a:lnTo>
                  <a:cubicBezTo>
                    <a:pt x="3565" y="4031"/>
                    <a:pt x="3555" y="4029"/>
                    <a:pt x="3545" y="4029"/>
                  </a:cubicBezTo>
                  <a:lnTo>
                    <a:pt x="3545" y="4029"/>
                  </a:lnTo>
                  <a:cubicBezTo>
                    <a:pt x="3493" y="4029"/>
                    <a:pt x="3451" y="4065"/>
                    <a:pt x="3440" y="4112"/>
                  </a:cubicBezTo>
                  <a:lnTo>
                    <a:pt x="2928" y="4112"/>
                  </a:lnTo>
                  <a:lnTo>
                    <a:pt x="2928" y="4112"/>
                  </a:lnTo>
                  <a:cubicBezTo>
                    <a:pt x="2916" y="4040"/>
                    <a:pt x="2855" y="3986"/>
                    <a:pt x="2779" y="3986"/>
                  </a:cubicBezTo>
                  <a:lnTo>
                    <a:pt x="2779" y="3986"/>
                  </a:lnTo>
                  <a:cubicBezTo>
                    <a:pt x="2761" y="3986"/>
                    <a:pt x="2744" y="3990"/>
                    <a:pt x="2728" y="3996"/>
                  </a:cubicBezTo>
                  <a:lnTo>
                    <a:pt x="2472" y="3553"/>
                  </a:lnTo>
                  <a:lnTo>
                    <a:pt x="2472" y="3553"/>
                  </a:lnTo>
                  <a:cubicBezTo>
                    <a:pt x="2493" y="3534"/>
                    <a:pt x="2506" y="3506"/>
                    <a:pt x="2506" y="3475"/>
                  </a:cubicBezTo>
                  <a:lnTo>
                    <a:pt x="2506" y="3475"/>
                  </a:lnTo>
                  <a:cubicBezTo>
                    <a:pt x="2506" y="3444"/>
                    <a:pt x="2493" y="3417"/>
                    <a:pt x="2472" y="3397"/>
                  </a:cubicBezTo>
                  <a:lnTo>
                    <a:pt x="2726" y="2957"/>
                  </a:lnTo>
                  <a:lnTo>
                    <a:pt x="2726" y="2957"/>
                  </a:lnTo>
                  <a:cubicBezTo>
                    <a:pt x="2742" y="2963"/>
                    <a:pt x="2761" y="2967"/>
                    <a:pt x="2779" y="2967"/>
                  </a:cubicBezTo>
                  <a:lnTo>
                    <a:pt x="2779" y="2967"/>
                  </a:lnTo>
                  <a:cubicBezTo>
                    <a:pt x="2855" y="2967"/>
                    <a:pt x="2918" y="2911"/>
                    <a:pt x="2928" y="2838"/>
                  </a:cubicBezTo>
                  <a:lnTo>
                    <a:pt x="3445" y="2838"/>
                  </a:lnTo>
                  <a:lnTo>
                    <a:pt x="3445" y="2838"/>
                  </a:lnTo>
                  <a:cubicBezTo>
                    <a:pt x="3455" y="2888"/>
                    <a:pt x="3498" y="2924"/>
                    <a:pt x="3551" y="2924"/>
                  </a:cubicBezTo>
                  <a:lnTo>
                    <a:pt x="3551" y="2924"/>
                  </a:lnTo>
                  <a:cubicBezTo>
                    <a:pt x="3560" y="2924"/>
                    <a:pt x="3569" y="2923"/>
                    <a:pt x="3577" y="2920"/>
                  </a:cubicBezTo>
                  <a:lnTo>
                    <a:pt x="3834" y="3366"/>
                  </a:lnTo>
                  <a:lnTo>
                    <a:pt x="3834" y="3366"/>
                  </a:lnTo>
                  <a:cubicBezTo>
                    <a:pt x="3798" y="3393"/>
                    <a:pt x="3775" y="3436"/>
                    <a:pt x="3775" y="3485"/>
                  </a:cubicBezTo>
                  <a:lnTo>
                    <a:pt x="3775" y="3485"/>
                  </a:lnTo>
                  <a:cubicBezTo>
                    <a:pt x="3775" y="3529"/>
                    <a:pt x="3795" y="3569"/>
                    <a:pt x="3827" y="3597"/>
                  </a:cubicBezTo>
                  <a:lnTo>
                    <a:pt x="4697" y="3367"/>
                  </a:lnTo>
                  <a:close/>
                  <a:moveTo>
                    <a:pt x="2436" y="4699"/>
                  </a:moveTo>
                  <a:lnTo>
                    <a:pt x="2436" y="4699"/>
                  </a:lnTo>
                  <a:cubicBezTo>
                    <a:pt x="2424" y="4694"/>
                    <a:pt x="2411" y="4691"/>
                    <a:pt x="2397" y="4691"/>
                  </a:cubicBezTo>
                  <a:lnTo>
                    <a:pt x="2397" y="4691"/>
                  </a:lnTo>
                  <a:cubicBezTo>
                    <a:pt x="2342" y="4691"/>
                    <a:pt x="2297" y="4733"/>
                    <a:pt x="2290" y="4787"/>
                  </a:cubicBezTo>
                  <a:lnTo>
                    <a:pt x="1775" y="4787"/>
                  </a:lnTo>
                  <a:lnTo>
                    <a:pt x="1775" y="4787"/>
                  </a:lnTo>
                  <a:cubicBezTo>
                    <a:pt x="1766" y="4712"/>
                    <a:pt x="1703" y="4655"/>
                    <a:pt x="1626" y="4655"/>
                  </a:cubicBezTo>
                  <a:lnTo>
                    <a:pt x="1626" y="4655"/>
                  </a:lnTo>
                  <a:cubicBezTo>
                    <a:pt x="1609" y="4655"/>
                    <a:pt x="1593" y="4658"/>
                    <a:pt x="1578" y="4663"/>
                  </a:cubicBezTo>
                  <a:lnTo>
                    <a:pt x="1323" y="4221"/>
                  </a:lnTo>
                  <a:lnTo>
                    <a:pt x="1323" y="4221"/>
                  </a:lnTo>
                  <a:cubicBezTo>
                    <a:pt x="1348" y="4201"/>
                    <a:pt x="1364" y="4171"/>
                    <a:pt x="1364" y="4137"/>
                  </a:cubicBezTo>
                  <a:lnTo>
                    <a:pt x="1364" y="4137"/>
                  </a:lnTo>
                  <a:cubicBezTo>
                    <a:pt x="1364" y="4108"/>
                    <a:pt x="1352" y="4082"/>
                    <a:pt x="1333" y="4062"/>
                  </a:cubicBezTo>
                  <a:lnTo>
                    <a:pt x="1589" y="3618"/>
                  </a:lnTo>
                  <a:lnTo>
                    <a:pt x="1589" y="3618"/>
                  </a:lnTo>
                  <a:cubicBezTo>
                    <a:pt x="1605" y="3623"/>
                    <a:pt x="1621" y="3626"/>
                    <a:pt x="1638" y="3626"/>
                  </a:cubicBezTo>
                  <a:lnTo>
                    <a:pt x="1638" y="3626"/>
                  </a:lnTo>
                  <a:cubicBezTo>
                    <a:pt x="1707" y="3626"/>
                    <a:pt x="1767" y="3578"/>
                    <a:pt x="1784" y="3514"/>
                  </a:cubicBezTo>
                  <a:lnTo>
                    <a:pt x="2296" y="3514"/>
                  </a:lnTo>
                  <a:lnTo>
                    <a:pt x="2296" y="3514"/>
                  </a:lnTo>
                  <a:cubicBezTo>
                    <a:pt x="2312" y="3554"/>
                    <a:pt x="2351" y="3583"/>
                    <a:pt x="2397" y="3583"/>
                  </a:cubicBezTo>
                  <a:lnTo>
                    <a:pt x="2397" y="3583"/>
                  </a:lnTo>
                  <a:cubicBezTo>
                    <a:pt x="2406" y="3583"/>
                    <a:pt x="2415" y="3582"/>
                    <a:pt x="2423" y="3580"/>
                  </a:cubicBezTo>
                  <a:lnTo>
                    <a:pt x="2680" y="4024"/>
                  </a:lnTo>
                  <a:lnTo>
                    <a:pt x="2680" y="4024"/>
                  </a:lnTo>
                  <a:cubicBezTo>
                    <a:pt x="2648" y="4052"/>
                    <a:pt x="2628" y="4092"/>
                    <a:pt x="2628" y="4137"/>
                  </a:cubicBezTo>
                  <a:lnTo>
                    <a:pt x="2628" y="4137"/>
                  </a:lnTo>
                  <a:cubicBezTo>
                    <a:pt x="2628" y="4187"/>
                    <a:pt x="2652" y="4231"/>
                    <a:pt x="2690" y="4259"/>
                  </a:cubicBezTo>
                  <a:lnTo>
                    <a:pt x="2436" y="4699"/>
                  </a:lnTo>
                  <a:close/>
                  <a:moveTo>
                    <a:pt x="1255" y="4029"/>
                  </a:moveTo>
                  <a:lnTo>
                    <a:pt x="1255" y="4029"/>
                  </a:lnTo>
                  <a:cubicBezTo>
                    <a:pt x="1205" y="4029"/>
                    <a:pt x="1163" y="4065"/>
                    <a:pt x="1151" y="4112"/>
                  </a:cubicBezTo>
                  <a:lnTo>
                    <a:pt x="631" y="4112"/>
                  </a:lnTo>
                  <a:lnTo>
                    <a:pt x="631" y="4112"/>
                  </a:lnTo>
                  <a:cubicBezTo>
                    <a:pt x="615" y="4045"/>
                    <a:pt x="556" y="3996"/>
                    <a:pt x="484" y="3996"/>
                  </a:cubicBezTo>
                  <a:lnTo>
                    <a:pt x="484" y="3996"/>
                  </a:lnTo>
                  <a:cubicBezTo>
                    <a:pt x="469" y="3996"/>
                    <a:pt x="455" y="3998"/>
                    <a:pt x="442" y="4002"/>
                  </a:cubicBezTo>
                  <a:lnTo>
                    <a:pt x="184" y="3555"/>
                  </a:lnTo>
                  <a:lnTo>
                    <a:pt x="184" y="3555"/>
                  </a:lnTo>
                  <a:cubicBezTo>
                    <a:pt x="204" y="3536"/>
                    <a:pt x="216" y="3508"/>
                    <a:pt x="216" y="3478"/>
                  </a:cubicBezTo>
                  <a:lnTo>
                    <a:pt x="216" y="3478"/>
                  </a:lnTo>
                  <a:cubicBezTo>
                    <a:pt x="216" y="3447"/>
                    <a:pt x="203" y="3419"/>
                    <a:pt x="182" y="3399"/>
                  </a:cubicBezTo>
                  <a:lnTo>
                    <a:pt x="437" y="2957"/>
                  </a:lnTo>
                  <a:lnTo>
                    <a:pt x="437" y="2957"/>
                  </a:lnTo>
                  <a:cubicBezTo>
                    <a:pt x="454" y="2963"/>
                    <a:pt x="472" y="2967"/>
                    <a:pt x="490" y="2967"/>
                  </a:cubicBezTo>
                  <a:lnTo>
                    <a:pt x="490" y="2967"/>
                  </a:lnTo>
                  <a:cubicBezTo>
                    <a:pt x="566" y="2967"/>
                    <a:pt x="629" y="2911"/>
                    <a:pt x="640" y="2838"/>
                  </a:cubicBezTo>
                  <a:lnTo>
                    <a:pt x="1149" y="2838"/>
                  </a:lnTo>
                  <a:lnTo>
                    <a:pt x="1149" y="2838"/>
                  </a:lnTo>
                  <a:cubicBezTo>
                    <a:pt x="1160" y="2888"/>
                    <a:pt x="1204" y="2924"/>
                    <a:pt x="1255" y="2924"/>
                  </a:cubicBezTo>
                  <a:lnTo>
                    <a:pt x="1255" y="2924"/>
                  </a:lnTo>
                  <a:cubicBezTo>
                    <a:pt x="1266" y="2924"/>
                    <a:pt x="1277" y="2922"/>
                    <a:pt x="1287" y="2919"/>
                  </a:cubicBezTo>
                  <a:lnTo>
                    <a:pt x="1541" y="3359"/>
                  </a:lnTo>
                  <a:lnTo>
                    <a:pt x="1541" y="3359"/>
                  </a:lnTo>
                  <a:cubicBezTo>
                    <a:pt x="1508" y="3387"/>
                    <a:pt x="1487" y="3428"/>
                    <a:pt x="1487" y="3475"/>
                  </a:cubicBezTo>
                  <a:lnTo>
                    <a:pt x="1487" y="3475"/>
                  </a:lnTo>
                  <a:cubicBezTo>
                    <a:pt x="1487" y="3522"/>
                    <a:pt x="1508" y="3564"/>
                    <a:pt x="1541" y="3591"/>
                  </a:cubicBezTo>
                  <a:lnTo>
                    <a:pt x="1285" y="4034"/>
                  </a:lnTo>
                  <a:lnTo>
                    <a:pt x="1285" y="4034"/>
                  </a:lnTo>
                  <a:cubicBezTo>
                    <a:pt x="1276" y="4031"/>
                    <a:pt x="1266" y="4029"/>
                    <a:pt x="1255" y="4029"/>
                  </a:cubicBezTo>
                  <a:close/>
                  <a:moveTo>
                    <a:pt x="5915" y="1560"/>
                  </a:moveTo>
                  <a:lnTo>
                    <a:pt x="5915" y="1560"/>
                  </a:lnTo>
                  <a:cubicBezTo>
                    <a:pt x="5938" y="1541"/>
                    <a:pt x="5953" y="1512"/>
                    <a:pt x="5953" y="1479"/>
                  </a:cubicBezTo>
                  <a:lnTo>
                    <a:pt x="5953" y="1479"/>
                  </a:lnTo>
                  <a:cubicBezTo>
                    <a:pt x="5953" y="1450"/>
                    <a:pt x="5942" y="1424"/>
                    <a:pt x="5924" y="1406"/>
                  </a:cubicBezTo>
                  <a:lnTo>
                    <a:pt x="6182" y="960"/>
                  </a:lnTo>
                  <a:lnTo>
                    <a:pt x="6182" y="960"/>
                  </a:lnTo>
                  <a:cubicBezTo>
                    <a:pt x="6196" y="965"/>
                    <a:pt x="6211" y="967"/>
                    <a:pt x="6227" y="967"/>
                  </a:cubicBezTo>
                  <a:lnTo>
                    <a:pt x="6227" y="967"/>
                  </a:lnTo>
                  <a:cubicBezTo>
                    <a:pt x="6297" y="967"/>
                    <a:pt x="6356" y="919"/>
                    <a:pt x="6373" y="855"/>
                  </a:cubicBezTo>
                  <a:lnTo>
                    <a:pt x="6891" y="855"/>
                  </a:lnTo>
                  <a:lnTo>
                    <a:pt x="6891" y="855"/>
                  </a:lnTo>
                  <a:cubicBezTo>
                    <a:pt x="6906" y="895"/>
                    <a:pt x="6946" y="925"/>
                    <a:pt x="6992" y="925"/>
                  </a:cubicBezTo>
                  <a:lnTo>
                    <a:pt x="6992" y="925"/>
                  </a:lnTo>
                  <a:cubicBezTo>
                    <a:pt x="7001" y="925"/>
                    <a:pt x="7009" y="924"/>
                    <a:pt x="7016" y="922"/>
                  </a:cubicBezTo>
                  <a:lnTo>
                    <a:pt x="7272" y="1364"/>
                  </a:lnTo>
                  <a:lnTo>
                    <a:pt x="7272" y="1364"/>
                  </a:lnTo>
                  <a:cubicBezTo>
                    <a:pt x="7242" y="1392"/>
                    <a:pt x="7223" y="1432"/>
                    <a:pt x="7223" y="1475"/>
                  </a:cubicBezTo>
                  <a:lnTo>
                    <a:pt x="7223" y="1475"/>
                  </a:lnTo>
                  <a:cubicBezTo>
                    <a:pt x="7223" y="1525"/>
                    <a:pt x="7247" y="1569"/>
                    <a:pt x="7284" y="1596"/>
                  </a:cubicBezTo>
                  <a:lnTo>
                    <a:pt x="7030" y="2037"/>
                  </a:lnTo>
                  <a:lnTo>
                    <a:pt x="7030" y="2037"/>
                  </a:lnTo>
                  <a:cubicBezTo>
                    <a:pt x="7019" y="2032"/>
                    <a:pt x="7006" y="2029"/>
                    <a:pt x="6992" y="2029"/>
                  </a:cubicBezTo>
                  <a:lnTo>
                    <a:pt x="6992" y="2029"/>
                  </a:lnTo>
                  <a:cubicBezTo>
                    <a:pt x="6936" y="2029"/>
                    <a:pt x="6890" y="2073"/>
                    <a:pt x="6885" y="2128"/>
                  </a:cubicBezTo>
                  <a:lnTo>
                    <a:pt x="6371" y="2128"/>
                  </a:lnTo>
                  <a:lnTo>
                    <a:pt x="6371" y="2128"/>
                  </a:lnTo>
                  <a:cubicBezTo>
                    <a:pt x="6361" y="2053"/>
                    <a:pt x="6298" y="1996"/>
                    <a:pt x="6221" y="1996"/>
                  </a:cubicBezTo>
                  <a:lnTo>
                    <a:pt x="6221" y="1996"/>
                  </a:lnTo>
                  <a:cubicBezTo>
                    <a:pt x="6204" y="1996"/>
                    <a:pt x="6187" y="2000"/>
                    <a:pt x="6171" y="2005"/>
                  </a:cubicBezTo>
                  <a:lnTo>
                    <a:pt x="5915" y="1560"/>
                  </a:lnTo>
                  <a:close/>
                  <a:moveTo>
                    <a:pt x="8478" y="967"/>
                  </a:moveTo>
                  <a:lnTo>
                    <a:pt x="8478" y="967"/>
                  </a:lnTo>
                  <a:cubicBezTo>
                    <a:pt x="8498" y="977"/>
                    <a:pt x="8521" y="984"/>
                    <a:pt x="8546" y="984"/>
                  </a:cubicBezTo>
                  <a:lnTo>
                    <a:pt x="8546" y="984"/>
                  </a:lnTo>
                  <a:cubicBezTo>
                    <a:pt x="8622" y="984"/>
                    <a:pt x="8684" y="928"/>
                    <a:pt x="8695" y="855"/>
                  </a:cubicBezTo>
                  <a:lnTo>
                    <a:pt x="9176" y="855"/>
                  </a:lnTo>
                  <a:lnTo>
                    <a:pt x="9176" y="855"/>
                  </a:lnTo>
                  <a:cubicBezTo>
                    <a:pt x="9193" y="894"/>
                    <a:pt x="9232" y="921"/>
                    <a:pt x="9276" y="921"/>
                  </a:cubicBezTo>
                  <a:lnTo>
                    <a:pt x="9276" y="921"/>
                  </a:lnTo>
                  <a:cubicBezTo>
                    <a:pt x="9287" y="921"/>
                    <a:pt x="9297" y="919"/>
                    <a:pt x="9307" y="916"/>
                  </a:cubicBezTo>
                  <a:lnTo>
                    <a:pt x="9563" y="1361"/>
                  </a:lnTo>
                  <a:lnTo>
                    <a:pt x="9563" y="1361"/>
                  </a:lnTo>
                  <a:cubicBezTo>
                    <a:pt x="9526" y="1388"/>
                    <a:pt x="9502" y="1432"/>
                    <a:pt x="9502" y="1482"/>
                  </a:cubicBezTo>
                  <a:lnTo>
                    <a:pt x="9502" y="1482"/>
                  </a:lnTo>
                  <a:cubicBezTo>
                    <a:pt x="9502" y="1537"/>
                    <a:pt x="9531" y="1585"/>
                    <a:pt x="9576" y="1611"/>
                  </a:cubicBez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cubicBezTo>
                    <a:pt x="9271" y="2059"/>
                    <a:pt x="9232" y="2088"/>
                    <a:pt x="9216" y="2128"/>
                  </a:cubicBezTo>
                  <a:lnTo>
                    <a:pt x="8661" y="2128"/>
                  </a:lnTo>
                  <a:lnTo>
                    <a:pt x="8661" y="2128"/>
                  </a:lnTo>
                  <a:cubicBezTo>
                    <a:pt x="8642" y="2066"/>
                    <a:pt x="8584" y="2020"/>
                    <a:pt x="8516" y="2020"/>
                  </a:cubicBezTo>
                  <a:lnTo>
                    <a:pt x="8516" y="2020"/>
                  </a:lnTo>
                  <a:cubicBezTo>
                    <a:pt x="8505" y="2020"/>
                    <a:pt x="8493" y="2022"/>
                    <a:pt x="8482" y="2024"/>
                  </a:cubicBezTo>
                  <a:lnTo>
                    <a:pt x="8222" y="1573"/>
                  </a:lnTo>
                  <a:lnTo>
                    <a:pt x="8222" y="1573"/>
                  </a:lnTo>
                  <a:cubicBezTo>
                    <a:pt x="8238" y="1554"/>
                    <a:pt x="8249" y="1530"/>
                    <a:pt x="8249" y="1503"/>
                  </a:cubicBezTo>
                  <a:lnTo>
                    <a:pt x="8249" y="1503"/>
                  </a:lnTo>
                  <a:cubicBezTo>
                    <a:pt x="8249" y="1472"/>
                    <a:pt x="8235" y="1443"/>
                    <a:pt x="8214" y="1423"/>
                  </a:cubicBezTo>
                  <a:lnTo>
                    <a:pt x="8478" y="967"/>
                  </a:lnTo>
                  <a:close/>
                  <a:moveTo>
                    <a:pt x="9607" y="292"/>
                  </a:moveTo>
                  <a:lnTo>
                    <a:pt x="9607" y="292"/>
                  </a:lnTo>
                  <a:cubicBezTo>
                    <a:pt x="9624" y="298"/>
                    <a:pt x="9640" y="301"/>
                    <a:pt x="9659" y="301"/>
                  </a:cubicBezTo>
                  <a:lnTo>
                    <a:pt x="9659" y="301"/>
                  </a:lnTo>
                  <a:cubicBezTo>
                    <a:pt x="9734" y="301"/>
                    <a:pt x="9796" y="247"/>
                    <a:pt x="9808" y="176"/>
                  </a:cubicBezTo>
                  <a:lnTo>
                    <a:pt x="10319" y="176"/>
                  </a:lnTo>
                  <a:lnTo>
                    <a:pt x="10319" y="176"/>
                  </a:lnTo>
                  <a:cubicBezTo>
                    <a:pt x="10331" y="223"/>
                    <a:pt x="10373" y="259"/>
                    <a:pt x="10424" y="259"/>
                  </a:cubicBezTo>
                  <a:lnTo>
                    <a:pt x="10424" y="259"/>
                  </a:lnTo>
                  <a:cubicBezTo>
                    <a:pt x="10435" y="259"/>
                    <a:pt x="10445" y="257"/>
                    <a:pt x="10454" y="254"/>
                  </a:cubicBezTo>
                  <a:lnTo>
                    <a:pt x="10708" y="694"/>
                  </a:lnTo>
                  <a:lnTo>
                    <a:pt x="10708" y="694"/>
                  </a:lnTo>
                  <a:cubicBezTo>
                    <a:pt x="10676" y="723"/>
                    <a:pt x="10655" y="764"/>
                    <a:pt x="10655" y="810"/>
                  </a:cubicBezTo>
                  <a:lnTo>
                    <a:pt x="10655" y="810"/>
                  </a:lnTo>
                  <a:cubicBezTo>
                    <a:pt x="10655" y="857"/>
                    <a:pt x="10677" y="899"/>
                    <a:pt x="10711" y="927"/>
                  </a:cubicBezTo>
                  <a:lnTo>
                    <a:pt x="10456" y="1369"/>
                  </a:lnTo>
                  <a:lnTo>
                    <a:pt x="10456" y="1369"/>
                  </a:lnTo>
                  <a:cubicBezTo>
                    <a:pt x="10446" y="1366"/>
                    <a:pt x="10435" y="1363"/>
                    <a:pt x="10424" y="1363"/>
                  </a:cubicBezTo>
                  <a:lnTo>
                    <a:pt x="10424" y="1363"/>
                  </a:lnTo>
                  <a:cubicBezTo>
                    <a:pt x="10372" y="1363"/>
                    <a:pt x="10328" y="1401"/>
                    <a:pt x="10318" y="1450"/>
                  </a:cubicBezTo>
                  <a:lnTo>
                    <a:pt x="9800" y="1450"/>
                  </a:lnTo>
                  <a:lnTo>
                    <a:pt x="9800" y="1450"/>
                  </a:lnTo>
                  <a:cubicBezTo>
                    <a:pt x="9786" y="1382"/>
                    <a:pt x="9725" y="1331"/>
                    <a:pt x="9653" y="1331"/>
                  </a:cubicBezTo>
                  <a:lnTo>
                    <a:pt x="9653" y="1331"/>
                  </a:lnTo>
                  <a:cubicBezTo>
                    <a:pt x="9639" y="1331"/>
                    <a:pt x="9627" y="1332"/>
                    <a:pt x="9615" y="1336"/>
                  </a:cubicBezTo>
                  <a:lnTo>
                    <a:pt x="9356" y="887"/>
                  </a:lnTo>
                  <a:lnTo>
                    <a:pt x="9356" y="887"/>
                  </a:lnTo>
                  <a:cubicBezTo>
                    <a:pt x="9374" y="868"/>
                    <a:pt x="9385" y="842"/>
                    <a:pt x="9385" y="813"/>
                  </a:cubicBezTo>
                  <a:lnTo>
                    <a:pt x="9385" y="813"/>
                  </a:lnTo>
                  <a:cubicBezTo>
                    <a:pt x="9385" y="782"/>
                    <a:pt x="9372" y="754"/>
                    <a:pt x="9352" y="735"/>
                  </a:cubicBezTo>
                  <a:lnTo>
                    <a:pt x="9607" y="292"/>
                  </a:lnTo>
                  <a:close/>
                  <a:moveTo>
                    <a:pt x="9635" y="2954"/>
                  </a:moveTo>
                  <a:lnTo>
                    <a:pt x="9635" y="2954"/>
                  </a:lnTo>
                  <a:cubicBezTo>
                    <a:pt x="9650" y="2960"/>
                    <a:pt x="9666" y="2963"/>
                    <a:pt x="9683" y="2963"/>
                  </a:cubicBezTo>
                  <a:lnTo>
                    <a:pt x="9683" y="2963"/>
                  </a:lnTo>
                  <a:cubicBezTo>
                    <a:pt x="9756" y="2963"/>
                    <a:pt x="9817" y="2911"/>
                    <a:pt x="9831" y="2842"/>
                  </a:cubicBezTo>
                  <a:lnTo>
                    <a:pt x="10345" y="2842"/>
                  </a:lnTo>
                  <a:lnTo>
                    <a:pt x="10345" y="2842"/>
                  </a:lnTo>
                  <a:cubicBezTo>
                    <a:pt x="10358" y="2887"/>
                    <a:pt x="10399" y="2920"/>
                    <a:pt x="10448" y="2920"/>
                  </a:cubicBezTo>
                  <a:lnTo>
                    <a:pt x="10448" y="2920"/>
                  </a:lnTo>
                  <a:cubicBezTo>
                    <a:pt x="10459" y="2920"/>
                    <a:pt x="10468" y="2918"/>
                    <a:pt x="10477" y="2916"/>
                  </a:cubicBezTo>
                  <a:lnTo>
                    <a:pt x="10732" y="3356"/>
                  </a:lnTo>
                  <a:lnTo>
                    <a:pt x="10732" y="3356"/>
                  </a:lnTo>
                  <a:cubicBezTo>
                    <a:pt x="10699" y="3384"/>
                    <a:pt x="10679" y="3425"/>
                    <a:pt x="10679" y="3471"/>
                  </a:cubicBezTo>
                  <a:lnTo>
                    <a:pt x="10679" y="3471"/>
                  </a:lnTo>
                  <a:cubicBezTo>
                    <a:pt x="10679" y="3520"/>
                    <a:pt x="10702" y="3562"/>
                    <a:pt x="10738" y="3590"/>
                  </a:cubicBezTo>
                  <a:lnTo>
                    <a:pt x="10477" y="4041"/>
                  </a:lnTo>
                  <a:lnTo>
                    <a:pt x="10477" y="4041"/>
                  </a:lnTo>
                  <a:cubicBezTo>
                    <a:pt x="10470" y="4039"/>
                    <a:pt x="10462" y="4039"/>
                    <a:pt x="10455" y="4039"/>
                  </a:cubicBezTo>
                  <a:lnTo>
                    <a:pt x="10455" y="4039"/>
                  </a:lnTo>
                  <a:cubicBezTo>
                    <a:pt x="10406" y="4039"/>
                    <a:pt x="10365" y="4071"/>
                    <a:pt x="10351" y="4115"/>
                  </a:cubicBezTo>
                  <a:lnTo>
                    <a:pt x="9837" y="4115"/>
                  </a:lnTo>
                  <a:lnTo>
                    <a:pt x="9837" y="4115"/>
                  </a:lnTo>
                  <a:cubicBezTo>
                    <a:pt x="9822" y="4047"/>
                    <a:pt x="9761" y="3996"/>
                    <a:pt x="9689" y="3996"/>
                  </a:cubicBezTo>
                  <a:lnTo>
                    <a:pt x="9689" y="3996"/>
                  </a:lnTo>
                  <a:cubicBezTo>
                    <a:pt x="9674" y="3996"/>
                    <a:pt x="9659" y="3998"/>
                    <a:pt x="9645" y="4002"/>
                  </a:cubicBezTo>
                  <a:lnTo>
                    <a:pt x="9387" y="3557"/>
                  </a:lnTo>
                  <a:lnTo>
                    <a:pt x="9387" y="3557"/>
                  </a:lnTo>
                  <a:cubicBezTo>
                    <a:pt x="9404" y="3538"/>
                    <a:pt x="9415" y="3512"/>
                    <a:pt x="9415" y="3485"/>
                  </a:cubicBezTo>
                  <a:lnTo>
                    <a:pt x="9415" y="3485"/>
                  </a:lnTo>
                  <a:cubicBezTo>
                    <a:pt x="9415" y="3451"/>
                    <a:pt x="9400" y="3422"/>
                    <a:pt x="9376" y="3402"/>
                  </a:cubicBezTo>
                  <a:lnTo>
                    <a:pt x="9635" y="2954"/>
                  </a:lnTo>
                  <a:close/>
                  <a:moveTo>
                    <a:pt x="10836" y="4655"/>
                  </a:moveTo>
                  <a:lnTo>
                    <a:pt x="10836" y="4655"/>
                  </a:lnTo>
                  <a:cubicBezTo>
                    <a:pt x="10823" y="4655"/>
                    <a:pt x="10811" y="4656"/>
                    <a:pt x="10799" y="4660"/>
                  </a:cubicBezTo>
                  <a:lnTo>
                    <a:pt x="10541" y="4212"/>
                  </a:lnTo>
                  <a:lnTo>
                    <a:pt x="10541" y="4212"/>
                  </a:lnTo>
                  <a:cubicBezTo>
                    <a:pt x="10554" y="4194"/>
                    <a:pt x="10563" y="4171"/>
                    <a:pt x="10563" y="4147"/>
                  </a:cubicBezTo>
                  <a:lnTo>
                    <a:pt x="10563" y="4147"/>
                  </a:lnTo>
                  <a:cubicBezTo>
                    <a:pt x="10563" y="4113"/>
                    <a:pt x="10547" y="4084"/>
                    <a:pt x="10523" y="4064"/>
                  </a:cubicBezTo>
                  <a:lnTo>
                    <a:pt x="10783" y="3614"/>
                  </a:lnTo>
                  <a:lnTo>
                    <a:pt x="10783" y="3614"/>
                  </a:lnTo>
                  <a:cubicBezTo>
                    <a:pt x="10798" y="3619"/>
                    <a:pt x="10814" y="3622"/>
                    <a:pt x="10830" y="3622"/>
                  </a:cubicBezTo>
                  <a:lnTo>
                    <a:pt x="10830" y="3622"/>
                  </a:lnTo>
                  <a:cubicBezTo>
                    <a:pt x="10914" y="3622"/>
                    <a:pt x="10981" y="3554"/>
                    <a:pt x="10981" y="3471"/>
                  </a:cubicBezTo>
                  <a:lnTo>
                    <a:pt x="10981" y="3471"/>
                  </a:lnTo>
                  <a:cubicBezTo>
                    <a:pt x="10981" y="3387"/>
                    <a:pt x="10914" y="3320"/>
                    <a:pt x="10830" y="3320"/>
                  </a:cubicBezTo>
                  <a:lnTo>
                    <a:pt x="10830" y="3320"/>
                  </a:lnTo>
                  <a:cubicBezTo>
                    <a:pt x="10811" y="3320"/>
                    <a:pt x="10793" y="3323"/>
                    <a:pt x="10776" y="3330"/>
                  </a:cubicBezTo>
                  <a:lnTo>
                    <a:pt x="10523" y="2891"/>
                  </a:lnTo>
                  <a:lnTo>
                    <a:pt x="10523" y="2891"/>
                  </a:lnTo>
                  <a:cubicBezTo>
                    <a:pt x="10543" y="2871"/>
                    <a:pt x="10557" y="2843"/>
                    <a:pt x="10557" y="2812"/>
                  </a:cubicBezTo>
                  <a:lnTo>
                    <a:pt x="10557" y="2812"/>
                  </a:lnTo>
                  <a:cubicBezTo>
                    <a:pt x="10557" y="2752"/>
                    <a:pt x="10508" y="2703"/>
                    <a:pt x="10448" y="2703"/>
                  </a:cubicBezTo>
                  <a:lnTo>
                    <a:pt x="10448" y="2703"/>
                  </a:lnTo>
                  <a:cubicBezTo>
                    <a:pt x="10396" y="2703"/>
                    <a:pt x="10352" y="2741"/>
                    <a:pt x="10342" y="2790"/>
                  </a:cubicBezTo>
                  <a:lnTo>
                    <a:pt x="9832" y="2790"/>
                  </a:lnTo>
                  <a:lnTo>
                    <a:pt x="9832" y="2790"/>
                  </a:lnTo>
                  <a:cubicBezTo>
                    <a:pt x="9822" y="2717"/>
                    <a:pt x="9759" y="2661"/>
                    <a:pt x="9683" y="2661"/>
                  </a:cubicBezTo>
                  <a:lnTo>
                    <a:pt x="9683" y="2661"/>
                  </a:lnTo>
                  <a:cubicBezTo>
                    <a:pt x="9662" y="2661"/>
                    <a:pt x="9641" y="2666"/>
                    <a:pt x="9622" y="2674"/>
                  </a:cubicBezTo>
                  <a:lnTo>
                    <a:pt x="9380" y="2255"/>
                  </a:lnTo>
                  <a:lnTo>
                    <a:pt x="9380" y="2255"/>
                  </a:lnTo>
                  <a:cubicBezTo>
                    <a:pt x="9407" y="2235"/>
                    <a:pt x="9425" y="2203"/>
                    <a:pt x="9425" y="2168"/>
                  </a:cubicBezTo>
                  <a:lnTo>
                    <a:pt x="9425" y="2168"/>
                  </a:lnTo>
                  <a:cubicBezTo>
                    <a:pt x="9425" y="2126"/>
                    <a:pt x="9402" y="2091"/>
                    <a:pt x="9369" y="2073"/>
                  </a:cubicBezTo>
                  <a:lnTo>
                    <a:pt x="9624" y="1630"/>
                  </a:lnTo>
                  <a:lnTo>
                    <a:pt x="9624" y="1630"/>
                  </a:lnTo>
                  <a:cubicBezTo>
                    <a:pt x="9634" y="1632"/>
                    <a:pt x="9643" y="1633"/>
                    <a:pt x="9653" y="1633"/>
                  </a:cubicBezTo>
                  <a:lnTo>
                    <a:pt x="9653" y="1633"/>
                  </a:lnTo>
                  <a:cubicBezTo>
                    <a:pt x="9730" y="1633"/>
                    <a:pt x="9793" y="1575"/>
                    <a:pt x="9802" y="1501"/>
                  </a:cubicBezTo>
                  <a:lnTo>
                    <a:pt x="10320" y="1501"/>
                  </a:lnTo>
                  <a:lnTo>
                    <a:pt x="10320" y="1501"/>
                  </a:lnTo>
                  <a:cubicBezTo>
                    <a:pt x="10333" y="1547"/>
                    <a:pt x="10374" y="1581"/>
                    <a:pt x="10424" y="1581"/>
                  </a:cubicBezTo>
                  <a:lnTo>
                    <a:pt x="10424" y="1581"/>
                  </a:lnTo>
                  <a:cubicBezTo>
                    <a:pt x="10484" y="1581"/>
                    <a:pt x="10533" y="1532"/>
                    <a:pt x="10533" y="1472"/>
                  </a:cubicBezTo>
                  <a:lnTo>
                    <a:pt x="10533" y="1472"/>
                  </a:lnTo>
                  <a:cubicBezTo>
                    <a:pt x="10533" y="1442"/>
                    <a:pt x="10520" y="1414"/>
                    <a:pt x="10500" y="1395"/>
                  </a:cubicBezTo>
                  <a:lnTo>
                    <a:pt x="10756" y="952"/>
                  </a:lnTo>
                  <a:lnTo>
                    <a:pt x="10756" y="952"/>
                  </a:lnTo>
                  <a:cubicBezTo>
                    <a:pt x="10772" y="958"/>
                    <a:pt x="10789" y="960"/>
                    <a:pt x="10806" y="960"/>
                  </a:cubicBezTo>
                  <a:lnTo>
                    <a:pt x="10806" y="960"/>
                  </a:lnTo>
                  <a:cubicBezTo>
                    <a:pt x="10890" y="960"/>
                    <a:pt x="10957" y="893"/>
                    <a:pt x="10957" y="810"/>
                  </a:cubicBezTo>
                  <a:lnTo>
                    <a:pt x="10957" y="810"/>
                  </a:lnTo>
                  <a:cubicBezTo>
                    <a:pt x="10957" y="726"/>
                    <a:pt x="10890" y="659"/>
                    <a:pt x="10806" y="659"/>
                  </a:cubicBezTo>
                  <a:lnTo>
                    <a:pt x="10806" y="659"/>
                  </a:lnTo>
                  <a:cubicBezTo>
                    <a:pt x="10788" y="659"/>
                    <a:pt x="10769" y="662"/>
                    <a:pt x="10753" y="669"/>
                  </a:cubicBezTo>
                  <a:lnTo>
                    <a:pt x="10498" y="229"/>
                  </a:lnTo>
                  <a:lnTo>
                    <a:pt x="10498" y="229"/>
                  </a:lnTo>
                  <a:cubicBezTo>
                    <a:pt x="10519" y="209"/>
                    <a:pt x="10533" y="181"/>
                    <a:pt x="10533" y="151"/>
                  </a:cubicBezTo>
                  <a:lnTo>
                    <a:pt x="10533" y="151"/>
                  </a:lnTo>
                  <a:cubicBezTo>
                    <a:pt x="10533" y="91"/>
                    <a:pt x="10484" y="42"/>
                    <a:pt x="10424" y="42"/>
                  </a:cubicBezTo>
                  <a:lnTo>
                    <a:pt x="10424" y="42"/>
                  </a:lnTo>
                  <a:cubicBezTo>
                    <a:pt x="10373" y="42"/>
                    <a:pt x="10331" y="78"/>
                    <a:pt x="10319" y="125"/>
                  </a:cubicBezTo>
                  <a:lnTo>
                    <a:pt x="9808" y="125"/>
                  </a:lnTo>
                  <a:lnTo>
                    <a:pt x="9808" y="125"/>
                  </a:lnTo>
                  <a:cubicBezTo>
                    <a:pt x="9796" y="54"/>
                    <a:pt x="9734" y="0"/>
                    <a:pt x="9659" y="0"/>
                  </a:cubicBezTo>
                  <a:lnTo>
                    <a:pt x="9659" y="0"/>
                  </a:lnTo>
                  <a:cubicBezTo>
                    <a:pt x="9575" y="0"/>
                    <a:pt x="9508" y="67"/>
                    <a:pt x="9508" y="151"/>
                  </a:cubicBezTo>
                  <a:lnTo>
                    <a:pt x="9508" y="151"/>
                  </a:lnTo>
                  <a:cubicBezTo>
                    <a:pt x="9508" y="197"/>
                    <a:pt x="9529" y="239"/>
                    <a:pt x="9562" y="267"/>
                  </a:cubicBezTo>
                  <a:lnTo>
                    <a:pt x="9307" y="709"/>
                  </a:lnTo>
                  <a:lnTo>
                    <a:pt x="9307" y="709"/>
                  </a:lnTo>
                  <a:cubicBezTo>
                    <a:pt x="9297" y="707"/>
                    <a:pt x="9287" y="704"/>
                    <a:pt x="9276" y="704"/>
                  </a:cubicBezTo>
                  <a:lnTo>
                    <a:pt x="9276" y="704"/>
                  </a:lnTo>
                  <a:cubicBezTo>
                    <a:pt x="9220" y="704"/>
                    <a:pt x="9174" y="748"/>
                    <a:pt x="9170" y="803"/>
                  </a:cubicBezTo>
                  <a:lnTo>
                    <a:pt x="8694" y="803"/>
                  </a:lnTo>
                  <a:lnTo>
                    <a:pt x="8694" y="803"/>
                  </a:lnTo>
                  <a:cubicBezTo>
                    <a:pt x="8680" y="734"/>
                    <a:pt x="8619" y="681"/>
                    <a:pt x="8546" y="681"/>
                  </a:cubicBezTo>
                  <a:lnTo>
                    <a:pt x="8546" y="681"/>
                  </a:lnTo>
                  <a:cubicBezTo>
                    <a:pt x="8462" y="681"/>
                    <a:pt x="8395" y="748"/>
                    <a:pt x="8395" y="833"/>
                  </a:cubicBezTo>
                  <a:lnTo>
                    <a:pt x="8395" y="833"/>
                  </a:lnTo>
                  <a:cubicBezTo>
                    <a:pt x="8395" y="873"/>
                    <a:pt x="8410" y="909"/>
                    <a:pt x="8436" y="936"/>
                  </a:cubicBezTo>
                  <a:lnTo>
                    <a:pt x="8169" y="1399"/>
                  </a:lnTo>
                  <a:lnTo>
                    <a:pt x="8169" y="1399"/>
                  </a:lnTo>
                  <a:cubicBezTo>
                    <a:pt x="8160" y="1396"/>
                    <a:pt x="8150" y="1394"/>
                    <a:pt x="8140" y="1394"/>
                  </a:cubicBezTo>
                  <a:lnTo>
                    <a:pt x="8140" y="1394"/>
                  </a:lnTo>
                  <a:cubicBezTo>
                    <a:pt x="8093" y="1394"/>
                    <a:pt x="8054" y="1424"/>
                    <a:pt x="8038" y="1465"/>
                  </a:cubicBezTo>
                  <a:lnTo>
                    <a:pt x="7525" y="1465"/>
                  </a:lnTo>
                  <a:lnTo>
                    <a:pt x="7525" y="1465"/>
                  </a:lnTo>
                  <a:cubicBezTo>
                    <a:pt x="7520" y="1387"/>
                    <a:pt x="7454" y="1324"/>
                    <a:pt x="7374" y="1324"/>
                  </a:cubicBezTo>
                  <a:lnTo>
                    <a:pt x="7374" y="1324"/>
                  </a:lnTo>
                  <a:cubicBezTo>
                    <a:pt x="7353" y="1324"/>
                    <a:pt x="7333" y="1328"/>
                    <a:pt x="7315" y="1336"/>
                  </a:cubicBezTo>
                  <a:lnTo>
                    <a:pt x="7062" y="898"/>
                  </a:lnTo>
                  <a:lnTo>
                    <a:pt x="7062" y="898"/>
                  </a:lnTo>
                  <a:cubicBezTo>
                    <a:pt x="7086" y="878"/>
                    <a:pt x="7100" y="849"/>
                    <a:pt x="7100" y="816"/>
                  </a:cubicBezTo>
                  <a:lnTo>
                    <a:pt x="7100" y="816"/>
                  </a:lnTo>
                  <a:cubicBezTo>
                    <a:pt x="7100" y="756"/>
                    <a:pt x="7052" y="708"/>
                    <a:pt x="6992" y="708"/>
                  </a:cubicBezTo>
                  <a:lnTo>
                    <a:pt x="6992" y="708"/>
                  </a:lnTo>
                  <a:cubicBezTo>
                    <a:pt x="6936" y="708"/>
                    <a:pt x="6892" y="750"/>
                    <a:pt x="6885" y="803"/>
                  </a:cubicBezTo>
                  <a:lnTo>
                    <a:pt x="6377" y="803"/>
                  </a:lnTo>
                  <a:lnTo>
                    <a:pt x="6377" y="803"/>
                  </a:lnTo>
                  <a:cubicBezTo>
                    <a:pt x="6371" y="725"/>
                    <a:pt x="6306" y="665"/>
                    <a:pt x="6227" y="665"/>
                  </a:cubicBezTo>
                  <a:lnTo>
                    <a:pt x="6227" y="665"/>
                  </a:lnTo>
                  <a:cubicBezTo>
                    <a:pt x="6144" y="665"/>
                    <a:pt x="6076" y="733"/>
                    <a:pt x="6076" y="816"/>
                  </a:cubicBezTo>
                  <a:lnTo>
                    <a:pt x="6076" y="816"/>
                  </a:lnTo>
                  <a:cubicBezTo>
                    <a:pt x="6076" y="865"/>
                    <a:pt x="6100" y="909"/>
                    <a:pt x="6136" y="936"/>
                  </a:cubicBezTo>
                  <a:lnTo>
                    <a:pt x="5882" y="1377"/>
                  </a:lnTo>
                  <a:lnTo>
                    <a:pt x="5882" y="1377"/>
                  </a:lnTo>
                  <a:cubicBezTo>
                    <a:pt x="5870" y="1373"/>
                    <a:pt x="5858" y="1370"/>
                    <a:pt x="5845" y="1370"/>
                  </a:cubicBezTo>
                  <a:lnTo>
                    <a:pt x="5845" y="1370"/>
                  </a:lnTo>
                  <a:cubicBezTo>
                    <a:pt x="5785" y="1370"/>
                    <a:pt x="5737" y="1419"/>
                    <a:pt x="5737" y="1479"/>
                  </a:cubicBezTo>
                  <a:lnTo>
                    <a:pt x="5737" y="1479"/>
                  </a:lnTo>
                  <a:cubicBezTo>
                    <a:pt x="5737" y="1538"/>
                    <a:pt x="5785" y="1586"/>
                    <a:pt x="5845" y="1586"/>
                  </a:cubicBezTo>
                  <a:lnTo>
                    <a:pt x="5845" y="1586"/>
                  </a:lnTo>
                  <a:cubicBezTo>
                    <a:pt x="5853" y="1586"/>
                    <a:pt x="5861" y="1585"/>
                    <a:pt x="5869" y="1584"/>
                  </a:cubicBezTo>
                  <a:lnTo>
                    <a:pt x="6126" y="2029"/>
                  </a:lnTo>
                  <a:lnTo>
                    <a:pt x="6126" y="2029"/>
                  </a:lnTo>
                  <a:cubicBezTo>
                    <a:pt x="6092" y="2057"/>
                    <a:pt x="6070" y="2099"/>
                    <a:pt x="6070" y="2148"/>
                  </a:cubicBezTo>
                  <a:lnTo>
                    <a:pt x="6070" y="2148"/>
                  </a:lnTo>
                  <a:cubicBezTo>
                    <a:pt x="6070" y="2197"/>
                    <a:pt x="6094" y="2240"/>
                    <a:pt x="6131" y="2268"/>
                  </a:cubicBezTo>
                  <a:lnTo>
                    <a:pt x="5882" y="2700"/>
                  </a:lnTo>
                  <a:lnTo>
                    <a:pt x="5882" y="2700"/>
                  </a:lnTo>
                  <a:cubicBezTo>
                    <a:pt x="5872" y="2696"/>
                    <a:pt x="5861" y="2694"/>
                    <a:pt x="5850" y="2694"/>
                  </a:cubicBezTo>
                  <a:lnTo>
                    <a:pt x="5850" y="2694"/>
                  </a:lnTo>
                  <a:cubicBezTo>
                    <a:pt x="5795" y="2694"/>
                    <a:pt x="5751" y="2735"/>
                    <a:pt x="5743" y="2787"/>
                  </a:cubicBezTo>
                  <a:lnTo>
                    <a:pt x="5228" y="2787"/>
                  </a:lnTo>
                  <a:lnTo>
                    <a:pt x="5228" y="2787"/>
                  </a:lnTo>
                  <a:cubicBezTo>
                    <a:pt x="5216" y="2716"/>
                    <a:pt x="5154" y="2661"/>
                    <a:pt x="5079" y="2661"/>
                  </a:cubicBezTo>
                  <a:lnTo>
                    <a:pt x="5079" y="2661"/>
                  </a:lnTo>
                  <a:cubicBezTo>
                    <a:pt x="5060" y="2661"/>
                    <a:pt x="5042" y="2665"/>
                    <a:pt x="5025" y="2671"/>
                  </a:cubicBezTo>
                  <a:lnTo>
                    <a:pt x="4772" y="2232"/>
                  </a:lnTo>
                  <a:lnTo>
                    <a:pt x="4772" y="2232"/>
                  </a:lnTo>
                  <a:cubicBezTo>
                    <a:pt x="4792" y="2212"/>
                    <a:pt x="4805" y="2184"/>
                    <a:pt x="4805" y="2153"/>
                  </a:cubicBezTo>
                  <a:lnTo>
                    <a:pt x="4805" y="2153"/>
                  </a:lnTo>
                  <a:cubicBezTo>
                    <a:pt x="4805" y="2093"/>
                    <a:pt x="4757" y="2045"/>
                    <a:pt x="4697" y="2045"/>
                  </a:cubicBezTo>
                  <a:lnTo>
                    <a:pt x="4697" y="2045"/>
                  </a:lnTo>
                  <a:cubicBezTo>
                    <a:pt x="4646" y="2045"/>
                    <a:pt x="4604" y="2081"/>
                    <a:pt x="4592" y="2128"/>
                  </a:cubicBezTo>
                  <a:lnTo>
                    <a:pt x="4081" y="2128"/>
                  </a:lnTo>
                  <a:lnTo>
                    <a:pt x="4081" y="2128"/>
                  </a:lnTo>
                  <a:cubicBezTo>
                    <a:pt x="4070" y="2057"/>
                    <a:pt x="4007" y="2002"/>
                    <a:pt x="3933" y="2002"/>
                  </a:cubicBezTo>
                  <a:lnTo>
                    <a:pt x="3933" y="2002"/>
                  </a:lnTo>
                  <a:cubicBezTo>
                    <a:pt x="3849" y="2002"/>
                    <a:pt x="3782" y="2070"/>
                    <a:pt x="3782" y="2153"/>
                  </a:cubicBezTo>
                  <a:lnTo>
                    <a:pt x="3782" y="2153"/>
                  </a:lnTo>
                  <a:cubicBezTo>
                    <a:pt x="3782" y="2200"/>
                    <a:pt x="3803" y="2242"/>
                    <a:pt x="3837" y="2270"/>
                  </a:cubicBezTo>
                  <a:lnTo>
                    <a:pt x="3580" y="2712"/>
                  </a:lnTo>
                  <a:lnTo>
                    <a:pt x="3580" y="2712"/>
                  </a:lnTo>
                  <a:cubicBezTo>
                    <a:pt x="3571" y="2710"/>
                    <a:pt x="3561" y="2707"/>
                    <a:pt x="3551" y="2707"/>
                  </a:cubicBezTo>
                  <a:lnTo>
                    <a:pt x="3551" y="2707"/>
                  </a:lnTo>
                  <a:cubicBezTo>
                    <a:pt x="3501" y="2707"/>
                    <a:pt x="3459" y="2741"/>
                    <a:pt x="3446" y="2787"/>
                  </a:cubicBezTo>
                  <a:lnTo>
                    <a:pt x="2927" y="2787"/>
                  </a:lnTo>
                  <a:lnTo>
                    <a:pt x="2927" y="2787"/>
                  </a:lnTo>
                  <a:cubicBezTo>
                    <a:pt x="2914" y="2717"/>
                    <a:pt x="2853" y="2665"/>
                    <a:pt x="2779" y="2665"/>
                  </a:cubicBezTo>
                  <a:lnTo>
                    <a:pt x="2779" y="2665"/>
                  </a:lnTo>
                  <a:cubicBezTo>
                    <a:pt x="2696" y="2665"/>
                    <a:pt x="2628" y="2732"/>
                    <a:pt x="2628" y="2816"/>
                  </a:cubicBezTo>
                  <a:lnTo>
                    <a:pt x="2628" y="2816"/>
                  </a:lnTo>
                  <a:cubicBezTo>
                    <a:pt x="2628" y="2862"/>
                    <a:pt x="2649" y="2903"/>
                    <a:pt x="2682" y="2931"/>
                  </a:cubicBezTo>
                  <a:lnTo>
                    <a:pt x="2428" y="3371"/>
                  </a:lnTo>
                  <a:lnTo>
                    <a:pt x="2428" y="3371"/>
                  </a:lnTo>
                  <a:cubicBezTo>
                    <a:pt x="2418" y="3369"/>
                    <a:pt x="2408" y="3367"/>
                    <a:pt x="2397" y="3367"/>
                  </a:cubicBezTo>
                  <a:lnTo>
                    <a:pt x="2397" y="3367"/>
                  </a:lnTo>
                  <a:cubicBezTo>
                    <a:pt x="2342" y="3367"/>
                    <a:pt x="2297" y="3408"/>
                    <a:pt x="2290" y="3462"/>
                  </a:cubicBezTo>
                  <a:lnTo>
                    <a:pt x="1788" y="3462"/>
                  </a:lnTo>
                  <a:lnTo>
                    <a:pt x="1788" y="3462"/>
                  </a:lnTo>
                  <a:cubicBezTo>
                    <a:pt x="1782" y="3385"/>
                    <a:pt x="1717" y="3324"/>
                    <a:pt x="1638" y="3324"/>
                  </a:cubicBezTo>
                  <a:lnTo>
                    <a:pt x="1638" y="3324"/>
                  </a:lnTo>
                  <a:cubicBezTo>
                    <a:pt x="1619" y="3324"/>
                    <a:pt x="1602" y="3327"/>
                    <a:pt x="1586" y="3333"/>
                  </a:cubicBezTo>
                  <a:lnTo>
                    <a:pt x="1332" y="2893"/>
                  </a:lnTo>
                  <a:lnTo>
                    <a:pt x="1332" y="2893"/>
                  </a:lnTo>
                  <a:cubicBezTo>
                    <a:pt x="1351" y="2873"/>
                    <a:pt x="1364" y="2846"/>
                    <a:pt x="1364" y="2816"/>
                  </a:cubicBezTo>
                  <a:lnTo>
                    <a:pt x="1364" y="2816"/>
                  </a:lnTo>
                  <a:cubicBezTo>
                    <a:pt x="1364" y="2756"/>
                    <a:pt x="1315" y="2707"/>
                    <a:pt x="1255" y="2707"/>
                  </a:cubicBezTo>
                  <a:lnTo>
                    <a:pt x="1255" y="2707"/>
                  </a:lnTo>
                  <a:cubicBezTo>
                    <a:pt x="1206" y="2707"/>
                    <a:pt x="1164" y="2741"/>
                    <a:pt x="1151" y="2787"/>
                  </a:cubicBezTo>
                  <a:lnTo>
                    <a:pt x="639" y="2787"/>
                  </a:lnTo>
                  <a:lnTo>
                    <a:pt x="639" y="2787"/>
                  </a:lnTo>
                  <a:cubicBezTo>
                    <a:pt x="625" y="2717"/>
                    <a:pt x="564" y="2665"/>
                    <a:pt x="490" y="2665"/>
                  </a:cubicBezTo>
                  <a:lnTo>
                    <a:pt x="490" y="2665"/>
                  </a:lnTo>
                  <a:cubicBezTo>
                    <a:pt x="407" y="2665"/>
                    <a:pt x="340" y="2732"/>
                    <a:pt x="340" y="2816"/>
                  </a:cubicBezTo>
                  <a:lnTo>
                    <a:pt x="340" y="2816"/>
                  </a:lnTo>
                  <a:cubicBezTo>
                    <a:pt x="340" y="2862"/>
                    <a:pt x="360" y="2903"/>
                    <a:pt x="393" y="2931"/>
                  </a:cubicBezTo>
                  <a:lnTo>
                    <a:pt x="136" y="3374"/>
                  </a:lnTo>
                  <a:lnTo>
                    <a:pt x="136" y="3374"/>
                  </a:lnTo>
                  <a:cubicBezTo>
                    <a:pt x="128" y="3371"/>
                    <a:pt x="118" y="3370"/>
                    <a:pt x="108" y="3370"/>
                  </a:cubicBezTo>
                  <a:lnTo>
                    <a:pt x="108" y="3370"/>
                  </a:lnTo>
                  <a:cubicBezTo>
                    <a:pt x="48" y="3370"/>
                    <a:pt x="0" y="3418"/>
                    <a:pt x="0" y="3478"/>
                  </a:cubicBezTo>
                  <a:lnTo>
                    <a:pt x="0" y="3478"/>
                  </a:lnTo>
                  <a:cubicBezTo>
                    <a:pt x="0" y="3538"/>
                    <a:pt x="48" y="3587"/>
                    <a:pt x="108" y="3587"/>
                  </a:cubicBezTo>
                  <a:lnTo>
                    <a:pt x="108" y="3587"/>
                  </a:lnTo>
                  <a:cubicBezTo>
                    <a:pt x="119" y="3587"/>
                    <a:pt x="130" y="3585"/>
                    <a:pt x="140" y="3581"/>
                  </a:cubicBezTo>
                  <a:lnTo>
                    <a:pt x="396" y="4025"/>
                  </a:lnTo>
                  <a:lnTo>
                    <a:pt x="396" y="4025"/>
                  </a:lnTo>
                  <a:cubicBezTo>
                    <a:pt x="358" y="4052"/>
                    <a:pt x="333" y="4097"/>
                    <a:pt x="333" y="4147"/>
                  </a:cubicBezTo>
                  <a:lnTo>
                    <a:pt x="333" y="4147"/>
                  </a:lnTo>
                  <a:cubicBezTo>
                    <a:pt x="333" y="4230"/>
                    <a:pt x="401" y="4298"/>
                    <a:pt x="484" y="4298"/>
                  </a:cubicBezTo>
                  <a:lnTo>
                    <a:pt x="484" y="4298"/>
                  </a:lnTo>
                  <a:cubicBezTo>
                    <a:pt x="562" y="4298"/>
                    <a:pt x="626" y="4239"/>
                    <a:pt x="634" y="4163"/>
                  </a:cubicBezTo>
                  <a:lnTo>
                    <a:pt x="1151" y="4163"/>
                  </a:lnTo>
                  <a:lnTo>
                    <a:pt x="1151" y="4163"/>
                  </a:lnTo>
                  <a:cubicBezTo>
                    <a:pt x="1162" y="4210"/>
                    <a:pt x="1205" y="4246"/>
                    <a:pt x="1255" y="4246"/>
                  </a:cubicBezTo>
                  <a:lnTo>
                    <a:pt x="1255" y="4246"/>
                  </a:lnTo>
                  <a:cubicBezTo>
                    <a:pt x="1263" y="4246"/>
                    <a:pt x="1270" y="4245"/>
                    <a:pt x="1277" y="4244"/>
                  </a:cubicBezTo>
                  <a:lnTo>
                    <a:pt x="1533" y="4687"/>
                  </a:lnTo>
                  <a:lnTo>
                    <a:pt x="1533" y="4687"/>
                  </a:lnTo>
                  <a:cubicBezTo>
                    <a:pt x="1498" y="4715"/>
                    <a:pt x="1475" y="4757"/>
                    <a:pt x="1475" y="4806"/>
                  </a:cubicBezTo>
                  <a:lnTo>
                    <a:pt x="1475" y="4806"/>
                  </a:lnTo>
                  <a:cubicBezTo>
                    <a:pt x="1475" y="4890"/>
                    <a:pt x="1542" y="4957"/>
                    <a:pt x="1626" y="4957"/>
                  </a:cubicBezTo>
                  <a:lnTo>
                    <a:pt x="1626" y="4957"/>
                  </a:lnTo>
                  <a:cubicBezTo>
                    <a:pt x="1699" y="4957"/>
                    <a:pt x="1759" y="4906"/>
                    <a:pt x="1774" y="4838"/>
                  </a:cubicBezTo>
                  <a:lnTo>
                    <a:pt x="2296" y="4838"/>
                  </a:lnTo>
                  <a:lnTo>
                    <a:pt x="2296" y="4838"/>
                  </a:lnTo>
                  <a:cubicBezTo>
                    <a:pt x="2312" y="4879"/>
                    <a:pt x="2351" y="4908"/>
                    <a:pt x="2397" y="4908"/>
                  </a:cubicBezTo>
                  <a:lnTo>
                    <a:pt x="2397" y="4908"/>
                  </a:lnTo>
                  <a:cubicBezTo>
                    <a:pt x="2457" y="4908"/>
                    <a:pt x="2506" y="4860"/>
                    <a:pt x="2506" y="4800"/>
                  </a:cubicBezTo>
                  <a:lnTo>
                    <a:pt x="2506" y="4800"/>
                  </a:lnTo>
                  <a:cubicBezTo>
                    <a:pt x="2506" y="4772"/>
                    <a:pt x="2495" y="4748"/>
                    <a:pt x="2478" y="4728"/>
                  </a:cubicBezTo>
                  <a:lnTo>
                    <a:pt x="2736" y="4282"/>
                  </a:lnTo>
                  <a:lnTo>
                    <a:pt x="2736" y="4282"/>
                  </a:lnTo>
                  <a:cubicBezTo>
                    <a:pt x="2750" y="4286"/>
                    <a:pt x="2765" y="4288"/>
                    <a:pt x="2779" y="4288"/>
                  </a:cubicBezTo>
                  <a:lnTo>
                    <a:pt x="2779" y="4288"/>
                  </a:lnTo>
                  <a:cubicBezTo>
                    <a:pt x="2855" y="4288"/>
                    <a:pt x="2916" y="4234"/>
                    <a:pt x="2928" y="4163"/>
                  </a:cubicBezTo>
                  <a:lnTo>
                    <a:pt x="3440" y="4163"/>
                  </a:lnTo>
                  <a:lnTo>
                    <a:pt x="3440" y="4163"/>
                  </a:lnTo>
                  <a:cubicBezTo>
                    <a:pt x="3451" y="4210"/>
                    <a:pt x="3493" y="4246"/>
                    <a:pt x="3545" y="4246"/>
                  </a:cubicBezTo>
                  <a:lnTo>
                    <a:pt x="3545" y="4246"/>
                  </a:lnTo>
                  <a:cubicBezTo>
                    <a:pt x="3604" y="4246"/>
                    <a:pt x="3653" y="4197"/>
                    <a:pt x="3653" y="4137"/>
                  </a:cubicBezTo>
                  <a:lnTo>
                    <a:pt x="3653" y="4137"/>
                  </a:lnTo>
                  <a:cubicBezTo>
                    <a:pt x="3653" y="4107"/>
                    <a:pt x="3640" y="4079"/>
                    <a:pt x="3619" y="4059"/>
                  </a:cubicBezTo>
                  <a:lnTo>
                    <a:pt x="3870" y="3625"/>
                  </a:lnTo>
                  <a:lnTo>
                    <a:pt x="3870" y="3625"/>
                  </a:lnTo>
                  <a:cubicBezTo>
                    <a:pt x="3888" y="3632"/>
                    <a:pt x="3907" y="3636"/>
                    <a:pt x="3927" y="3636"/>
                  </a:cubicBezTo>
                  <a:lnTo>
                    <a:pt x="3927" y="3636"/>
                  </a:lnTo>
                  <a:cubicBezTo>
                    <a:pt x="4004" y="3636"/>
                    <a:pt x="4067" y="3578"/>
                    <a:pt x="4077" y="3504"/>
                  </a:cubicBezTo>
                  <a:lnTo>
                    <a:pt x="4593" y="3504"/>
                  </a:lnTo>
                  <a:lnTo>
                    <a:pt x="4593" y="3504"/>
                  </a:lnTo>
                  <a:cubicBezTo>
                    <a:pt x="4605" y="3549"/>
                    <a:pt x="4647" y="3583"/>
                    <a:pt x="4697" y="3583"/>
                  </a:cubicBezTo>
                  <a:lnTo>
                    <a:pt x="4697" y="3583"/>
                  </a:lnTo>
                  <a:cubicBezTo>
                    <a:pt x="4708" y="3583"/>
                    <a:pt x="4718" y="3581"/>
                    <a:pt x="4727" y="3579"/>
                  </a:cubicBezTo>
                  <a:lnTo>
                    <a:pt x="4978" y="4012"/>
                  </a:lnTo>
                  <a:lnTo>
                    <a:pt x="4978" y="4012"/>
                  </a:lnTo>
                  <a:cubicBezTo>
                    <a:pt x="4947" y="4040"/>
                    <a:pt x="4928" y="4080"/>
                    <a:pt x="4928" y="4124"/>
                  </a:cubicBezTo>
                  <a:lnTo>
                    <a:pt x="4928" y="4124"/>
                  </a:lnTo>
                  <a:cubicBezTo>
                    <a:pt x="4928" y="4207"/>
                    <a:pt x="4995" y="4275"/>
                    <a:pt x="5079" y="4275"/>
                  </a:cubicBezTo>
                  <a:lnTo>
                    <a:pt x="5079" y="4275"/>
                  </a:lnTo>
                  <a:cubicBezTo>
                    <a:pt x="5149" y="4275"/>
                    <a:pt x="5207" y="4228"/>
                    <a:pt x="5225" y="4163"/>
                  </a:cubicBezTo>
                  <a:lnTo>
                    <a:pt x="5743" y="4163"/>
                  </a:lnTo>
                  <a:lnTo>
                    <a:pt x="5743" y="4163"/>
                  </a:lnTo>
                  <a:cubicBezTo>
                    <a:pt x="5759" y="4204"/>
                    <a:pt x="5798" y="4233"/>
                    <a:pt x="5844" y="4233"/>
                  </a:cubicBezTo>
                  <a:lnTo>
                    <a:pt x="5844" y="4233"/>
                  </a:lnTo>
                  <a:cubicBezTo>
                    <a:pt x="5904" y="4233"/>
                    <a:pt x="5952" y="4184"/>
                    <a:pt x="5952" y="4124"/>
                  </a:cubicBezTo>
                  <a:lnTo>
                    <a:pt x="5952" y="4124"/>
                  </a:lnTo>
                  <a:cubicBezTo>
                    <a:pt x="5952" y="4096"/>
                    <a:pt x="5941" y="4070"/>
                    <a:pt x="5923" y="4051"/>
                  </a:cubicBezTo>
                  <a:lnTo>
                    <a:pt x="6176" y="3613"/>
                  </a:lnTo>
                  <a:lnTo>
                    <a:pt x="6176" y="3613"/>
                  </a:lnTo>
                  <a:cubicBezTo>
                    <a:pt x="6192" y="3619"/>
                    <a:pt x="6209" y="3622"/>
                    <a:pt x="6226" y="3622"/>
                  </a:cubicBezTo>
                  <a:lnTo>
                    <a:pt x="6226" y="3622"/>
                  </a:lnTo>
                  <a:cubicBezTo>
                    <a:pt x="6296" y="3622"/>
                    <a:pt x="6355" y="3575"/>
                    <a:pt x="6372" y="3510"/>
                  </a:cubicBezTo>
                  <a:lnTo>
                    <a:pt x="6885" y="3510"/>
                  </a:lnTo>
                  <a:lnTo>
                    <a:pt x="6885" y="3510"/>
                  </a:lnTo>
                  <a:cubicBezTo>
                    <a:pt x="6900" y="3553"/>
                    <a:pt x="6940" y="3583"/>
                    <a:pt x="6987" y="3583"/>
                  </a:cubicBezTo>
                  <a:lnTo>
                    <a:pt x="6987" y="3583"/>
                  </a:lnTo>
                  <a:cubicBezTo>
                    <a:pt x="7047" y="3583"/>
                    <a:pt x="7096" y="3535"/>
                    <a:pt x="7096" y="3475"/>
                  </a:cubicBezTo>
                  <a:lnTo>
                    <a:pt x="7096" y="3475"/>
                  </a:lnTo>
                  <a:cubicBezTo>
                    <a:pt x="7096" y="3446"/>
                    <a:pt x="7085" y="3420"/>
                    <a:pt x="7066" y="3400"/>
                  </a:cubicBezTo>
                  <a:lnTo>
                    <a:pt x="7318" y="2964"/>
                  </a:lnTo>
                  <a:lnTo>
                    <a:pt x="7318" y="2964"/>
                  </a:lnTo>
                  <a:cubicBezTo>
                    <a:pt x="7334" y="2970"/>
                    <a:pt x="7352" y="2973"/>
                    <a:pt x="7370" y="2973"/>
                  </a:cubicBezTo>
                  <a:lnTo>
                    <a:pt x="7370" y="2973"/>
                  </a:lnTo>
                  <a:cubicBezTo>
                    <a:pt x="7447" y="2973"/>
                    <a:pt x="7510" y="2916"/>
                    <a:pt x="7520" y="2842"/>
                  </a:cubicBezTo>
                  <a:lnTo>
                    <a:pt x="8027" y="2842"/>
                  </a:lnTo>
                  <a:lnTo>
                    <a:pt x="8027" y="2842"/>
                  </a:lnTo>
                  <a:cubicBezTo>
                    <a:pt x="8035" y="2893"/>
                    <a:pt x="8080" y="2933"/>
                    <a:pt x="8134" y="2933"/>
                  </a:cubicBezTo>
                  <a:lnTo>
                    <a:pt x="8134" y="2933"/>
                  </a:lnTo>
                  <a:cubicBezTo>
                    <a:pt x="8149" y="2933"/>
                    <a:pt x="8164" y="2929"/>
                    <a:pt x="8178" y="2923"/>
                  </a:cubicBezTo>
                  <a:lnTo>
                    <a:pt x="8438" y="3375"/>
                  </a:lnTo>
                  <a:lnTo>
                    <a:pt x="8438" y="3375"/>
                  </a:lnTo>
                  <a:cubicBezTo>
                    <a:pt x="8409" y="3403"/>
                    <a:pt x="8391" y="3441"/>
                    <a:pt x="8391" y="3485"/>
                  </a:cubicBezTo>
                  <a:lnTo>
                    <a:pt x="8391" y="3485"/>
                  </a:lnTo>
                  <a:cubicBezTo>
                    <a:pt x="8391" y="3535"/>
                    <a:pt x="8416" y="3580"/>
                    <a:pt x="8454" y="3608"/>
                  </a:cubicBezTo>
                  <a:lnTo>
                    <a:pt x="8201" y="4047"/>
                  </a:lnTo>
                  <a:lnTo>
                    <a:pt x="8201" y="4047"/>
                  </a:lnTo>
                  <a:cubicBezTo>
                    <a:pt x="8188" y="4042"/>
                    <a:pt x="8174" y="4039"/>
                    <a:pt x="8159" y="4039"/>
                  </a:cubicBezTo>
                  <a:lnTo>
                    <a:pt x="8159" y="4039"/>
                  </a:lnTo>
                  <a:cubicBezTo>
                    <a:pt x="8100" y="4039"/>
                    <a:pt x="8051" y="4087"/>
                    <a:pt x="8051" y="4147"/>
                  </a:cubicBezTo>
                  <a:lnTo>
                    <a:pt x="8051" y="4147"/>
                  </a:lnTo>
                  <a:cubicBezTo>
                    <a:pt x="8051" y="4207"/>
                    <a:pt x="8100" y="4256"/>
                    <a:pt x="8159" y="4256"/>
                  </a:cubicBezTo>
                  <a:lnTo>
                    <a:pt x="8159" y="4256"/>
                  </a:lnTo>
                  <a:cubicBezTo>
                    <a:pt x="8173" y="4256"/>
                    <a:pt x="8186" y="4252"/>
                    <a:pt x="8198" y="4248"/>
                  </a:cubicBezTo>
                  <a:lnTo>
                    <a:pt x="8452" y="4690"/>
                  </a:lnTo>
                  <a:lnTo>
                    <a:pt x="8452" y="4690"/>
                  </a:lnTo>
                  <a:cubicBezTo>
                    <a:pt x="8412" y="4716"/>
                    <a:pt x="8385" y="4763"/>
                    <a:pt x="8385" y="4816"/>
                  </a:cubicBezTo>
                  <a:lnTo>
                    <a:pt x="8385" y="4816"/>
                  </a:lnTo>
                  <a:cubicBezTo>
                    <a:pt x="8385" y="4899"/>
                    <a:pt x="8452" y="4967"/>
                    <a:pt x="8536" y="4967"/>
                  </a:cubicBezTo>
                  <a:lnTo>
                    <a:pt x="8536" y="4967"/>
                  </a:lnTo>
                  <a:cubicBezTo>
                    <a:pt x="8612" y="4967"/>
                    <a:pt x="8674" y="4911"/>
                    <a:pt x="8685" y="4838"/>
                  </a:cubicBezTo>
                  <a:lnTo>
                    <a:pt x="9203" y="4838"/>
                  </a:lnTo>
                  <a:lnTo>
                    <a:pt x="9203" y="4838"/>
                  </a:lnTo>
                  <a:cubicBezTo>
                    <a:pt x="9216" y="4884"/>
                    <a:pt x="9257" y="4918"/>
                    <a:pt x="9307" y="4918"/>
                  </a:cubicBezTo>
                  <a:lnTo>
                    <a:pt x="9307" y="4918"/>
                  </a:lnTo>
                  <a:cubicBezTo>
                    <a:pt x="9323" y="4918"/>
                    <a:pt x="9339" y="4914"/>
                    <a:pt x="9353" y="4907"/>
                  </a:cubicBezTo>
                  <a:lnTo>
                    <a:pt x="9608" y="5347"/>
                  </a:lnTo>
                  <a:lnTo>
                    <a:pt x="9608" y="5347"/>
                  </a:lnTo>
                  <a:cubicBezTo>
                    <a:pt x="9562" y="5374"/>
                    <a:pt x="9532" y="5423"/>
                    <a:pt x="9532" y="5478"/>
                  </a:cubicBezTo>
                  <a:lnTo>
                    <a:pt x="9532" y="5478"/>
                  </a:lnTo>
                  <a:cubicBezTo>
                    <a:pt x="9532" y="5562"/>
                    <a:pt x="9600" y="5629"/>
                    <a:pt x="9683" y="5629"/>
                  </a:cubicBezTo>
                  <a:lnTo>
                    <a:pt x="9683" y="5629"/>
                  </a:lnTo>
                  <a:cubicBezTo>
                    <a:pt x="9759" y="5629"/>
                    <a:pt x="9821" y="5574"/>
                    <a:pt x="9832" y="5501"/>
                  </a:cubicBezTo>
                  <a:lnTo>
                    <a:pt x="10351" y="5501"/>
                  </a:lnTo>
                  <a:lnTo>
                    <a:pt x="10351" y="5501"/>
                  </a:lnTo>
                  <a:cubicBezTo>
                    <a:pt x="10365" y="5545"/>
                    <a:pt x="10406" y="5577"/>
                    <a:pt x="10455" y="5577"/>
                  </a:cubicBezTo>
                  <a:lnTo>
                    <a:pt x="10455" y="5577"/>
                  </a:lnTo>
                  <a:cubicBezTo>
                    <a:pt x="10515" y="5577"/>
                    <a:pt x="10563" y="5528"/>
                    <a:pt x="10563" y="5468"/>
                  </a:cubicBezTo>
                  <a:lnTo>
                    <a:pt x="10563" y="5468"/>
                  </a:lnTo>
                  <a:cubicBezTo>
                    <a:pt x="10563" y="5446"/>
                    <a:pt x="10556" y="5425"/>
                    <a:pt x="10544" y="5408"/>
                  </a:cubicBezTo>
                  <a:lnTo>
                    <a:pt x="10806" y="4954"/>
                  </a:lnTo>
                  <a:lnTo>
                    <a:pt x="10806" y="4954"/>
                  </a:lnTo>
                  <a:cubicBezTo>
                    <a:pt x="10816" y="4956"/>
                    <a:pt x="10826" y="4957"/>
                    <a:pt x="10836" y="4957"/>
                  </a:cubicBezTo>
                  <a:lnTo>
                    <a:pt x="10836" y="4957"/>
                  </a:lnTo>
                  <a:cubicBezTo>
                    <a:pt x="10920" y="4957"/>
                    <a:pt x="10988" y="4890"/>
                    <a:pt x="10988" y="4806"/>
                  </a:cubicBezTo>
                  <a:lnTo>
                    <a:pt x="10988" y="4806"/>
                  </a:lnTo>
                  <a:cubicBezTo>
                    <a:pt x="10988" y="4722"/>
                    <a:pt x="10920" y="4655"/>
                    <a:pt x="10836" y="4655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" name="Freeform 41"/>
            <p:cNvSpPr>
              <a:spLocks noChangeArrowheads="1"/>
            </p:cNvSpPr>
            <p:nvPr/>
          </p:nvSpPr>
          <p:spPr bwMode="auto">
            <a:xfrm flipH="1">
              <a:off x="926435" y="7195929"/>
              <a:ext cx="410538" cy="202675"/>
            </a:xfrm>
            <a:custGeom>
              <a:avLst/>
              <a:gdLst>
                <a:gd name="connsiteX0" fmla="*/ 200806 w 406603"/>
                <a:gd name="connsiteY0" fmla="*/ 72960 h 205006"/>
                <a:gd name="connsiteX1" fmla="*/ 232792 w 406603"/>
                <a:gd name="connsiteY1" fmla="*/ 82485 h 205006"/>
                <a:gd name="connsiteX2" fmla="*/ 244895 w 406603"/>
                <a:gd name="connsiteY2" fmla="*/ 109760 h 205006"/>
                <a:gd name="connsiteX3" fmla="*/ 241869 w 406603"/>
                <a:gd name="connsiteY3" fmla="*/ 124913 h 205006"/>
                <a:gd name="connsiteX4" fmla="*/ 231063 w 406603"/>
                <a:gd name="connsiteY4" fmla="*/ 141797 h 205006"/>
                <a:gd name="connsiteX5" fmla="*/ 217231 w 406603"/>
                <a:gd name="connsiteY5" fmla="*/ 156517 h 205006"/>
                <a:gd name="connsiteX6" fmla="*/ 184380 w 406603"/>
                <a:gd name="connsiteY6" fmla="*/ 190286 h 205006"/>
                <a:gd name="connsiteX7" fmla="*/ 245327 w 406603"/>
                <a:gd name="connsiteY7" fmla="*/ 190286 h 205006"/>
                <a:gd name="connsiteX8" fmla="*/ 245327 w 406603"/>
                <a:gd name="connsiteY8" fmla="*/ 205006 h 205006"/>
                <a:gd name="connsiteX9" fmla="*/ 163200 w 406603"/>
                <a:gd name="connsiteY9" fmla="*/ 205006 h 205006"/>
                <a:gd name="connsiteX10" fmla="*/ 163200 w 406603"/>
                <a:gd name="connsiteY10" fmla="*/ 190286 h 205006"/>
                <a:gd name="connsiteX11" fmla="*/ 190432 w 406603"/>
                <a:gd name="connsiteY11" fmla="*/ 162578 h 205006"/>
                <a:gd name="connsiteX12" fmla="*/ 212476 w 406603"/>
                <a:gd name="connsiteY12" fmla="*/ 139633 h 205006"/>
                <a:gd name="connsiteX13" fmla="*/ 223715 w 406603"/>
                <a:gd name="connsiteY13" fmla="*/ 123614 h 205006"/>
                <a:gd name="connsiteX14" fmla="*/ 227173 w 406603"/>
                <a:gd name="connsiteY14" fmla="*/ 111059 h 205006"/>
                <a:gd name="connsiteX15" fmla="*/ 219824 w 406603"/>
                <a:gd name="connsiteY15" fmla="*/ 94174 h 205006"/>
                <a:gd name="connsiteX16" fmla="*/ 201238 w 406603"/>
                <a:gd name="connsiteY16" fmla="*/ 87247 h 205006"/>
                <a:gd name="connsiteX17" fmla="*/ 183516 w 406603"/>
                <a:gd name="connsiteY17" fmla="*/ 90278 h 205006"/>
                <a:gd name="connsiteX18" fmla="*/ 164065 w 406603"/>
                <a:gd name="connsiteY18" fmla="*/ 98937 h 205006"/>
                <a:gd name="connsiteX19" fmla="*/ 164065 w 406603"/>
                <a:gd name="connsiteY19" fmla="*/ 81619 h 205006"/>
                <a:gd name="connsiteX20" fmla="*/ 183948 w 406603"/>
                <a:gd name="connsiteY20" fmla="*/ 74692 h 205006"/>
                <a:gd name="connsiteX21" fmla="*/ 200806 w 406603"/>
                <a:gd name="connsiteY21" fmla="*/ 72960 h 205006"/>
                <a:gd name="connsiteX22" fmla="*/ 327141 w 406603"/>
                <a:gd name="connsiteY22" fmla="*/ 19162 h 205006"/>
                <a:gd name="connsiteX23" fmla="*/ 286974 w 406603"/>
                <a:gd name="connsiteY23" fmla="*/ 37889 h 205006"/>
                <a:gd name="connsiteX24" fmla="*/ 272130 w 406603"/>
                <a:gd name="connsiteY24" fmla="*/ 89280 h 205006"/>
                <a:gd name="connsiteX25" fmla="*/ 286974 w 406603"/>
                <a:gd name="connsiteY25" fmla="*/ 140670 h 205006"/>
                <a:gd name="connsiteX26" fmla="*/ 327141 w 406603"/>
                <a:gd name="connsiteY26" fmla="*/ 158961 h 205006"/>
                <a:gd name="connsiteX27" fmla="*/ 367309 w 406603"/>
                <a:gd name="connsiteY27" fmla="*/ 140670 h 205006"/>
                <a:gd name="connsiteX28" fmla="*/ 382153 w 406603"/>
                <a:gd name="connsiteY28" fmla="*/ 89280 h 205006"/>
                <a:gd name="connsiteX29" fmla="*/ 367309 w 406603"/>
                <a:gd name="connsiteY29" fmla="*/ 37889 h 205006"/>
                <a:gd name="connsiteX30" fmla="*/ 327141 w 406603"/>
                <a:gd name="connsiteY30" fmla="*/ 19162 h 205006"/>
                <a:gd name="connsiteX31" fmla="*/ 0 w 406603"/>
                <a:gd name="connsiteY31" fmla="*/ 3840 h 205006"/>
                <a:gd name="connsiteX32" fmla="*/ 22989 w 406603"/>
                <a:gd name="connsiteY32" fmla="*/ 3840 h 205006"/>
                <a:gd name="connsiteX33" fmla="*/ 22989 w 406603"/>
                <a:gd name="connsiteY33" fmla="*/ 73666 h 205006"/>
                <a:gd name="connsiteX34" fmla="*/ 106703 w 406603"/>
                <a:gd name="connsiteY34" fmla="*/ 73666 h 205006"/>
                <a:gd name="connsiteX35" fmla="*/ 106703 w 406603"/>
                <a:gd name="connsiteY35" fmla="*/ 3840 h 205006"/>
                <a:gd name="connsiteX36" fmla="*/ 130126 w 406603"/>
                <a:gd name="connsiteY36" fmla="*/ 3840 h 205006"/>
                <a:gd name="connsiteX37" fmla="*/ 130126 w 406603"/>
                <a:gd name="connsiteY37" fmla="*/ 174286 h 205006"/>
                <a:gd name="connsiteX38" fmla="*/ 106703 w 406603"/>
                <a:gd name="connsiteY38" fmla="*/ 174286 h 205006"/>
                <a:gd name="connsiteX39" fmla="*/ 106703 w 406603"/>
                <a:gd name="connsiteY39" fmla="*/ 93183 h 205006"/>
                <a:gd name="connsiteX40" fmla="*/ 22989 w 406603"/>
                <a:gd name="connsiteY40" fmla="*/ 93183 h 205006"/>
                <a:gd name="connsiteX41" fmla="*/ 22989 w 406603"/>
                <a:gd name="connsiteY41" fmla="*/ 174286 h 205006"/>
                <a:gd name="connsiteX42" fmla="*/ 0 w 406603"/>
                <a:gd name="connsiteY42" fmla="*/ 174286 h 205006"/>
                <a:gd name="connsiteX43" fmla="*/ 327141 w 406603"/>
                <a:gd name="connsiteY43" fmla="*/ 0 h 205006"/>
                <a:gd name="connsiteX44" fmla="*/ 384773 w 406603"/>
                <a:gd name="connsiteY44" fmla="*/ 24388 h 205006"/>
                <a:gd name="connsiteX45" fmla="*/ 406603 w 406603"/>
                <a:gd name="connsiteY45" fmla="*/ 89280 h 205006"/>
                <a:gd name="connsiteX46" fmla="*/ 384773 w 406603"/>
                <a:gd name="connsiteY46" fmla="*/ 154171 h 205006"/>
                <a:gd name="connsiteX47" fmla="*/ 327141 w 406603"/>
                <a:gd name="connsiteY47" fmla="*/ 178124 h 205006"/>
                <a:gd name="connsiteX48" fmla="*/ 269074 w 406603"/>
                <a:gd name="connsiteY48" fmla="*/ 154171 h 205006"/>
                <a:gd name="connsiteX49" fmla="*/ 247680 w 406603"/>
                <a:gd name="connsiteY49" fmla="*/ 89280 h 205006"/>
                <a:gd name="connsiteX50" fmla="*/ 269074 w 406603"/>
                <a:gd name="connsiteY50" fmla="*/ 24388 h 205006"/>
                <a:gd name="connsiteX51" fmla="*/ 327141 w 406603"/>
                <a:gd name="connsiteY51" fmla="*/ 0 h 20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06603" h="205006">
                  <a:moveTo>
                    <a:pt x="200806" y="72960"/>
                  </a:moveTo>
                  <a:cubicBezTo>
                    <a:pt x="214205" y="72960"/>
                    <a:pt x="225011" y="75991"/>
                    <a:pt x="232792" y="82485"/>
                  </a:cubicBezTo>
                  <a:cubicBezTo>
                    <a:pt x="241005" y="89412"/>
                    <a:pt x="244895" y="98504"/>
                    <a:pt x="244895" y="109760"/>
                  </a:cubicBezTo>
                  <a:cubicBezTo>
                    <a:pt x="244895" y="114955"/>
                    <a:pt x="244030" y="120150"/>
                    <a:pt x="241869" y="124913"/>
                  </a:cubicBezTo>
                  <a:cubicBezTo>
                    <a:pt x="240140" y="129675"/>
                    <a:pt x="236250" y="135303"/>
                    <a:pt x="231063" y="141797"/>
                  </a:cubicBezTo>
                  <a:cubicBezTo>
                    <a:pt x="229334" y="143529"/>
                    <a:pt x="225011" y="148291"/>
                    <a:pt x="217231" y="156517"/>
                  </a:cubicBezTo>
                  <a:cubicBezTo>
                    <a:pt x="209451" y="164743"/>
                    <a:pt x="198644" y="175567"/>
                    <a:pt x="184380" y="190286"/>
                  </a:cubicBezTo>
                  <a:lnTo>
                    <a:pt x="245327" y="190286"/>
                  </a:lnTo>
                  <a:lnTo>
                    <a:pt x="245327" y="205006"/>
                  </a:lnTo>
                  <a:lnTo>
                    <a:pt x="163200" y="205006"/>
                  </a:lnTo>
                  <a:lnTo>
                    <a:pt x="163200" y="190286"/>
                  </a:lnTo>
                  <a:cubicBezTo>
                    <a:pt x="170116" y="183359"/>
                    <a:pt x="179193" y="173835"/>
                    <a:pt x="190432" y="162578"/>
                  </a:cubicBezTo>
                  <a:cubicBezTo>
                    <a:pt x="202102" y="150889"/>
                    <a:pt x="209451" y="143096"/>
                    <a:pt x="212476" y="139633"/>
                  </a:cubicBezTo>
                  <a:cubicBezTo>
                    <a:pt x="218095" y="133572"/>
                    <a:pt x="221553" y="127943"/>
                    <a:pt x="223715" y="123614"/>
                  </a:cubicBezTo>
                  <a:cubicBezTo>
                    <a:pt x="226308" y="119285"/>
                    <a:pt x="227173" y="114955"/>
                    <a:pt x="227173" y="111059"/>
                  </a:cubicBezTo>
                  <a:cubicBezTo>
                    <a:pt x="227173" y="104132"/>
                    <a:pt x="225011" y="98504"/>
                    <a:pt x="219824" y="94174"/>
                  </a:cubicBezTo>
                  <a:cubicBezTo>
                    <a:pt x="215070" y="89845"/>
                    <a:pt x="209018" y="87247"/>
                    <a:pt x="201238" y="87247"/>
                  </a:cubicBezTo>
                  <a:cubicBezTo>
                    <a:pt x="196051" y="87247"/>
                    <a:pt x="190000" y="88546"/>
                    <a:pt x="183516" y="90278"/>
                  </a:cubicBezTo>
                  <a:cubicBezTo>
                    <a:pt x="177464" y="92442"/>
                    <a:pt x="170981" y="95040"/>
                    <a:pt x="164065" y="98937"/>
                  </a:cubicBezTo>
                  <a:lnTo>
                    <a:pt x="164065" y="81619"/>
                  </a:lnTo>
                  <a:cubicBezTo>
                    <a:pt x="170981" y="78156"/>
                    <a:pt x="177897" y="76424"/>
                    <a:pt x="183948" y="74692"/>
                  </a:cubicBezTo>
                  <a:cubicBezTo>
                    <a:pt x="190000" y="73393"/>
                    <a:pt x="196051" y="72960"/>
                    <a:pt x="200806" y="72960"/>
                  </a:cubicBezTo>
                  <a:close/>
                  <a:moveTo>
                    <a:pt x="327141" y="19162"/>
                  </a:moveTo>
                  <a:cubicBezTo>
                    <a:pt x="310551" y="19162"/>
                    <a:pt x="297016" y="25259"/>
                    <a:pt x="286974" y="37889"/>
                  </a:cubicBezTo>
                  <a:cubicBezTo>
                    <a:pt x="276932" y="50519"/>
                    <a:pt x="272130" y="67504"/>
                    <a:pt x="272130" y="89280"/>
                  </a:cubicBezTo>
                  <a:cubicBezTo>
                    <a:pt x="272130" y="111055"/>
                    <a:pt x="276932" y="128040"/>
                    <a:pt x="286974" y="140670"/>
                  </a:cubicBezTo>
                  <a:cubicBezTo>
                    <a:pt x="297016" y="152864"/>
                    <a:pt x="310551" y="158961"/>
                    <a:pt x="327141" y="158961"/>
                  </a:cubicBezTo>
                  <a:cubicBezTo>
                    <a:pt x="344169" y="158961"/>
                    <a:pt x="357703" y="152864"/>
                    <a:pt x="367309" y="140670"/>
                  </a:cubicBezTo>
                  <a:cubicBezTo>
                    <a:pt x="377350" y="128040"/>
                    <a:pt x="382153" y="111055"/>
                    <a:pt x="382153" y="89280"/>
                  </a:cubicBezTo>
                  <a:cubicBezTo>
                    <a:pt x="382153" y="67504"/>
                    <a:pt x="377350" y="50519"/>
                    <a:pt x="367309" y="37889"/>
                  </a:cubicBezTo>
                  <a:cubicBezTo>
                    <a:pt x="357703" y="25259"/>
                    <a:pt x="344169" y="19162"/>
                    <a:pt x="327141" y="19162"/>
                  </a:cubicBezTo>
                  <a:close/>
                  <a:moveTo>
                    <a:pt x="0" y="3840"/>
                  </a:moveTo>
                  <a:lnTo>
                    <a:pt x="22989" y="3840"/>
                  </a:lnTo>
                  <a:lnTo>
                    <a:pt x="22989" y="73666"/>
                  </a:lnTo>
                  <a:lnTo>
                    <a:pt x="106703" y="73666"/>
                  </a:lnTo>
                  <a:lnTo>
                    <a:pt x="106703" y="3840"/>
                  </a:lnTo>
                  <a:lnTo>
                    <a:pt x="130126" y="3840"/>
                  </a:lnTo>
                  <a:lnTo>
                    <a:pt x="130126" y="174286"/>
                  </a:lnTo>
                  <a:lnTo>
                    <a:pt x="106703" y="174286"/>
                  </a:lnTo>
                  <a:lnTo>
                    <a:pt x="106703" y="93183"/>
                  </a:lnTo>
                  <a:lnTo>
                    <a:pt x="22989" y="93183"/>
                  </a:lnTo>
                  <a:lnTo>
                    <a:pt x="22989" y="174286"/>
                  </a:lnTo>
                  <a:lnTo>
                    <a:pt x="0" y="174286"/>
                  </a:lnTo>
                  <a:close/>
                  <a:moveTo>
                    <a:pt x="327141" y="0"/>
                  </a:moveTo>
                  <a:cubicBezTo>
                    <a:pt x="351154" y="0"/>
                    <a:pt x="370365" y="8274"/>
                    <a:pt x="384773" y="24388"/>
                  </a:cubicBezTo>
                  <a:cubicBezTo>
                    <a:pt x="399617" y="40502"/>
                    <a:pt x="406603" y="61842"/>
                    <a:pt x="406603" y="89280"/>
                  </a:cubicBezTo>
                  <a:cubicBezTo>
                    <a:pt x="406603" y="116281"/>
                    <a:pt x="399617" y="138057"/>
                    <a:pt x="384773" y="154171"/>
                  </a:cubicBezTo>
                  <a:cubicBezTo>
                    <a:pt x="370365" y="170285"/>
                    <a:pt x="351154" y="178124"/>
                    <a:pt x="327141" y="178124"/>
                  </a:cubicBezTo>
                  <a:cubicBezTo>
                    <a:pt x="303128" y="178124"/>
                    <a:pt x="283918" y="170285"/>
                    <a:pt x="269074" y="154171"/>
                  </a:cubicBezTo>
                  <a:cubicBezTo>
                    <a:pt x="254666" y="138057"/>
                    <a:pt x="247680" y="116281"/>
                    <a:pt x="247680" y="89280"/>
                  </a:cubicBezTo>
                  <a:cubicBezTo>
                    <a:pt x="247680" y="61842"/>
                    <a:pt x="254666" y="40502"/>
                    <a:pt x="269074" y="24388"/>
                  </a:cubicBezTo>
                  <a:cubicBezTo>
                    <a:pt x="283918" y="8274"/>
                    <a:pt x="303128" y="0"/>
                    <a:pt x="327141" y="0"/>
                  </a:cubicBezTo>
                  <a:close/>
                </a:path>
              </a:pathLst>
            </a:custGeom>
            <a:solidFill>
              <a:schemeClr val="bg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</p:grpSp>
    </p:spTree>
  </p:cSld>
  <p:clrMapOvr>
    <a:masterClrMapping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pn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pn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Box 233"/>
          <p:cNvSpPr txBox="1"/>
          <p:nvPr/>
        </p:nvSpPr>
        <p:spPr>
          <a:xfrm>
            <a:off x="904253" y="1782712"/>
            <a:ext cx="10383493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FFFF00"/>
                </a:solidFill>
                <a:latin typeface="Bookman Old Style" panose="02050604050505020204" pitchFamily="18" charset="0"/>
                <a:ea typeface="Roboto" panose="02000000000000000000" pitchFamily="2" charset="0"/>
                <a:cs typeface="Catamaran SemiBold" pitchFamily="2" charset="77"/>
              </a:rPr>
              <a:t>COMPUTER NETWORKS</a:t>
            </a:r>
            <a:endParaRPr lang="en-US" sz="6000" b="1" dirty="0">
              <a:solidFill>
                <a:srgbClr val="FFFF00"/>
              </a:solidFill>
              <a:latin typeface="Bookman Old Style" panose="02050604050505020204" pitchFamily="18" charset="0"/>
              <a:ea typeface="Roboto" panose="02000000000000000000" pitchFamily="2" charset="0"/>
              <a:cs typeface="Catamaran SemiBold" pitchFamily="2" charset="7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5998" y="3019611"/>
            <a:ext cx="71590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2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ma Madurai Light" pitchFamily="2" charset="77"/>
              </a:rPr>
              <a:t>Dr. U. SRILAKSHMI</a:t>
            </a:r>
          </a:p>
          <a:p>
            <a:pPr algn="ctr"/>
            <a:r>
              <a:rPr lang="es-ES_tradnl" sz="2200" b="1" dirty="0" err="1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ma Madurai Light" pitchFamily="2" charset="77"/>
              </a:rPr>
              <a:t>Asst</a:t>
            </a:r>
            <a:r>
              <a:rPr lang="es-ES_tradnl" sz="22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ma Madurai Light" pitchFamily="2" charset="77"/>
              </a:rPr>
              <a:t>. </a:t>
            </a:r>
            <a:r>
              <a:rPr lang="es-ES_tradnl" sz="2200" b="1" dirty="0" err="1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ma Madurai Light" pitchFamily="2" charset="77"/>
              </a:rPr>
              <a:t>Professor</a:t>
            </a:r>
            <a:endParaRPr lang="es-ES_tradnl" sz="2200" b="1" dirty="0" smtClean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Arima Madurai Light" pitchFamily="2" charset="77"/>
            </a:endParaRPr>
          </a:p>
          <a:p>
            <a:pPr algn="ctr"/>
            <a:r>
              <a:rPr lang="es-ES_tradnl" sz="2200" b="1" dirty="0" err="1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ma Madurai Light" pitchFamily="2" charset="77"/>
              </a:rPr>
              <a:t>Dept</a:t>
            </a:r>
            <a:r>
              <a:rPr lang="es-ES_tradnl" sz="22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ma Madurai Light" pitchFamily="2" charset="77"/>
              </a:rPr>
              <a:t>. of CSE</a:t>
            </a:r>
          </a:p>
          <a:p>
            <a:pPr algn="ctr"/>
            <a:r>
              <a:rPr lang="es-ES_tradnl" sz="22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ma Madurai Light" pitchFamily="2" charset="77"/>
              </a:rPr>
              <a:t>VFSTR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161" y="2904686"/>
            <a:ext cx="2733675" cy="1676400"/>
          </a:xfrm>
          <a:prstGeom prst="rect">
            <a:avLst/>
          </a:prstGeom>
        </p:spPr>
      </p:pic>
      <p:pic>
        <p:nvPicPr>
          <p:cNvPr id="6" name="Picture 5" descr="vigna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96571" cy="53779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27087"/>
            <a:ext cx="3048000" cy="4248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29" y="3168355"/>
            <a:ext cx="5153800" cy="27768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88210" y="772160"/>
            <a:ext cx="9331960" cy="2183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Gateways are able to connect networks that use completely different protocols or data formats, such as a LAN to a </a:t>
            </a:r>
            <a:r>
              <a:rPr lang="en-US" sz="24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mainframe.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800" dirty="0" smtClean="0">
              <a:latin typeface="Baskerville Old Face" panose="02020602080505020303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FFFF00"/>
                </a:solidFill>
                <a:latin typeface="Baskerville Old Face" panose="02020602080505020303" pitchFamily="18" charset="0"/>
              </a:rPr>
              <a:t>Generally </a:t>
            </a:r>
            <a:r>
              <a:rPr lang="en-US" sz="2400" dirty="0">
                <a:solidFill>
                  <a:srgbClr val="FFFF00"/>
                </a:solidFill>
                <a:latin typeface="Baskerville Old Face" panose="02020602080505020303" pitchFamily="18" charset="0"/>
              </a:rPr>
              <a:t>a gateway is a combination of hardware and software with the built-in processing power necessary to perform protocol </a:t>
            </a:r>
            <a:r>
              <a:rPr lang="en-US" sz="2400" dirty="0" smtClean="0">
                <a:solidFill>
                  <a:srgbClr val="FFFF00"/>
                </a:solidFill>
                <a:latin typeface="Baskerville Old Face" panose="02020602080505020303" pitchFamily="18" charset="0"/>
              </a:rPr>
              <a:t>conversions.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800" dirty="0" smtClean="0">
              <a:solidFill>
                <a:srgbClr val="FFFF00"/>
              </a:solidFill>
              <a:latin typeface="Baskerville Old Face" panose="02020602080505020303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A </a:t>
            </a:r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gateway is slower than a bridge or router.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77950" y="181547"/>
            <a:ext cx="1641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Gateways</a:t>
            </a:r>
            <a:endParaRPr lang="en-US" sz="28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400" y="3168355"/>
            <a:ext cx="4795604" cy="2651874"/>
          </a:xfrm>
          <a:prstGeom prst="rect">
            <a:avLst/>
          </a:prstGeom>
        </p:spPr>
      </p:pic>
      <p:sp>
        <p:nvSpPr>
          <p:cNvPr id="7" name="Round Same Side Corner Rectangle 6"/>
          <p:cNvSpPr/>
          <p:nvPr/>
        </p:nvSpPr>
        <p:spPr>
          <a:xfrm>
            <a:off x="1059543" y="6606020"/>
            <a:ext cx="10116455" cy="251980"/>
          </a:xfrm>
          <a:prstGeom prst="round2SameRect">
            <a:avLst/>
          </a:prstGeom>
          <a:solidFill>
            <a:srgbClr val="9E063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Dr. UPPALAPATI SRILAKSHMI, Asst. Professor, Dept. of CSE, VFSTR Deemed to be University, E-mail: usl_cse@vignan.ac.in</a:t>
            </a:r>
            <a:endParaRPr lang="en-US" sz="1600" dirty="0"/>
          </a:p>
        </p:txBody>
      </p:sp>
      <p:pic>
        <p:nvPicPr>
          <p:cNvPr id="8" name="Picture 7" descr="vignan 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596571" cy="53779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92" y="1402023"/>
            <a:ext cx="4429956" cy="1921130"/>
          </a:xfrm>
        </p:spPr>
      </p:pic>
      <p:grpSp>
        <p:nvGrpSpPr>
          <p:cNvPr id="6" name="Group 5"/>
          <p:cNvGrpSpPr/>
          <p:nvPr/>
        </p:nvGrpSpPr>
        <p:grpSpPr>
          <a:xfrm flipH="1">
            <a:off x="-644918" y="-451108"/>
            <a:ext cx="13507478" cy="7815652"/>
            <a:chOff x="-1016078" y="-478521"/>
            <a:chExt cx="13717495" cy="7934505"/>
          </a:xfrm>
        </p:grpSpPr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 rot="3600000">
              <a:off x="10234661" y="-452470"/>
              <a:ext cx="2492807" cy="2440705"/>
            </a:xfrm>
            <a:custGeom>
              <a:avLst/>
              <a:gdLst>
                <a:gd name="connsiteX0" fmla="*/ 306447 w 2061803"/>
                <a:gd name="connsiteY0" fmla="*/ 1038966 h 2017353"/>
                <a:gd name="connsiteX1" fmla="*/ 32049 w 2061803"/>
                <a:gd name="connsiteY1" fmla="*/ 1514296 h 2017353"/>
                <a:gd name="connsiteX2" fmla="*/ 306447 w 2061803"/>
                <a:gd name="connsiteY2" fmla="*/ 1989986 h 2017353"/>
                <a:gd name="connsiteX3" fmla="*/ 855243 w 2061803"/>
                <a:gd name="connsiteY3" fmla="*/ 1989986 h 2017353"/>
                <a:gd name="connsiteX4" fmla="*/ 1130001 w 2061803"/>
                <a:gd name="connsiteY4" fmla="*/ 1514296 h 2017353"/>
                <a:gd name="connsiteX5" fmla="*/ 855243 w 2061803"/>
                <a:gd name="connsiteY5" fmla="*/ 1038966 h 2017353"/>
                <a:gd name="connsiteX6" fmla="*/ 290243 w 2061803"/>
                <a:gd name="connsiteY6" fmla="*/ 1011238 h 2017353"/>
                <a:gd name="connsiteX7" fmla="*/ 871448 w 2061803"/>
                <a:gd name="connsiteY7" fmla="*/ 1011238 h 2017353"/>
                <a:gd name="connsiteX8" fmla="*/ 1161690 w 2061803"/>
                <a:gd name="connsiteY8" fmla="*/ 1514296 h 2017353"/>
                <a:gd name="connsiteX9" fmla="*/ 871448 w 2061803"/>
                <a:gd name="connsiteY9" fmla="*/ 2017353 h 2017353"/>
                <a:gd name="connsiteX10" fmla="*/ 290243 w 2061803"/>
                <a:gd name="connsiteY10" fmla="*/ 2017353 h 2017353"/>
                <a:gd name="connsiteX11" fmla="*/ 0 w 2061803"/>
                <a:gd name="connsiteY11" fmla="*/ 1514296 h 2017353"/>
                <a:gd name="connsiteX12" fmla="*/ 1206560 w 2061803"/>
                <a:gd name="connsiteY12" fmla="*/ 521441 h 2017353"/>
                <a:gd name="connsiteX13" fmla="*/ 932162 w 2061803"/>
                <a:gd name="connsiteY13" fmla="*/ 996771 h 2017353"/>
                <a:gd name="connsiteX14" fmla="*/ 1206560 w 2061803"/>
                <a:gd name="connsiteY14" fmla="*/ 1472101 h 2017353"/>
                <a:gd name="connsiteX15" fmla="*/ 1755356 w 2061803"/>
                <a:gd name="connsiteY15" fmla="*/ 1472101 h 2017353"/>
                <a:gd name="connsiteX16" fmla="*/ 2030114 w 2061803"/>
                <a:gd name="connsiteY16" fmla="*/ 996771 h 2017353"/>
                <a:gd name="connsiteX17" fmla="*/ 1755356 w 2061803"/>
                <a:gd name="connsiteY17" fmla="*/ 521441 h 2017353"/>
                <a:gd name="connsiteX18" fmla="*/ 1190356 w 2061803"/>
                <a:gd name="connsiteY18" fmla="*/ 493713 h 2017353"/>
                <a:gd name="connsiteX19" fmla="*/ 1771561 w 2061803"/>
                <a:gd name="connsiteY19" fmla="*/ 493713 h 2017353"/>
                <a:gd name="connsiteX20" fmla="*/ 2061803 w 2061803"/>
                <a:gd name="connsiteY20" fmla="*/ 996771 h 2017353"/>
                <a:gd name="connsiteX21" fmla="*/ 1771561 w 2061803"/>
                <a:gd name="connsiteY21" fmla="*/ 1499828 h 2017353"/>
                <a:gd name="connsiteX22" fmla="*/ 1190356 w 2061803"/>
                <a:gd name="connsiteY22" fmla="*/ 1499828 h 2017353"/>
                <a:gd name="connsiteX23" fmla="*/ 900113 w 2061803"/>
                <a:gd name="connsiteY23" fmla="*/ 996771 h 2017353"/>
                <a:gd name="connsiteX24" fmla="*/ 298180 w 2061803"/>
                <a:gd name="connsiteY24" fmla="*/ 0 h 2017353"/>
                <a:gd name="connsiteX25" fmla="*/ 863510 w 2061803"/>
                <a:gd name="connsiteY25" fmla="*/ 0 h 2017353"/>
                <a:gd name="connsiteX26" fmla="*/ 1145815 w 2061803"/>
                <a:gd name="connsiteY26" fmla="*/ 488950 h 2017353"/>
                <a:gd name="connsiteX27" fmla="*/ 863510 w 2061803"/>
                <a:gd name="connsiteY27" fmla="*/ 977540 h 2017353"/>
                <a:gd name="connsiteX28" fmla="*/ 298180 w 2061803"/>
                <a:gd name="connsiteY28" fmla="*/ 977540 h 2017353"/>
                <a:gd name="connsiteX29" fmla="*/ 15875 w 2061803"/>
                <a:gd name="connsiteY29" fmla="*/ 488950 h 201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061803" h="2017353">
                  <a:moveTo>
                    <a:pt x="306447" y="1038966"/>
                  </a:moveTo>
                  <a:lnTo>
                    <a:pt x="32049" y="1514296"/>
                  </a:lnTo>
                  <a:lnTo>
                    <a:pt x="306447" y="1989986"/>
                  </a:lnTo>
                  <a:lnTo>
                    <a:pt x="855243" y="1989986"/>
                  </a:lnTo>
                  <a:lnTo>
                    <a:pt x="1130001" y="1514296"/>
                  </a:lnTo>
                  <a:lnTo>
                    <a:pt x="855243" y="1038966"/>
                  </a:lnTo>
                  <a:close/>
                  <a:moveTo>
                    <a:pt x="290243" y="1011238"/>
                  </a:moveTo>
                  <a:lnTo>
                    <a:pt x="871448" y="1011238"/>
                  </a:lnTo>
                  <a:lnTo>
                    <a:pt x="1161690" y="1514296"/>
                  </a:lnTo>
                  <a:lnTo>
                    <a:pt x="871448" y="2017353"/>
                  </a:lnTo>
                  <a:lnTo>
                    <a:pt x="290243" y="2017353"/>
                  </a:lnTo>
                  <a:lnTo>
                    <a:pt x="0" y="1514296"/>
                  </a:lnTo>
                  <a:close/>
                  <a:moveTo>
                    <a:pt x="1206560" y="521441"/>
                  </a:moveTo>
                  <a:lnTo>
                    <a:pt x="932162" y="996771"/>
                  </a:lnTo>
                  <a:lnTo>
                    <a:pt x="1206560" y="1472101"/>
                  </a:lnTo>
                  <a:lnTo>
                    <a:pt x="1755356" y="1472101"/>
                  </a:lnTo>
                  <a:lnTo>
                    <a:pt x="2030114" y="996771"/>
                  </a:lnTo>
                  <a:lnTo>
                    <a:pt x="1755356" y="521441"/>
                  </a:lnTo>
                  <a:close/>
                  <a:moveTo>
                    <a:pt x="1190356" y="493713"/>
                  </a:moveTo>
                  <a:lnTo>
                    <a:pt x="1771561" y="493713"/>
                  </a:lnTo>
                  <a:lnTo>
                    <a:pt x="2061803" y="996771"/>
                  </a:lnTo>
                  <a:lnTo>
                    <a:pt x="1771561" y="1499828"/>
                  </a:lnTo>
                  <a:lnTo>
                    <a:pt x="1190356" y="1499828"/>
                  </a:lnTo>
                  <a:lnTo>
                    <a:pt x="900113" y="996771"/>
                  </a:lnTo>
                  <a:close/>
                  <a:moveTo>
                    <a:pt x="298180" y="0"/>
                  </a:moveTo>
                  <a:lnTo>
                    <a:pt x="863510" y="0"/>
                  </a:lnTo>
                  <a:lnTo>
                    <a:pt x="1145815" y="488950"/>
                  </a:lnTo>
                  <a:lnTo>
                    <a:pt x="863510" y="977540"/>
                  </a:lnTo>
                  <a:lnTo>
                    <a:pt x="298180" y="977540"/>
                  </a:lnTo>
                  <a:lnTo>
                    <a:pt x="15875" y="488950"/>
                  </a:lnTo>
                  <a:close/>
                </a:path>
              </a:pathLst>
            </a:custGeom>
            <a:solidFill>
              <a:schemeClr val="bg1">
                <a:lumMod val="85000"/>
                <a:alpha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-1016078" y="4813115"/>
              <a:ext cx="2793164" cy="2437965"/>
            </a:xfrm>
            <a:custGeom>
              <a:avLst/>
              <a:gdLst>
                <a:gd name="connsiteX0" fmla="*/ 245542 w 2309452"/>
                <a:gd name="connsiteY0" fmla="*/ 1248485 h 2015765"/>
                <a:gd name="connsiteX1" fmla="*/ 32043 w 2309452"/>
                <a:gd name="connsiteY1" fmla="*/ 1618276 h 2015765"/>
                <a:gd name="connsiteX2" fmla="*/ 245542 w 2309452"/>
                <a:gd name="connsiteY2" fmla="*/ 1988067 h 2015765"/>
                <a:gd name="connsiteX3" fmla="*/ 672900 w 2309452"/>
                <a:gd name="connsiteY3" fmla="*/ 1988067 h 2015765"/>
                <a:gd name="connsiteX4" fmla="*/ 886399 w 2309452"/>
                <a:gd name="connsiteY4" fmla="*/ 1618276 h 2015765"/>
                <a:gd name="connsiteX5" fmla="*/ 672900 w 2309452"/>
                <a:gd name="connsiteY5" fmla="*/ 1248485 h 2015765"/>
                <a:gd name="connsiteX6" fmla="*/ 1636192 w 2309452"/>
                <a:gd name="connsiteY6" fmla="*/ 1239003 h 2015765"/>
                <a:gd name="connsiteX7" fmla="*/ 1422693 w 2309452"/>
                <a:gd name="connsiteY7" fmla="*/ 1609364 h 2015765"/>
                <a:gd name="connsiteX8" fmla="*/ 1636192 w 2309452"/>
                <a:gd name="connsiteY8" fmla="*/ 1979726 h 2015765"/>
                <a:gd name="connsiteX9" fmla="*/ 2063550 w 2309452"/>
                <a:gd name="connsiteY9" fmla="*/ 1979726 h 2015765"/>
                <a:gd name="connsiteX10" fmla="*/ 2277409 w 2309452"/>
                <a:gd name="connsiteY10" fmla="*/ 1609364 h 2015765"/>
                <a:gd name="connsiteX11" fmla="*/ 2063550 w 2309452"/>
                <a:gd name="connsiteY11" fmla="*/ 1239003 h 2015765"/>
                <a:gd name="connsiteX12" fmla="*/ 229700 w 2309452"/>
                <a:gd name="connsiteY12" fmla="*/ 1220787 h 2015765"/>
                <a:gd name="connsiteX13" fmla="*/ 689101 w 2309452"/>
                <a:gd name="connsiteY13" fmla="*/ 1220787 h 2015765"/>
                <a:gd name="connsiteX14" fmla="*/ 918802 w 2309452"/>
                <a:gd name="connsiteY14" fmla="*/ 1618276 h 2015765"/>
                <a:gd name="connsiteX15" fmla="*/ 689101 w 2309452"/>
                <a:gd name="connsiteY15" fmla="*/ 2015765 h 2015765"/>
                <a:gd name="connsiteX16" fmla="*/ 229700 w 2309452"/>
                <a:gd name="connsiteY16" fmla="*/ 2015765 h 2015765"/>
                <a:gd name="connsiteX17" fmla="*/ 0 w 2309452"/>
                <a:gd name="connsiteY17" fmla="*/ 1618276 h 2015765"/>
                <a:gd name="connsiteX18" fmla="*/ 1620351 w 2309452"/>
                <a:gd name="connsiteY18" fmla="*/ 1211262 h 2015765"/>
                <a:gd name="connsiteX19" fmla="*/ 2079752 w 2309452"/>
                <a:gd name="connsiteY19" fmla="*/ 1211262 h 2015765"/>
                <a:gd name="connsiteX20" fmla="*/ 2309452 w 2309452"/>
                <a:gd name="connsiteY20" fmla="*/ 1609364 h 2015765"/>
                <a:gd name="connsiteX21" fmla="*/ 2079752 w 2309452"/>
                <a:gd name="connsiteY21" fmla="*/ 2007827 h 2015765"/>
                <a:gd name="connsiteX22" fmla="*/ 1620351 w 2309452"/>
                <a:gd name="connsiteY22" fmla="*/ 2007827 h 2015765"/>
                <a:gd name="connsiteX23" fmla="*/ 1390650 w 2309452"/>
                <a:gd name="connsiteY23" fmla="*/ 1609364 h 2015765"/>
                <a:gd name="connsiteX24" fmla="*/ 933053 w 2309452"/>
                <a:gd name="connsiteY24" fmla="*/ 822325 h 2015765"/>
                <a:gd name="connsiteX25" fmla="*/ 1376759 w 2309452"/>
                <a:gd name="connsiteY25" fmla="*/ 822325 h 2015765"/>
                <a:gd name="connsiteX26" fmla="*/ 1598252 w 2309452"/>
                <a:gd name="connsiteY26" fmla="*/ 1206140 h 2015765"/>
                <a:gd name="connsiteX27" fmla="*/ 1376759 w 2309452"/>
                <a:gd name="connsiteY27" fmla="*/ 1590315 h 2015765"/>
                <a:gd name="connsiteX28" fmla="*/ 933053 w 2309452"/>
                <a:gd name="connsiteY28" fmla="*/ 1590315 h 2015765"/>
                <a:gd name="connsiteX29" fmla="*/ 711200 w 2309452"/>
                <a:gd name="connsiteY29" fmla="*/ 1206140 h 2015765"/>
                <a:gd name="connsiteX30" fmla="*/ 245542 w 2309452"/>
                <a:gd name="connsiteY30" fmla="*/ 434098 h 2015765"/>
                <a:gd name="connsiteX31" fmla="*/ 32043 w 2309452"/>
                <a:gd name="connsiteY31" fmla="*/ 803889 h 2015765"/>
                <a:gd name="connsiteX32" fmla="*/ 245542 w 2309452"/>
                <a:gd name="connsiteY32" fmla="*/ 1173679 h 2015765"/>
                <a:gd name="connsiteX33" fmla="*/ 672900 w 2309452"/>
                <a:gd name="connsiteY33" fmla="*/ 1173679 h 2015765"/>
                <a:gd name="connsiteX34" fmla="*/ 886399 w 2309452"/>
                <a:gd name="connsiteY34" fmla="*/ 803889 h 2015765"/>
                <a:gd name="connsiteX35" fmla="*/ 672900 w 2309452"/>
                <a:gd name="connsiteY35" fmla="*/ 434098 h 2015765"/>
                <a:gd name="connsiteX36" fmla="*/ 229700 w 2309452"/>
                <a:gd name="connsiteY36" fmla="*/ 406400 h 2015765"/>
                <a:gd name="connsiteX37" fmla="*/ 689101 w 2309452"/>
                <a:gd name="connsiteY37" fmla="*/ 406400 h 2015765"/>
                <a:gd name="connsiteX38" fmla="*/ 918802 w 2309452"/>
                <a:gd name="connsiteY38" fmla="*/ 803889 h 2015765"/>
                <a:gd name="connsiteX39" fmla="*/ 689101 w 2309452"/>
                <a:gd name="connsiteY39" fmla="*/ 1201377 h 2015765"/>
                <a:gd name="connsiteX40" fmla="*/ 229700 w 2309452"/>
                <a:gd name="connsiteY40" fmla="*/ 1201377 h 2015765"/>
                <a:gd name="connsiteX41" fmla="*/ 0 w 2309452"/>
                <a:gd name="connsiteY41" fmla="*/ 803889 h 2015765"/>
                <a:gd name="connsiteX42" fmla="*/ 960277 w 2309452"/>
                <a:gd name="connsiteY42" fmla="*/ 27711 h 2015765"/>
                <a:gd name="connsiteX43" fmla="*/ 746418 w 2309452"/>
                <a:gd name="connsiteY43" fmla="*/ 397309 h 2015765"/>
                <a:gd name="connsiteX44" fmla="*/ 960277 w 2309452"/>
                <a:gd name="connsiteY44" fmla="*/ 767626 h 2015765"/>
                <a:gd name="connsiteX45" fmla="*/ 1387275 w 2309452"/>
                <a:gd name="connsiteY45" fmla="*/ 767626 h 2015765"/>
                <a:gd name="connsiteX46" fmla="*/ 1601134 w 2309452"/>
                <a:gd name="connsiteY46" fmla="*/ 397309 h 2015765"/>
                <a:gd name="connsiteX47" fmla="*/ 1387275 w 2309452"/>
                <a:gd name="connsiteY47" fmla="*/ 27711 h 2015765"/>
                <a:gd name="connsiteX48" fmla="*/ 944076 w 2309452"/>
                <a:gd name="connsiteY48" fmla="*/ 0 h 2015765"/>
                <a:gd name="connsiteX49" fmla="*/ 1403477 w 2309452"/>
                <a:gd name="connsiteY49" fmla="*/ 0 h 2015765"/>
                <a:gd name="connsiteX50" fmla="*/ 1633177 w 2309452"/>
                <a:gd name="connsiteY50" fmla="*/ 397309 h 2015765"/>
                <a:gd name="connsiteX51" fmla="*/ 1403477 w 2309452"/>
                <a:gd name="connsiteY51" fmla="*/ 794977 h 2015765"/>
                <a:gd name="connsiteX52" fmla="*/ 944076 w 2309452"/>
                <a:gd name="connsiteY52" fmla="*/ 794977 h 2015765"/>
                <a:gd name="connsiteX53" fmla="*/ 714375 w 2309452"/>
                <a:gd name="connsiteY53" fmla="*/ 397309 h 201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309452" h="2015765">
                  <a:moveTo>
                    <a:pt x="245542" y="1248485"/>
                  </a:moveTo>
                  <a:lnTo>
                    <a:pt x="32043" y="1618276"/>
                  </a:lnTo>
                  <a:lnTo>
                    <a:pt x="245542" y="1988067"/>
                  </a:lnTo>
                  <a:lnTo>
                    <a:pt x="672900" y="1988067"/>
                  </a:lnTo>
                  <a:lnTo>
                    <a:pt x="886399" y="1618276"/>
                  </a:lnTo>
                  <a:lnTo>
                    <a:pt x="672900" y="1248485"/>
                  </a:lnTo>
                  <a:close/>
                  <a:moveTo>
                    <a:pt x="1636192" y="1239003"/>
                  </a:moveTo>
                  <a:lnTo>
                    <a:pt x="1422693" y="1609364"/>
                  </a:lnTo>
                  <a:lnTo>
                    <a:pt x="1636192" y="1979726"/>
                  </a:lnTo>
                  <a:lnTo>
                    <a:pt x="2063550" y="1979726"/>
                  </a:lnTo>
                  <a:lnTo>
                    <a:pt x="2277409" y="1609364"/>
                  </a:lnTo>
                  <a:lnTo>
                    <a:pt x="2063550" y="1239003"/>
                  </a:lnTo>
                  <a:close/>
                  <a:moveTo>
                    <a:pt x="229700" y="1220787"/>
                  </a:moveTo>
                  <a:lnTo>
                    <a:pt x="689101" y="1220787"/>
                  </a:lnTo>
                  <a:lnTo>
                    <a:pt x="918802" y="1618276"/>
                  </a:lnTo>
                  <a:lnTo>
                    <a:pt x="689101" y="2015765"/>
                  </a:lnTo>
                  <a:lnTo>
                    <a:pt x="229700" y="2015765"/>
                  </a:lnTo>
                  <a:lnTo>
                    <a:pt x="0" y="1618276"/>
                  </a:lnTo>
                  <a:close/>
                  <a:moveTo>
                    <a:pt x="1620351" y="1211262"/>
                  </a:moveTo>
                  <a:lnTo>
                    <a:pt x="2079752" y="1211262"/>
                  </a:lnTo>
                  <a:lnTo>
                    <a:pt x="2309452" y="1609364"/>
                  </a:lnTo>
                  <a:lnTo>
                    <a:pt x="2079752" y="2007827"/>
                  </a:lnTo>
                  <a:lnTo>
                    <a:pt x="1620351" y="2007827"/>
                  </a:lnTo>
                  <a:lnTo>
                    <a:pt x="1390650" y="1609364"/>
                  </a:lnTo>
                  <a:close/>
                  <a:moveTo>
                    <a:pt x="933053" y="822325"/>
                  </a:moveTo>
                  <a:lnTo>
                    <a:pt x="1376759" y="822325"/>
                  </a:lnTo>
                  <a:lnTo>
                    <a:pt x="1598252" y="1206140"/>
                  </a:lnTo>
                  <a:lnTo>
                    <a:pt x="1376759" y="1590315"/>
                  </a:lnTo>
                  <a:lnTo>
                    <a:pt x="933053" y="1590315"/>
                  </a:lnTo>
                  <a:lnTo>
                    <a:pt x="711200" y="1206140"/>
                  </a:lnTo>
                  <a:close/>
                  <a:moveTo>
                    <a:pt x="245542" y="434098"/>
                  </a:moveTo>
                  <a:lnTo>
                    <a:pt x="32043" y="803889"/>
                  </a:lnTo>
                  <a:lnTo>
                    <a:pt x="245542" y="1173679"/>
                  </a:lnTo>
                  <a:lnTo>
                    <a:pt x="672900" y="1173679"/>
                  </a:lnTo>
                  <a:lnTo>
                    <a:pt x="886399" y="803889"/>
                  </a:lnTo>
                  <a:lnTo>
                    <a:pt x="672900" y="434098"/>
                  </a:lnTo>
                  <a:close/>
                  <a:moveTo>
                    <a:pt x="229700" y="406400"/>
                  </a:moveTo>
                  <a:lnTo>
                    <a:pt x="689101" y="406400"/>
                  </a:lnTo>
                  <a:lnTo>
                    <a:pt x="918802" y="803889"/>
                  </a:lnTo>
                  <a:lnTo>
                    <a:pt x="689101" y="1201377"/>
                  </a:lnTo>
                  <a:lnTo>
                    <a:pt x="229700" y="1201377"/>
                  </a:lnTo>
                  <a:lnTo>
                    <a:pt x="0" y="803889"/>
                  </a:lnTo>
                  <a:close/>
                  <a:moveTo>
                    <a:pt x="960277" y="27711"/>
                  </a:moveTo>
                  <a:lnTo>
                    <a:pt x="746418" y="397309"/>
                  </a:lnTo>
                  <a:lnTo>
                    <a:pt x="960277" y="767626"/>
                  </a:lnTo>
                  <a:lnTo>
                    <a:pt x="1387275" y="767626"/>
                  </a:lnTo>
                  <a:lnTo>
                    <a:pt x="1601134" y="397309"/>
                  </a:lnTo>
                  <a:lnTo>
                    <a:pt x="1387275" y="27711"/>
                  </a:lnTo>
                  <a:close/>
                  <a:moveTo>
                    <a:pt x="944076" y="0"/>
                  </a:moveTo>
                  <a:lnTo>
                    <a:pt x="1403477" y="0"/>
                  </a:lnTo>
                  <a:lnTo>
                    <a:pt x="1633177" y="397309"/>
                  </a:lnTo>
                  <a:lnTo>
                    <a:pt x="1403477" y="794977"/>
                  </a:lnTo>
                  <a:lnTo>
                    <a:pt x="944076" y="794977"/>
                  </a:lnTo>
                  <a:lnTo>
                    <a:pt x="714375" y="397309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10" name="Freeform 10"/>
            <p:cNvSpPr>
              <a:spLocks noChangeArrowheads="1"/>
            </p:cNvSpPr>
            <p:nvPr/>
          </p:nvSpPr>
          <p:spPr bwMode="auto">
            <a:xfrm>
              <a:off x="-908485" y="0"/>
              <a:ext cx="1405440" cy="1217280"/>
            </a:xfrm>
            <a:custGeom>
              <a:avLst/>
              <a:gdLst>
                <a:gd name="T0" fmla="*/ 852 w 3228"/>
                <a:gd name="T1" fmla="*/ 2718 h 2796"/>
                <a:gd name="T2" fmla="*/ 2376 w 3228"/>
                <a:gd name="T3" fmla="*/ 2718 h 2796"/>
                <a:gd name="T4" fmla="*/ 3138 w 3228"/>
                <a:gd name="T5" fmla="*/ 1397 h 2796"/>
                <a:gd name="T6" fmla="*/ 2376 w 3228"/>
                <a:gd name="T7" fmla="*/ 77 h 2796"/>
                <a:gd name="T8" fmla="*/ 852 w 3228"/>
                <a:gd name="T9" fmla="*/ 77 h 2796"/>
                <a:gd name="T10" fmla="*/ 89 w 3228"/>
                <a:gd name="T11" fmla="*/ 1397 h 2796"/>
                <a:gd name="T12" fmla="*/ 852 w 3228"/>
                <a:gd name="T13" fmla="*/ 2718 h 2796"/>
                <a:gd name="T14" fmla="*/ 2421 w 3228"/>
                <a:gd name="T15" fmla="*/ 2795 h 2796"/>
                <a:gd name="T16" fmla="*/ 807 w 3228"/>
                <a:gd name="T17" fmla="*/ 2795 h 2796"/>
                <a:gd name="T18" fmla="*/ 0 w 3228"/>
                <a:gd name="T19" fmla="*/ 1397 h 2796"/>
                <a:gd name="T20" fmla="*/ 807 w 3228"/>
                <a:gd name="T21" fmla="*/ 0 h 2796"/>
                <a:gd name="T22" fmla="*/ 2421 w 3228"/>
                <a:gd name="T23" fmla="*/ 0 h 2796"/>
                <a:gd name="T24" fmla="*/ 3227 w 3228"/>
                <a:gd name="T25" fmla="*/ 1397 h 2796"/>
                <a:gd name="T26" fmla="*/ 2421 w 3228"/>
                <a:gd name="T27" fmla="*/ 2795 h 2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28" h="2796">
                  <a:moveTo>
                    <a:pt x="852" y="2718"/>
                  </a:moveTo>
                  <a:lnTo>
                    <a:pt x="2376" y="2718"/>
                  </a:lnTo>
                  <a:lnTo>
                    <a:pt x="3138" y="1397"/>
                  </a:lnTo>
                  <a:lnTo>
                    <a:pt x="2376" y="77"/>
                  </a:lnTo>
                  <a:lnTo>
                    <a:pt x="852" y="77"/>
                  </a:lnTo>
                  <a:lnTo>
                    <a:pt x="89" y="1397"/>
                  </a:lnTo>
                  <a:lnTo>
                    <a:pt x="852" y="2718"/>
                  </a:lnTo>
                  <a:close/>
                  <a:moveTo>
                    <a:pt x="2421" y="2795"/>
                  </a:moveTo>
                  <a:lnTo>
                    <a:pt x="807" y="2795"/>
                  </a:lnTo>
                  <a:lnTo>
                    <a:pt x="0" y="1397"/>
                  </a:lnTo>
                  <a:lnTo>
                    <a:pt x="807" y="0"/>
                  </a:lnTo>
                  <a:lnTo>
                    <a:pt x="2421" y="0"/>
                  </a:lnTo>
                  <a:lnTo>
                    <a:pt x="3227" y="1397"/>
                  </a:lnTo>
                  <a:lnTo>
                    <a:pt x="2421" y="2795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-668575" y="725296"/>
              <a:ext cx="1931085" cy="1474125"/>
            </a:xfrm>
            <a:custGeom>
              <a:avLst/>
              <a:gdLst>
                <a:gd name="connsiteX0" fmla="*/ 245902 w 1596665"/>
                <a:gd name="connsiteY0" fmla="*/ 451561 h 1218840"/>
                <a:gd name="connsiteX1" fmla="*/ 32043 w 1596665"/>
                <a:gd name="connsiteY1" fmla="*/ 821352 h 1218840"/>
                <a:gd name="connsiteX2" fmla="*/ 245902 w 1596665"/>
                <a:gd name="connsiteY2" fmla="*/ 1190782 h 1218840"/>
                <a:gd name="connsiteX3" fmla="*/ 673260 w 1596665"/>
                <a:gd name="connsiteY3" fmla="*/ 1190782 h 1218840"/>
                <a:gd name="connsiteX4" fmla="*/ 886759 w 1596665"/>
                <a:gd name="connsiteY4" fmla="*/ 821352 h 1218840"/>
                <a:gd name="connsiteX5" fmla="*/ 673260 w 1596665"/>
                <a:gd name="connsiteY5" fmla="*/ 451561 h 1218840"/>
                <a:gd name="connsiteX6" fmla="*/ 229700 w 1596665"/>
                <a:gd name="connsiteY6" fmla="*/ 423863 h 1218840"/>
                <a:gd name="connsiteX7" fmla="*/ 689101 w 1596665"/>
                <a:gd name="connsiteY7" fmla="*/ 423863 h 1218840"/>
                <a:gd name="connsiteX8" fmla="*/ 918802 w 1596665"/>
                <a:gd name="connsiteY8" fmla="*/ 821352 h 1218840"/>
                <a:gd name="connsiteX9" fmla="*/ 689101 w 1596665"/>
                <a:gd name="connsiteY9" fmla="*/ 1218840 h 1218840"/>
                <a:gd name="connsiteX10" fmla="*/ 229700 w 1596665"/>
                <a:gd name="connsiteY10" fmla="*/ 1218840 h 1218840"/>
                <a:gd name="connsiteX11" fmla="*/ 0 w 1596665"/>
                <a:gd name="connsiteY11" fmla="*/ 821352 h 1218840"/>
                <a:gd name="connsiteX12" fmla="*/ 931195 w 1596665"/>
                <a:gd name="connsiteY12" fmla="*/ 0 h 1218840"/>
                <a:gd name="connsiteX13" fmla="*/ 1375082 w 1596665"/>
                <a:gd name="connsiteY13" fmla="*/ 0 h 1218840"/>
                <a:gd name="connsiteX14" fmla="*/ 1596665 w 1596665"/>
                <a:gd name="connsiteY14" fmla="*/ 383815 h 1218840"/>
                <a:gd name="connsiteX15" fmla="*/ 1375082 w 1596665"/>
                <a:gd name="connsiteY15" fmla="*/ 767990 h 1218840"/>
                <a:gd name="connsiteX16" fmla="*/ 931195 w 1596665"/>
                <a:gd name="connsiteY16" fmla="*/ 767990 h 1218840"/>
                <a:gd name="connsiteX17" fmla="*/ 709612 w 1596665"/>
                <a:gd name="connsiteY17" fmla="*/ 383815 h 121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6665" h="1218840">
                  <a:moveTo>
                    <a:pt x="245902" y="451561"/>
                  </a:moveTo>
                  <a:lnTo>
                    <a:pt x="32043" y="821352"/>
                  </a:lnTo>
                  <a:lnTo>
                    <a:pt x="245902" y="1190782"/>
                  </a:lnTo>
                  <a:lnTo>
                    <a:pt x="673260" y="1190782"/>
                  </a:lnTo>
                  <a:lnTo>
                    <a:pt x="886759" y="821352"/>
                  </a:lnTo>
                  <a:lnTo>
                    <a:pt x="673260" y="451561"/>
                  </a:lnTo>
                  <a:close/>
                  <a:moveTo>
                    <a:pt x="229700" y="423863"/>
                  </a:moveTo>
                  <a:lnTo>
                    <a:pt x="689101" y="423863"/>
                  </a:lnTo>
                  <a:lnTo>
                    <a:pt x="918802" y="821352"/>
                  </a:lnTo>
                  <a:lnTo>
                    <a:pt x="689101" y="1218840"/>
                  </a:lnTo>
                  <a:lnTo>
                    <a:pt x="229700" y="1218840"/>
                  </a:lnTo>
                  <a:lnTo>
                    <a:pt x="0" y="821352"/>
                  </a:lnTo>
                  <a:close/>
                  <a:moveTo>
                    <a:pt x="931195" y="0"/>
                  </a:moveTo>
                  <a:lnTo>
                    <a:pt x="1375082" y="0"/>
                  </a:lnTo>
                  <a:lnTo>
                    <a:pt x="1596665" y="383815"/>
                  </a:lnTo>
                  <a:lnTo>
                    <a:pt x="1375082" y="767990"/>
                  </a:lnTo>
                  <a:lnTo>
                    <a:pt x="931195" y="767990"/>
                  </a:lnTo>
                  <a:lnTo>
                    <a:pt x="709612" y="383815"/>
                  </a:lnTo>
                  <a:close/>
                </a:path>
              </a:pathLst>
            </a:custGeom>
            <a:solidFill>
              <a:schemeClr val="bg1">
                <a:lumMod val="95000"/>
                <a:alpha val="2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12" name="Freeform 12"/>
            <p:cNvSpPr>
              <a:spLocks noChangeArrowheads="1"/>
            </p:cNvSpPr>
            <p:nvPr/>
          </p:nvSpPr>
          <p:spPr bwMode="auto">
            <a:xfrm rot="21090634">
              <a:off x="7771745" y="5004969"/>
              <a:ext cx="4786248" cy="2451015"/>
            </a:xfrm>
            <a:custGeom>
              <a:avLst/>
              <a:gdLst>
                <a:gd name="T0" fmla="*/ 9393 w 10989"/>
                <a:gd name="T1" fmla="*/ 4874 h 5630"/>
                <a:gd name="T2" fmla="*/ 10455 w 10989"/>
                <a:gd name="T3" fmla="*/ 4256 h 5630"/>
                <a:gd name="T4" fmla="*/ 9201 w 10989"/>
                <a:gd name="T5" fmla="*/ 4787 h 5630"/>
                <a:gd name="T6" fmla="*/ 8501 w 10989"/>
                <a:gd name="T7" fmla="*/ 3630 h 5630"/>
                <a:gd name="T8" fmla="*/ 9538 w 10989"/>
                <a:gd name="T9" fmla="*/ 4147 h 5630"/>
                <a:gd name="T10" fmla="*/ 8667 w 10989"/>
                <a:gd name="T11" fmla="*/ 2179 h 5630"/>
                <a:gd name="T12" fmla="*/ 9321 w 10989"/>
                <a:gd name="T13" fmla="*/ 3377 h 5630"/>
                <a:gd name="T14" fmla="*/ 8134 w 10989"/>
                <a:gd name="T15" fmla="*/ 2716 h 5630"/>
                <a:gd name="T16" fmla="*/ 7076 w 10989"/>
                <a:gd name="T17" fmla="*/ 2069 h 5630"/>
                <a:gd name="T18" fmla="*/ 8435 w 10989"/>
                <a:gd name="T19" fmla="*/ 2044 h 5630"/>
                <a:gd name="T20" fmla="*/ 6377 w 10989"/>
                <a:gd name="T21" fmla="*/ 3459 h 5630"/>
                <a:gd name="T22" fmla="*/ 6221 w 10989"/>
                <a:gd name="T23" fmla="*/ 2298 h 5630"/>
                <a:gd name="T24" fmla="*/ 5881 w 10989"/>
                <a:gd name="T25" fmla="*/ 4022 h 5630"/>
                <a:gd name="T26" fmla="*/ 4805 w 10989"/>
                <a:gd name="T27" fmla="*/ 3475 h 5630"/>
                <a:gd name="T28" fmla="*/ 5861 w 10989"/>
                <a:gd name="T29" fmla="*/ 2910 h 5630"/>
                <a:gd name="T30" fmla="*/ 3927 w 10989"/>
                <a:gd name="T31" fmla="*/ 3333 h 5630"/>
                <a:gd name="T32" fmla="*/ 4081 w 10989"/>
                <a:gd name="T33" fmla="*/ 2179 h 5630"/>
                <a:gd name="T34" fmla="*/ 4727 w 10989"/>
                <a:gd name="T35" fmla="*/ 3371 h 5630"/>
                <a:gd name="T36" fmla="*/ 2728 w 10989"/>
                <a:gd name="T37" fmla="*/ 3996 h 5630"/>
                <a:gd name="T38" fmla="*/ 3445 w 10989"/>
                <a:gd name="T39" fmla="*/ 2838 h 5630"/>
                <a:gd name="T40" fmla="*/ 2397 w 10989"/>
                <a:gd name="T41" fmla="*/ 4691 h 5630"/>
                <a:gd name="T42" fmla="*/ 1333 w 10989"/>
                <a:gd name="T43" fmla="*/ 4062 h 5630"/>
                <a:gd name="T44" fmla="*/ 2680 w 10989"/>
                <a:gd name="T45" fmla="*/ 4024 h 5630"/>
                <a:gd name="T46" fmla="*/ 442 w 10989"/>
                <a:gd name="T47" fmla="*/ 4002 h 5630"/>
                <a:gd name="T48" fmla="*/ 1149 w 10989"/>
                <a:gd name="T49" fmla="*/ 2838 h 5630"/>
                <a:gd name="T50" fmla="*/ 5915 w 10989"/>
                <a:gd name="T51" fmla="*/ 1560 h 5630"/>
                <a:gd name="T52" fmla="*/ 6992 w 10989"/>
                <a:gd name="T53" fmla="*/ 925 h 5630"/>
                <a:gd name="T54" fmla="*/ 6885 w 10989"/>
                <a:gd name="T55" fmla="*/ 2128 h 5630"/>
                <a:gd name="T56" fmla="*/ 9176 w 10989"/>
                <a:gd name="T57" fmla="*/ 855 h 5630"/>
                <a:gd name="T58" fmla="*/ 9317 w 10989"/>
                <a:gd name="T59" fmla="*/ 2059 h 5630"/>
                <a:gd name="T60" fmla="*/ 8214 w 10989"/>
                <a:gd name="T61" fmla="*/ 1423 h 5630"/>
                <a:gd name="T62" fmla="*/ 10708 w 10989"/>
                <a:gd name="T63" fmla="*/ 694 h 5630"/>
                <a:gd name="T64" fmla="*/ 9653 w 10989"/>
                <a:gd name="T65" fmla="*/ 1331 h 5630"/>
                <a:gd name="T66" fmla="*/ 9683 w 10989"/>
                <a:gd name="T67" fmla="*/ 2963 h 5630"/>
                <a:gd name="T68" fmla="*/ 10477 w 10989"/>
                <a:gd name="T69" fmla="*/ 4041 h 5630"/>
                <a:gd name="T70" fmla="*/ 9415 w 10989"/>
                <a:gd name="T71" fmla="*/ 3485 h 5630"/>
                <a:gd name="T72" fmla="*/ 10783 w 10989"/>
                <a:gd name="T73" fmla="*/ 3614 h 5630"/>
                <a:gd name="T74" fmla="*/ 10557 w 10989"/>
                <a:gd name="T75" fmla="*/ 2812 h 5630"/>
                <a:gd name="T76" fmla="*/ 9425 w 10989"/>
                <a:gd name="T77" fmla="*/ 2168 h 5630"/>
                <a:gd name="T78" fmla="*/ 10533 w 10989"/>
                <a:gd name="T79" fmla="*/ 1472 h 5630"/>
                <a:gd name="T80" fmla="*/ 10498 w 10989"/>
                <a:gd name="T81" fmla="*/ 229 h 5630"/>
                <a:gd name="T82" fmla="*/ 9562 w 10989"/>
                <a:gd name="T83" fmla="*/ 267 h 5630"/>
                <a:gd name="T84" fmla="*/ 8436 w 10989"/>
                <a:gd name="T85" fmla="*/ 936 h 5630"/>
                <a:gd name="T86" fmla="*/ 7062 w 10989"/>
                <a:gd name="T87" fmla="*/ 898 h 5630"/>
                <a:gd name="T88" fmla="*/ 6136 w 10989"/>
                <a:gd name="T89" fmla="*/ 936 h 5630"/>
                <a:gd name="T90" fmla="*/ 6070 w 10989"/>
                <a:gd name="T91" fmla="*/ 2148 h 5630"/>
                <a:gd name="T92" fmla="*/ 5025 w 10989"/>
                <a:gd name="T93" fmla="*/ 2671 h 5630"/>
                <a:gd name="T94" fmla="*/ 3782 w 10989"/>
                <a:gd name="T95" fmla="*/ 2153 h 5630"/>
                <a:gd name="T96" fmla="*/ 2628 w 10989"/>
                <a:gd name="T97" fmla="*/ 2816 h 5630"/>
                <a:gd name="T98" fmla="*/ 1586 w 10989"/>
                <a:gd name="T99" fmla="*/ 3333 h 5630"/>
                <a:gd name="T100" fmla="*/ 340 w 10989"/>
                <a:gd name="T101" fmla="*/ 2816 h 5630"/>
                <a:gd name="T102" fmla="*/ 396 w 10989"/>
                <a:gd name="T103" fmla="*/ 4025 h 5630"/>
                <a:gd name="T104" fmla="*/ 1533 w 10989"/>
                <a:gd name="T105" fmla="*/ 4687 h 5630"/>
                <a:gd name="T106" fmla="*/ 2506 w 10989"/>
                <a:gd name="T107" fmla="*/ 4800 h 5630"/>
                <a:gd name="T108" fmla="*/ 3653 w 10989"/>
                <a:gd name="T109" fmla="*/ 4137 h 5630"/>
                <a:gd name="T110" fmla="*/ 4978 w 10989"/>
                <a:gd name="T111" fmla="*/ 4012 h 5630"/>
                <a:gd name="T112" fmla="*/ 5952 w 10989"/>
                <a:gd name="T113" fmla="*/ 4124 h 5630"/>
                <a:gd name="T114" fmla="*/ 7096 w 10989"/>
                <a:gd name="T115" fmla="*/ 3475 h 5630"/>
                <a:gd name="T116" fmla="*/ 8438 w 10989"/>
                <a:gd name="T117" fmla="*/ 3375 h 5630"/>
                <a:gd name="T118" fmla="*/ 8159 w 10989"/>
                <a:gd name="T119" fmla="*/ 4256 h 5630"/>
                <a:gd name="T120" fmla="*/ 9307 w 10989"/>
                <a:gd name="T121" fmla="*/ 4918 h 5630"/>
                <a:gd name="T122" fmla="*/ 10455 w 10989"/>
                <a:gd name="T123" fmla="*/ 5577 h 5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989" h="5630">
                  <a:moveTo>
                    <a:pt x="10505" y="5373"/>
                  </a:moveTo>
                  <a:lnTo>
                    <a:pt x="10505" y="5373"/>
                  </a:lnTo>
                  <a:cubicBezTo>
                    <a:pt x="10490" y="5365"/>
                    <a:pt x="10473" y="5360"/>
                    <a:pt x="10455" y="5360"/>
                  </a:cubicBezTo>
                  <a:lnTo>
                    <a:pt x="10455" y="5360"/>
                  </a:lnTo>
                  <a:cubicBezTo>
                    <a:pt x="10401" y="5360"/>
                    <a:pt x="10357" y="5398"/>
                    <a:pt x="10348" y="5449"/>
                  </a:cubicBezTo>
                  <a:lnTo>
                    <a:pt x="9831" y="5449"/>
                  </a:lnTo>
                  <a:lnTo>
                    <a:pt x="9831" y="5449"/>
                  </a:lnTo>
                  <a:cubicBezTo>
                    <a:pt x="9818" y="5380"/>
                    <a:pt x="9757" y="5327"/>
                    <a:pt x="9683" y="5327"/>
                  </a:cubicBezTo>
                  <a:lnTo>
                    <a:pt x="9683" y="5327"/>
                  </a:lnTo>
                  <a:cubicBezTo>
                    <a:pt x="9674" y="5327"/>
                    <a:pt x="9665" y="5328"/>
                    <a:pt x="9656" y="5330"/>
                  </a:cubicBezTo>
                  <a:lnTo>
                    <a:pt x="9393" y="4874"/>
                  </a:lnTo>
                  <a:lnTo>
                    <a:pt x="9393" y="4874"/>
                  </a:lnTo>
                  <a:cubicBezTo>
                    <a:pt x="9407" y="4856"/>
                    <a:pt x="9415" y="4834"/>
                    <a:pt x="9415" y="4809"/>
                  </a:cubicBezTo>
                  <a:lnTo>
                    <a:pt x="9415" y="4809"/>
                  </a:lnTo>
                  <a:cubicBezTo>
                    <a:pt x="9415" y="4786"/>
                    <a:pt x="9408" y="4765"/>
                    <a:pt x="9395" y="4747"/>
                  </a:cubicBezTo>
                  <a:lnTo>
                    <a:pt x="9657" y="4294"/>
                  </a:lnTo>
                  <a:lnTo>
                    <a:pt x="9657" y="4294"/>
                  </a:lnTo>
                  <a:cubicBezTo>
                    <a:pt x="9667" y="4297"/>
                    <a:pt x="9678" y="4298"/>
                    <a:pt x="9689" y="4298"/>
                  </a:cubicBezTo>
                  <a:lnTo>
                    <a:pt x="9689" y="4298"/>
                  </a:lnTo>
                  <a:cubicBezTo>
                    <a:pt x="9763" y="4298"/>
                    <a:pt x="9824" y="4246"/>
                    <a:pt x="9837" y="4176"/>
                  </a:cubicBezTo>
                  <a:lnTo>
                    <a:pt x="10351" y="4176"/>
                  </a:lnTo>
                  <a:lnTo>
                    <a:pt x="10351" y="4176"/>
                  </a:lnTo>
                  <a:cubicBezTo>
                    <a:pt x="10363" y="4221"/>
                    <a:pt x="10405" y="4256"/>
                    <a:pt x="10455" y="4256"/>
                  </a:cubicBezTo>
                  <a:lnTo>
                    <a:pt x="10455" y="4256"/>
                  </a:lnTo>
                  <a:cubicBezTo>
                    <a:pt x="10471" y="4256"/>
                    <a:pt x="10486" y="4251"/>
                    <a:pt x="10500" y="4245"/>
                  </a:cubicBezTo>
                  <a:lnTo>
                    <a:pt x="10752" y="4681"/>
                  </a:lnTo>
                  <a:lnTo>
                    <a:pt x="10752" y="4681"/>
                  </a:lnTo>
                  <a:cubicBezTo>
                    <a:pt x="10712" y="4708"/>
                    <a:pt x="10685" y="4754"/>
                    <a:pt x="10685" y="4806"/>
                  </a:cubicBezTo>
                  <a:lnTo>
                    <a:pt x="10685" y="4806"/>
                  </a:lnTo>
                  <a:cubicBezTo>
                    <a:pt x="10685" y="4860"/>
                    <a:pt x="10714" y="4908"/>
                    <a:pt x="10758" y="4935"/>
                  </a:cubicBezTo>
                  <a:lnTo>
                    <a:pt x="10505" y="5373"/>
                  </a:lnTo>
                  <a:close/>
                  <a:moveTo>
                    <a:pt x="9348" y="4709"/>
                  </a:moveTo>
                  <a:lnTo>
                    <a:pt x="9348" y="4709"/>
                  </a:lnTo>
                  <a:cubicBezTo>
                    <a:pt x="9335" y="4704"/>
                    <a:pt x="9322" y="4701"/>
                    <a:pt x="9307" y="4701"/>
                  </a:cubicBezTo>
                  <a:lnTo>
                    <a:pt x="9307" y="4701"/>
                  </a:lnTo>
                  <a:cubicBezTo>
                    <a:pt x="9255" y="4701"/>
                    <a:pt x="9211" y="4738"/>
                    <a:pt x="9201" y="4787"/>
                  </a:cubicBezTo>
                  <a:lnTo>
                    <a:pt x="8684" y="4787"/>
                  </a:lnTo>
                  <a:lnTo>
                    <a:pt x="8684" y="4787"/>
                  </a:lnTo>
                  <a:cubicBezTo>
                    <a:pt x="8670" y="4717"/>
                    <a:pt x="8609" y="4665"/>
                    <a:pt x="8536" y="4665"/>
                  </a:cubicBezTo>
                  <a:lnTo>
                    <a:pt x="8536" y="4665"/>
                  </a:lnTo>
                  <a:cubicBezTo>
                    <a:pt x="8523" y="4665"/>
                    <a:pt x="8512" y="4666"/>
                    <a:pt x="8500" y="4669"/>
                  </a:cubicBezTo>
                  <a:lnTo>
                    <a:pt x="8240" y="4219"/>
                  </a:lnTo>
                  <a:lnTo>
                    <a:pt x="8240" y="4219"/>
                  </a:lnTo>
                  <a:cubicBezTo>
                    <a:pt x="8257" y="4200"/>
                    <a:pt x="8268" y="4175"/>
                    <a:pt x="8268" y="4147"/>
                  </a:cubicBezTo>
                  <a:lnTo>
                    <a:pt x="8268" y="4147"/>
                  </a:lnTo>
                  <a:cubicBezTo>
                    <a:pt x="8268" y="4120"/>
                    <a:pt x="8258" y="4097"/>
                    <a:pt x="8242" y="4077"/>
                  </a:cubicBezTo>
                  <a:lnTo>
                    <a:pt x="8501" y="3630"/>
                  </a:lnTo>
                  <a:lnTo>
                    <a:pt x="8501" y="3630"/>
                  </a:lnTo>
                  <a:cubicBezTo>
                    <a:pt x="8514" y="3633"/>
                    <a:pt x="8527" y="3636"/>
                    <a:pt x="8542" y="3636"/>
                  </a:cubicBezTo>
                  <a:lnTo>
                    <a:pt x="8542" y="3636"/>
                  </a:lnTo>
                  <a:cubicBezTo>
                    <a:pt x="8616" y="3636"/>
                    <a:pt x="8677" y="3583"/>
                    <a:pt x="8690" y="3514"/>
                  </a:cubicBezTo>
                  <a:lnTo>
                    <a:pt x="9203" y="3514"/>
                  </a:lnTo>
                  <a:lnTo>
                    <a:pt x="9203" y="3514"/>
                  </a:lnTo>
                  <a:cubicBezTo>
                    <a:pt x="9216" y="3559"/>
                    <a:pt x="9257" y="3593"/>
                    <a:pt x="9307" y="3593"/>
                  </a:cubicBezTo>
                  <a:lnTo>
                    <a:pt x="9307" y="3593"/>
                  </a:lnTo>
                  <a:cubicBezTo>
                    <a:pt x="9317" y="3593"/>
                    <a:pt x="9327" y="3591"/>
                    <a:pt x="9336" y="3588"/>
                  </a:cubicBezTo>
                  <a:lnTo>
                    <a:pt x="9592" y="4031"/>
                  </a:lnTo>
                  <a:lnTo>
                    <a:pt x="9592" y="4031"/>
                  </a:lnTo>
                  <a:cubicBezTo>
                    <a:pt x="9559" y="4059"/>
                    <a:pt x="9538" y="4100"/>
                    <a:pt x="9538" y="4147"/>
                  </a:cubicBezTo>
                  <a:lnTo>
                    <a:pt x="9538" y="4147"/>
                  </a:lnTo>
                  <a:cubicBezTo>
                    <a:pt x="9538" y="4198"/>
                    <a:pt x="9564" y="4242"/>
                    <a:pt x="9602" y="4270"/>
                  </a:cubicBezTo>
                  <a:lnTo>
                    <a:pt x="9348" y="4709"/>
                  </a:lnTo>
                  <a:close/>
                  <a:moveTo>
                    <a:pt x="8218" y="2891"/>
                  </a:moveTo>
                  <a:lnTo>
                    <a:pt x="8218" y="2891"/>
                  </a:lnTo>
                  <a:cubicBezTo>
                    <a:pt x="8233" y="2873"/>
                    <a:pt x="8242" y="2849"/>
                    <a:pt x="8242" y="2824"/>
                  </a:cubicBezTo>
                  <a:lnTo>
                    <a:pt x="8242" y="2824"/>
                  </a:lnTo>
                  <a:cubicBezTo>
                    <a:pt x="8242" y="2795"/>
                    <a:pt x="8231" y="2769"/>
                    <a:pt x="8213" y="2750"/>
                  </a:cubicBezTo>
                  <a:lnTo>
                    <a:pt x="8465" y="2313"/>
                  </a:lnTo>
                  <a:lnTo>
                    <a:pt x="8465" y="2313"/>
                  </a:lnTo>
                  <a:cubicBezTo>
                    <a:pt x="8481" y="2319"/>
                    <a:pt x="8498" y="2323"/>
                    <a:pt x="8516" y="2323"/>
                  </a:cubicBezTo>
                  <a:lnTo>
                    <a:pt x="8516" y="2323"/>
                  </a:lnTo>
                  <a:cubicBezTo>
                    <a:pt x="8597" y="2323"/>
                    <a:pt x="8663" y="2259"/>
                    <a:pt x="8667" y="2179"/>
                  </a:cubicBezTo>
                  <a:lnTo>
                    <a:pt x="9210" y="2179"/>
                  </a:lnTo>
                  <a:lnTo>
                    <a:pt x="9210" y="2179"/>
                  </a:lnTo>
                  <a:cubicBezTo>
                    <a:pt x="9215" y="2233"/>
                    <a:pt x="9261" y="2275"/>
                    <a:pt x="9317" y="2275"/>
                  </a:cubicBezTo>
                  <a:lnTo>
                    <a:pt x="9317" y="2275"/>
                  </a:lnTo>
                  <a:cubicBezTo>
                    <a:pt x="9322" y="2275"/>
                    <a:pt x="9327" y="2275"/>
                    <a:pt x="9332" y="2274"/>
                  </a:cubicBezTo>
                  <a:lnTo>
                    <a:pt x="9579" y="2702"/>
                  </a:lnTo>
                  <a:lnTo>
                    <a:pt x="9579" y="2702"/>
                  </a:lnTo>
                  <a:cubicBezTo>
                    <a:pt x="9550" y="2730"/>
                    <a:pt x="9532" y="2768"/>
                    <a:pt x="9532" y="2812"/>
                  </a:cubicBezTo>
                  <a:lnTo>
                    <a:pt x="9532" y="2812"/>
                  </a:lnTo>
                  <a:cubicBezTo>
                    <a:pt x="9532" y="2856"/>
                    <a:pt x="9552" y="2896"/>
                    <a:pt x="9582" y="2924"/>
                  </a:cubicBezTo>
                  <a:lnTo>
                    <a:pt x="9321" y="3377"/>
                  </a:lnTo>
                  <a:lnTo>
                    <a:pt x="9321" y="3377"/>
                  </a:lnTo>
                  <a:cubicBezTo>
                    <a:pt x="9316" y="3377"/>
                    <a:pt x="9312" y="3376"/>
                    <a:pt x="9307" y="3376"/>
                  </a:cubicBezTo>
                  <a:lnTo>
                    <a:pt x="9307" y="3376"/>
                  </a:lnTo>
                  <a:cubicBezTo>
                    <a:pt x="9258" y="3376"/>
                    <a:pt x="9218" y="3408"/>
                    <a:pt x="9204" y="3453"/>
                  </a:cubicBezTo>
                  <a:lnTo>
                    <a:pt x="8690" y="3453"/>
                  </a:lnTo>
                  <a:lnTo>
                    <a:pt x="8690" y="3453"/>
                  </a:lnTo>
                  <a:cubicBezTo>
                    <a:pt x="8675" y="3385"/>
                    <a:pt x="8614" y="3333"/>
                    <a:pt x="8542" y="3333"/>
                  </a:cubicBezTo>
                  <a:lnTo>
                    <a:pt x="8542" y="3333"/>
                  </a:lnTo>
                  <a:cubicBezTo>
                    <a:pt x="8521" y="3333"/>
                    <a:pt x="8500" y="3338"/>
                    <a:pt x="8481" y="3346"/>
                  </a:cubicBezTo>
                  <a:lnTo>
                    <a:pt x="8218" y="2891"/>
                  </a:lnTo>
                  <a:close/>
                  <a:moveTo>
                    <a:pt x="8169" y="2722"/>
                  </a:moveTo>
                  <a:lnTo>
                    <a:pt x="8169" y="2722"/>
                  </a:lnTo>
                  <a:cubicBezTo>
                    <a:pt x="8158" y="2718"/>
                    <a:pt x="8146" y="2716"/>
                    <a:pt x="8134" y="2716"/>
                  </a:cubicBezTo>
                  <a:lnTo>
                    <a:pt x="8134" y="2716"/>
                  </a:lnTo>
                  <a:cubicBezTo>
                    <a:pt x="8086" y="2716"/>
                    <a:pt x="8046" y="2747"/>
                    <a:pt x="8031" y="2790"/>
                  </a:cubicBezTo>
                  <a:lnTo>
                    <a:pt x="7517" y="2790"/>
                  </a:lnTo>
                  <a:lnTo>
                    <a:pt x="7517" y="2790"/>
                  </a:lnTo>
                  <a:cubicBezTo>
                    <a:pt x="7503" y="2722"/>
                    <a:pt x="7442" y="2671"/>
                    <a:pt x="7370" y="2671"/>
                  </a:cubicBezTo>
                  <a:lnTo>
                    <a:pt x="7370" y="2671"/>
                  </a:lnTo>
                  <a:cubicBezTo>
                    <a:pt x="7356" y="2671"/>
                    <a:pt x="7342" y="2673"/>
                    <a:pt x="7329" y="2677"/>
                  </a:cubicBezTo>
                  <a:lnTo>
                    <a:pt x="7065" y="2218"/>
                  </a:lnTo>
                  <a:lnTo>
                    <a:pt x="7065" y="2218"/>
                  </a:lnTo>
                  <a:cubicBezTo>
                    <a:pt x="7086" y="2198"/>
                    <a:pt x="7100" y="2170"/>
                    <a:pt x="7100" y="2138"/>
                  </a:cubicBezTo>
                  <a:lnTo>
                    <a:pt x="7100" y="2138"/>
                  </a:lnTo>
                  <a:cubicBezTo>
                    <a:pt x="7100" y="2112"/>
                    <a:pt x="7091" y="2088"/>
                    <a:pt x="7076" y="2069"/>
                  </a:cubicBezTo>
                  <a:lnTo>
                    <a:pt x="7335" y="1621"/>
                  </a:lnTo>
                  <a:lnTo>
                    <a:pt x="7335" y="1621"/>
                  </a:lnTo>
                  <a:cubicBezTo>
                    <a:pt x="7348" y="1624"/>
                    <a:pt x="7360" y="1626"/>
                    <a:pt x="7374" y="1626"/>
                  </a:cubicBezTo>
                  <a:lnTo>
                    <a:pt x="7374" y="1626"/>
                  </a:lnTo>
                  <a:cubicBezTo>
                    <a:pt x="7443" y="1626"/>
                    <a:pt x="7501" y="1580"/>
                    <a:pt x="7520" y="1517"/>
                  </a:cubicBezTo>
                  <a:lnTo>
                    <a:pt x="8033" y="1517"/>
                  </a:lnTo>
                  <a:lnTo>
                    <a:pt x="8033" y="1517"/>
                  </a:lnTo>
                  <a:cubicBezTo>
                    <a:pt x="8040" y="1570"/>
                    <a:pt x="8085" y="1611"/>
                    <a:pt x="8140" y="1611"/>
                  </a:cubicBezTo>
                  <a:lnTo>
                    <a:pt x="8140" y="1611"/>
                  </a:lnTo>
                  <a:cubicBezTo>
                    <a:pt x="8154" y="1611"/>
                    <a:pt x="8168" y="1608"/>
                    <a:pt x="8180" y="1603"/>
                  </a:cubicBezTo>
                  <a:lnTo>
                    <a:pt x="8435" y="2044"/>
                  </a:lnTo>
                  <a:lnTo>
                    <a:pt x="8435" y="2044"/>
                  </a:lnTo>
                  <a:cubicBezTo>
                    <a:pt x="8393" y="2071"/>
                    <a:pt x="8365" y="2118"/>
                    <a:pt x="8365" y="2172"/>
                  </a:cubicBezTo>
                  <a:lnTo>
                    <a:pt x="8365" y="2172"/>
                  </a:lnTo>
                  <a:cubicBezTo>
                    <a:pt x="8365" y="2218"/>
                    <a:pt x="8387" y="2260"/>
                    <a:pt x="8420" y="2288"/>
                  </a:cubicBezTo>
                  <a:lnTo>
                    <a:pt x="8169" y="2722"/>
                  </a:lnTo>
                  <a:close/>
                  <a:moveTo>
                    <a:pt x="7273" y="2938"/>
                  </a:moveTo>
                  <a:lnTo>
                    <a:pt x="7022" y="3373"/>
                  </a:lnTo>
                  <a:lnTo>
                    <a:pt x="7022" y="3373"/>
                  </a:lnTo>
                  <a:cubicBezTo>
                    <a:pt x="7012" y="3369"/>
                    <a:pt x="7000" y="3367"/>
                    <a:pt x="6987" y="3367"/>
                  </a:cubicBezTo>
                  <a:lnTo>
                    <a:pt x="6987" y="3367"/>
                  </a:lnTo>
                  <a:cubicBezTo>
                    <a:pt x="6933" y="3367"/>
                    <a:pt x="6888" y="3407"/>
                    <a:pt x="6881" y="3459"/>
                  </a:cubicBezTo>
                  <a:lnTo>
                    <a:pt x="6377" y="3459"/>
                  </a:lnTo>
                  <a:lnTo>
                    <a:pt x="6377" y="3459"/>
                  </a:lnTo>
                  <a:cubicBezTo>
                    <a:pt x="6370" y="3381"/>
                    <a:pt x="6306" y="3320"/>
                    <a:pt x="6226" y="3320"/>
                  </a:cubicBezTo>
                  <a:lnTo>
                    <a:pt x="6226" y="3320"/>
                  </a:lnTo>
                  <a:cubicBezTo>
                    <a:pt x="6207" y="3320"/>
                    <a:pt x="6189" y="3324"/>
                    <a:pt x="6173" y="3330"/>
                  </a:cubicBezTo>
                  <a:lnTo>
                    <a:pt x="5917" y="2888"/>
                  </a:lnTo>
                  <a:lnTo>
                    <a:pt x="5917" y="2888"/>
                  </a:lnTo>
                  <a:cubicBezTo>
                    <a:pt x="5942" y="2868"/>
                    <a:pt x="5959" y="2837"/>
                    <a:pt x="5959" y="2802"/>
                  </a:cubicBezTo>
                  <a:lnTo>
                    <a:pt x="5959" y="2802"/>
                  </a:lnTo>
                  <a:cubicBezTo>
                    <a:pt x="5959" y="2772"/>
                    <a:pt x="5946" y="2745"/>
                    <a:pt x="5926" y="2726"/>
                  </a:cubicBezTo>
                  <a:lnTo>
                    <a:pt x="6176" y="2292"/>
                  </a:lnTo>
                  <a:lnTo>
                    <a:pt x="6176" y="2292"/>
                  </a:lnTo>
                  <a:cubicBezTo>
                    <a:pt x="6191" y="2296"/>
                    <a:pt x="6205" y="2298"/>
                    <a:pt x="6221" y="2298"/>
                  </a:cubicBezTo>
                  <a:lnTo>
                    <a:pt x="6221" y="2298"/>
                  </a:lnTo>
                  <a:cubicBezTo>
                    <a:pt x="6291" y="2298"/>
                    <a:pt x="6350" y="2250"/>
                    <a:pt x="6367" y="2186"/>
                  </a:cubicBezTo>
                  <a:lnTo>
                    <a:pt x="6895" y="2186"/>
                  </a:lnTo>
                  <a:lnTo>
                    <a:pt x="6895" y="2186"/>
                  </a:lnTo>
                  <a:cubicBezTo>
                    <a:pt x="6913" y="2222"/>
                    <a:pt x="6949" y="2246"/>
                    <a:pt x="6992" y="2246"/>
                  </a:cubicBezTo>
                  <a:lnTo>
                    <a:pt x="6992" y="2246"/>
                  </a:lnTo>
                  <a:cubicBezTo>
                    <a:pt x="6997" y="2246"/>
                    <a:pt x="7002" y="2245"/>
                    <a:pt x="7007" y="2244"/>
                  </a:cubicBezTo>
                  <a:lnTo>
                    <a:pt x="7273" y="2706"/>
                  </a:lnTo>
                  <a:lnTo>
                    <a:pt x="7273" y="2706"/>
                  </a:lnTo>
                  <a:cubicBezTo>
                    <a:pt x="7240" y="2734"/>
                    <a:pt x="7219" y="2775"/>
                    <a:pt x="7219" y="2822"/>
                  </a:cubicBezTo>
                  <a:lnTo>
                    <a:pt x="7219" y="2822"/>
                  </a:lnTo>
                  <a:cubicBezTo>
                    <a:pt x="7219" y="2869"/>
                    <a:pt x="7240" y="2911"/>
                    <a:pt x="7273" y="2938"/>
                  </a:cubicBezTo>
                  <a:close/>
                  <a:moveTo>
                    <a:pt x="5881" y="4022"/>
                  </a:moveTo>
                  <a:lnTo>
                    <a:pt x="5881" y="4022"/>
                  </a:lnTo>
                  <a:cubicBezTo>
                    <a:pt x="5869" y="4018"/>
                    <a:pt x="5857" y="4016"/>
                    <a:pt x="5844" y="4016"/>
                  </a:cubicBezTo>
                  <a:lnTo>
                    <a:pt x="5844" y="4016"/>
                  </a:lnTo>
                  <a:cubicBezTo>
                    <a:pt x="5788" y="4016"/>
                    <a:pt x="5743" y="4057"/>
                    <a:pt x="5737" y="4112"/>
                  </a:cubicBezTo>
                  <a:lnTo>
                    <a:pt x="5230" y="4112"/>
                  </a:lnTo>
                  <a:lnTo>
                    <a:pt x="5230" y="4112"/>
                  </a:lnTo>
                  <a:cubicBezTo>
                    <a:pt x="5223" y="4034"/>
                    <a:pt x="5158" y="3973"/>
                    <a:pt x="5079" y="3973"/>
                  </a:cubicBezTo>
                  <a:lnTo>
                    <a:pt x="5079" y="3973"/>
                  </a:lnTo>
                  <a:cubicBezTo>
                    <a:pt x="5058" y="3973"/>
                    <a:pt x="5039" y="3977"/>
                    <a:pt x="5021" y="3985"/>
                  </a:cubicBezTo>
                  <a:lnTo>
                    <a:pt x="4772" y="3553"/>
                  </a:lnTo>
                  <a:lnTo>
                    <a:pt x="4772" y="3553"/>
                  </a:lnTo>
                  <a:cubicBezTo>
                    <a:pt x="4792" y="3534"/>
                    <a:pt x="4805" y="3506"/>
                    <a:pt x="4805" y="3475"/>
                  </a:cubicBezTo>
                  <a:lnTo>
                    <a:pt x="4805" y="3475"/>
                  </a:lnTo>
                  <a:cubicBezTo>
                    <a:pt x="4805" y="3445"/>
                    <a:pt x="4793" y="3417"/>
                    <a:pt x="4773" y="3398"/>
                  </a:cubicBezTo>
                  <a:lnTo>
                    <a:pt x="5028" y="2955"/>
                  </a:lnTo>
                  <a:lnTo>
                    <a:pt x="5028" y="2955"/>
                  </a:lnTo>
                  <a:cubicBezTo>
                    <a:pt x="5044" y="2960"/>
                    <a:pt x="5061" y="2964"/>
                    <a:pt x="5079" y="2964"/>
                  </a:cubicBezTo>
                  <a:lnTo>
                    <a:pt x="5079" y="2964"/>
                  </a:lnTo>
                  <a:cubicBezTo>
                    <a:pt x="5154" y="2964"/>
                    <a:pt x="5216" y="2909"/>
                    <a:pt x="5228" y="2838"/>
                  </a:cubicBezTo>
                  <a:lnTo>
                    <a:pt x="5748" y="2838"/>
                  </a:lnTo>
                  <a:lnTo>
                    <a:pt x="5748" y="2838"/>
                  </a:lnTo>
                  <a:cubicBezTo>
                    <a:pt x="5763" y="2881"/>
                    <a:pt x="5803" y="2911"/>
                    <a:pt x="5850" y="2911"/>
                  </a:cubicBezTo>
                  <a:lnTo>
                    <a:pt x="5850" y="2911"/>
                  </a:lnTo>
                  <a:cubicBezTo>
                    <a:pt x="5854" y="2911"/>
                    <a:pt x="5858" y="2911"/>
                    <a:pt x="5861" y="2910"/>
                  </a:cubicBezTo>
                  <a:lnTo>
                    <a:pt x="6123" y="3362"/>
                  </a:lnTo>
                  <a:lnTo>
                    <a:pt x="6123" y="3362"/>
                  </a:lnTo>
                  <a:cubicBezTo>
                    <a:pt x="6093" y="3390"/>
                    <a:pt x="6075" y="3428"/>
                    <a:pt x="6075" y="3471"/>
                  </a:cubicBezTo>
                  <a:lnTo>
                    <a:pt x="6075" y="3471"/>
                  </a:lnTo>
                  <a:cubicBezTo>
                    <a:pt x="6075" y="3519"/>
                    <a:pt x="6097" y="3561"/>
                    <a:pt x="6131" y="3589"/>
                  </a:cubicBezTo>
                  <a:lnTo>
                    <a:pt x="5881" y="4022"/>
                  </a:lnTo>
                  <a:close/>
                  <a:moveTo>
                    <a:pt x="4697" y="3367"/>
                  </a:moveTo>
                  <a:lnTo>
                    <a:pt x="4697" y="3367"/>
                  </a:lnTo>
                  <a:cubicBezTo>
                    <a:pt x="4645" y="3367"/>
                    <a:pt x="4601" y="3403"/>
                    <a:pt x="4591" y="3453"/>
                  </a:cubicBezTo>
                  <a:lnTo>
                    <a:pt x="4074" y="3453"/>
                  </a:lnTo>
                  <a:lnTo>
                    <a:pt x="4074" y="3453"/>
                  </a:lnTo>
                  <a:cubicBezTo>
                    <a:pt x="4060" y="3385"/>
                    <a:pt x="3999" y="3333"/>
                    <a:pt x="3927" y="3333"/>
                  </a:cubicBezTo>
                  <a:lnTo>
                    <a:pt x="3927" y="3333"/>
                  </a:lnTo>
                  <a:cubicBezTo>
                    <a:pt x="3912" y="3333"/>
                    <a:pt x="3897" y="3336"/>
                    <a:pt x="3883" y="3340"/>
                  </a:cubicBezTo>
                  <a:lnTo>
                    <a:pt x="3626" y="2894"/>
                  </a:lnTo>
                  <a:lnTo>
                    <a:pt x="3626" y="2894"/>
                  </a:lnTo>
                  <a:cubicBezTo>
                    <a:pt x="3646" y="2874"/>
                    <a:pt x="3659" y="2846"/>
                    <a:pt x="3659" y="2816"/>
                  </a:cubicBezTo>
                  <a:lnTo>
                    <a:pt x="3659" y="2816"/>
                  </a:lnTo>
                  <a:cubicBezTo>
                    <a:pt x="3659" y="2785"/>
                    <a:pt x="3646" y="2757"/>
                    <a:pt x="3626" y="2738"/>
                  </a:cubicBezTo>
                  <a:lnTo>
                    <a:pt x="3881" y="2295"/>
                  </a:lnTo>
                  <a:lnTo>
                    <a:pt x="3881" y="2295"/>
                  </a:lnTo>
                  <a:cubicBezTo>
                    <a:pt x="3897" y="2302"/>
                    <a:pt x="3915" y="2304"/>
                    <a:pt x="3933" y="2304"/>
                  </a:cubicBezTo>
                  <a:lnTo>
                    <a:pt x="3933" y="2304"/>
                  </a:lnTo>
                  <a:cubicBezTo>
                    <a:pt x="4007" y="2304"/>
                    <a:pt x="4070" y="2250"/>
                    <a:pt x="4081" y="2179"/>
                  </a:cubicBezTo>
                  <a:lnTo>
                    <a:pt x="4592" y="2179"/>
                  </a:lnTo>
                  <a:lnTo>
                    <a:pt x="4592" y="2179"/>
                  </a:lnTo>
                  <a:cubicBezTo>
                    <a:pt x="4604" y="2227"/>
                    <a:pt x="4646" y="2262"/>
                    <a:pt x="4697" y="2262"/>
                  </a:cubicBezTo>
                  <a:lnTo>
                    <a:pt x="4697" y="2262"/>
                  </a:lnTo>
                  <a:cubicBezTo>
                    <a:pt x="4708" y="2262"/>
                    <a:pt x="4717" y="2260"/>
                    <a:pt x="4727" y="2257"/>
                  </a:cubicBezTo>
                  <a:lnTo>
                    <a:pt x="4981" y="2698"/>
                  </a:lnTo>
                  <a:lnTo>
                    <a:pt x="4981" y="2698"/>
                  </a:lnTo>
                  <a:cubicBezTo>
                    <a:pt x="4949" y="2726"/>
                    <a:pt x="4928" y="2767"/>
                    <a:pt x="4928" y="2812"/>
                  </a:cubicBezTo>
                  <a:lnTo>
                    <a:pt x="4928" y="2812"/>
                  </a:lnTo>
                  <a:cubicBezTo>
                    <a:pt x="4928" y="2859"/>
                    <a:pt x="4949" y="2901"/>
                    <a:pt x="4982" y="2929"/>
                  </a:cubicBezTo>
                  <a:lnTo>
                    <a:pt x="4727" y="3371"/>
                  </a:lnTo>
                  <a:lnTo>
                    <a:pt x="4727" y="3371"/>
                  </a:lnTo>
                  <a:cubicBezTo>
                    <a:pt x="4718" y="3369"/>
                    <a:pt x="4708" y="3367"/>
                    <a:pt x="4697" y="3367"/>
                  </a:cubicBezTo>
                  <a:lnTo>
                    <a:pt x="3827" y="3597"/>
                  </a:lnTo>
                  <a:lnTo>
                    <a:pt x="3575" y="4034"/>
                  </a:lnTo>
                  <a:lnTo>
                    <a:pt x="3575" y="4034"/>
                  </a:lnTo>
                  <a:cubicBezTo>
                    <a:pt x="3565" y="4031"/>
                    <a:pt x="3555" y="4029"/>
                    <a:pt x="3545" y="4029"/>
                  </a:cubicBezTo>
                  <a:lnTo>
                    <a:pt x="3545" y="4029"/>
                  </a:lnTo>
                  <a:cubicBezTo>
                    <a:pt x="3493" y="4029"/>
                    <a:pt x="3451" y="4065"/>
                    <a:pt x="3440" y="4112"/>
                  </a:cubicBezTo>
                  <a:lnTo>
                    <a:pt x="2928" y="4112"/>
                  </a:lnTo>
                  <a:lnTo>
                    <a:pt x="2928" y="4112"/>
                  </a:lnTo>
                  <a:cubicBezTo>
                    <a:pt x="2916" y="4040"/>
                    <a:pt x="2855" y="3986"/>
                    <a:pt x="2779" y="3986"/>
                  </a:cubicBezTo>
                  <a:lnTo>
                    <a:pt x="2779" y="3986"/>
                  </a:lnTo>
                  <a:cubicBezTo>
                    <a:pt x="2761" y="3986"/>
                    <a:pt x="2744" y="3990"/>
                    <a:pt x="2728" y="3996"/>
                  </a:cubicBezTo>
                  <a:lnTo>
                    <a:pt x="2472" y="3553"/>
                  </a:lnTo>
                  <a:lnTo>
                    <a:pt x="2472" y="3553"/>
                  </a:lnTo>
                  <a:cubicBezTo>
                    <a:pt x="2493" y="3534"/>
                    <a:pt x="2506" y="3506"/>
                    <a:pt x="2506" y="3475"/>
                  </a:cubicBezTo>
                  <a:lnTo>
                    <a:pt x="2506" y="3475"/>
                  </a:lnTo>
                  <a:cubicBezTo>
                    <a:pt x="2506" y="3444"/>
                    <a:pt x="2493" y="3417"/>
                    <a:pt x="2472" y="3397"/>
                  </a:cubicBezTo>
                  <a:lnTo>
                    <a:pt x="2726" y="2957"/>
                  </a:lnTo>
                  <a:lnTo>
                    <a:pt x="2726" y="2957"/>
                  </a:lnTo>
                  <a:cubicBezTo>
                    <a:pt x="2742" y="2963"/>
                    <a:pt x="2761" y="2967"/>
                    <a:pt x="2779" y="2967"/>
                  </a:cubicBezTo>
                  <a:lnTo>
                    <a:pt x="2779" y="2967"/>
                  </a:lnTo>
                  <a:cubicBezTo>
                    <a:pt x="2855" y="2967"/>
                    <a:pt x="2918" y="2911"/>
                    <a:pt x="2928" y="2838"/>
                  </a:cubicBezTo>
                  <a:lnTo>
                    <a:pt x="3445" y="2838"/>
                  </a:lnTo>
                  <a:lnTo>
                    <a:pt x="3445" y="2838"/>
                  </a:lnTo>
                  <a:cubicBezTo>
                    <a:pt x="3455" y="2888"/>
                    <a:pt x="3498" y="2924"/>
                    <a:pt x="3551" y="2924"/>
                  </a:cubicBezTo>
                  <a:lnTo>
                    <a:pt x="3551" y="2924"/>
                  </a:lnTo>
                  <a:cubicBezTo>
                    <a:pt x="3560" y="2924"/>
                    <a:pt x="3569" y="2923"/>
                    <a:pt x="3577" y="2920"/>
                  </a:cubicBezTo>
                  <a:lnTo>
                    <a:pt x="3834" y="3366"/>
                  </a:lnTo>
                  <a:lnTo>
                    <a:pt x="3834" y="3366"/>
                  </a:lnTo>
                  <a:cubicBezTo>
                    <a:pt x="3798" y="3393"/>
                    <a:pt x="3775" y="3436"/>
                    <a:pt x="3775" y="3485"/>
                  </a:cubicBezTo>
                  <a:lnTo>
                    <a:pt x="3775" y="3485"/>
                  </a:lnTo>
                  <a:cubicBezTo>
                    <a:pt x="3775" y="3529"/>
                    <a:pt x="3795" y="3569"/>
                    <a:pt x="3827" y="3597"/>
                  </a:cubicBezTo>
                  <a:lnTo>
                    <a:pt x="4697" y="3367"/>
                  </a:lnTo>
                  <a:close/>
                  <a:moveTo>
                    <a:pt x="2436" y="4699"/>
                  </a:moveTo>
                  <a:lnTo>
                    <a:pt x="2436" y="4699"/>
                  </a:lnTo>
                  <a:cubicBezTo>
                    <a:pt x="2424" y="4694"/>
                    <a:pt x="2411" y="4691"/>
                    <a:pt x="2397" y="4691"/>
                  </a:cubicBezTo>
                  <a:lnTo>
                    <a:pt x="2397" y="4691"/>
                  </a:lnTo>
                  <a:cubicBezTo>
                    <a:pt x="2342" y="4691"/>
                    <a:pt x="2297" y="4733"/>
                    <a:pt x="2290" y="4787"/>
                  </a:cubicBezTo>
                  <a:lnTo>
                    <a:pt x="1775" y="4787"/>
                  </a:lnTo>
                  <a:lnTo>
                    <a:pt x="1775" y="4787"/>
                  </a:lnTo>
                  <a:cubicBezTo>
                    <a:pt x="1766" y="4712"/>
                    <a:pt x="1703" y="4655"/>
                    <a:pt x="1626" y="4655"/>
                  </a:cubicBezTo>
                  <a:lnTo>
                    <a:pt x="1626" y="4655"/>
                  </a:lnTo>
                  <a:cubicBezTo>
                    <a:pt x="1609" y="4655"/>
                    <a:pt x="1593" y="4658"/>
                    <a:pt x="1578" y="4663"/>
                  </a:cubicBezTo>
                  <a:lnTo>
                    <a:pt x="1323" y="4221"/>
                  </a:lnTo>
                  <a:lnTo>
                    <a:pt x="1323" y="4221"/>
                  </a:lnTo>
                  <a:cubicBezTo>
                    <a:pt x="1348" y="4201"/>
                    <a:pt x="1364" y="4171"/>
                    <a:pt x="1364" y="4137"/>
                  </a:cubicBezTo>
                  <a:lnTo>
                    <a:pt x="1364" y="4137"/>
                  </a:lnTo>
                  <a:cubicBezTo>
                    <a:pt x="1364" y="4108"/>
                    <a:pt x="1352" y="4082"/>
                    <a:pt x="1333" y="4062"/>
                  </a:cubicBezTo>
                  <a:lnTo>
                    <a:pt x="1589" y="3618"/>
                  </a:lnTo>
                  <a:lnTo>
                    <a:pt x="1589" y="3618"/>
                  </a:lnTo>
                  <a:cubicBezTo>
                    <a:pt x="1605" y="3623"/>
                    <a:pt x="1621" y="3626"/>
                    <a:pt x="1638" y="3626"/>
                  </a:cubicBezTo>
                  <a:lnTo>
                    <a:pt x="1638" y="3626"/>
                  </a:lnTo>
                  <a:cubicBezTo>
                    <a:pt x="1707" y="3626"/>
                    <a:pt x="1767" y="3578"/>
                    <a:pt x="1784" y="3514"/>
                  </a:cubicBezTo>
                  <a:lnTo>
                    <a:pt x="2296" y="3514"/>
                  </a:lnTo>
                  <a:lnTo>
                    <a:pt x="2296" y="3514"/>
                  </a:lnTo>
                  <a:cubicBezTo>
                    <a:pt x="2312" y="3554"/>
                    <a:pt x="2351" y="3583"/>
                    <a:pt x="2397" y="3583"/>
                  </a:cubicBezTo>
                  <a:lnTo>
                    <a:pt x="2397" y="3583"/>
                  </a:lnTo>
                  <a:cubicBezTo>
                    <a:pt x="2406" y="3583"/>
                    <a:pt x="2415" y="3582"/>
                    <a:pt x="2423" y="3580"/>
                  </a:cubicBezTo>
                  <a:lnTo>
                    <a:pt x="2680" y="4024"/>
                  </a:lnTo>
                  <a:lnTo>
                    <a:pt x="2680" y="4024"/>
                  </a:lnTo>
                  <a:cubicBezTo>
                    <a:pt x="2648" y="4052"/>
                    <a:pt x="2628" y="4092"/>
                    <a:pt x="2628" y="4137"/>
                  </a:cubicBezTo>
                  <a:lnTo>
                    <a:pt x="2628" y="4137"/>
                  </a:lnTo>
                  <a:cubicBezTo>
                    <a:pt x="2628" y="4187"/>
                    <a:pt x="2652" y="4231"/>
                    <a:pt x="2690" y="4259"/>
                  </a:cubicBezTo>
                  <a:lnTo>
                    <a:pt x="2436" y="4699"/>
                  </a:lnTo>
                  <a:close/>
                  <a:moveTo>
                    <a:pt x="1255" y="4029"/>
                  </a:moveTo>
                  <a:lnTo>
                    <a:pt x="1255" y="4029"/>
                  </a:lnTo>
                  <a:cubicBezTo>
                    <a:pt x="1205" y="4029"/>
                    <a:pt x="1163" y="4065"/>
                    <a:pt x="1151" y="4112"/>
                  </a:cubicBezTo>
                  <a:lnTo>
                    <a:pt x="631" y="4112"/>
                  </a:lnTo>
                  <a:lnTo>
                    <a:pt x="631" y="4112"/>
                  </a:lnTo>
                  <a:cubicBezTo>
                    <a:pt x="615" y="4045"/>
                    <a:pt x="556" y="3996"/>
                    <a:pt x="484" y="3996"/>
                  </a:cubicBezTo>
                  <a:lnTo>
                    <a:pt x="484" y="3996"/>
                  </a:lnTo>
                  <a:cubicBezTo>
                    <a:pt x="469" y="3996"/>
                    <a:pt x="455" y="3998"/>
                    <a:pt x="442" y="4002"/>
                  </a:cubicBezTo>
                  <a:lnTo>
                    <a:pt x="184" y="3555"/>
                  </a:lnTo>
                  <a:lnTo>
                    <a:pt x="184" y="3555"/>
                  </a:lnTo>
                  <a:cubicBezTo>
                    <a:pt x="204" y="3536"/>
                    <a:pt x="216" y="3508"/>
                    <a:pt x="216" y="3478"/>
                  </a:cubicBezTo>
                  <a:lnTo>
                    <a:pt x="216" y="3478"/>
                  </a:lnTo>
                  <a:cubicBezTo>
                    <a:pt x="216" y="3447"/>
                    <a:pt x="203" y="3419"/>
                    <a:pt x="182" y="3399"/>
                  </a:cubicBezTo>
                  <a:lnTo>
                    <a:pt x="437" y="2957"/>
                  </a:lnTo>
                  <a:lnTo>
                    <a:pt x="437" y="2957"/>
                  </a:lnTo>
                  <a:cubicBezTo>
                    <a:pt x="454" y="2963"/>
                    <a:pt x="472" y="2967"/>
                    <a:pt x="490" y="2967"/>
                  </a:cubicBezTo>
                  <a:lnTo>
                    <a:pt x="490" y="2967"/>
                  </a:lnTo>
                  <a:cubicBezTo>
                    <a:pt x="566" y="2967"/>
                    <a:pt x="629" y="2911"/>
                    <a:pt x="640" y="2838"/>
                  </a:cubicBezTo>
                  <a:lnTo>
                    <a:pt x="1149" y="2838"/>
                  </a:lnTo>
                  <a:lnTo>
                    <a:pt x="1149" y="2838"/>
                  </a:lnTo>
                  <a:cubicBezTo>
                    <a:pt x="1160" y="2888"/>
                    <a:pt x="1204" y="2924"/>
                    <a:pt x="1255" y="2924"/>
                  </a:cubicBezTo>
                  <a:lnTo>
                    <a:pt x="1255" y="2924"/>
                  </a:lnTo>
                  <a:cubicBezTo>
                    <a:pt x="1266" y="2924"/>
                    <a:pt x="1277" y="2922"/>
                    <a:pt x="1287" y="2919"/>
                  </a:cubicBezTo>
                  <a:lnTo>
                    <a:pt x="1541" y="3359"/>
                  </a:lnTo>
                  <a:lnTo>
                    <a:pt x="1541" y="3359"/>
                  </a:lnTo>
                  <a:cubicBezTo>
                    <a:pt x="1508" y="3387"/>
                    <a:pt x="1487" y="3428"/>
                    <a:pt x="1487" y="3475"/>
                  </a:cubicBezTo>
                  <a:lnTo>
                    <a:pt x="1487" y="3475"/>
                  </a:lnTo>
                  <a:cubicBezTo>
                    <a:pt x="1487" y="3522"/>
                    <a:pt x="1508" y="3564"/>
                    <a:pt x="1541" y="3591"/>
                  </a:cubicBezTo>
                  <a:lnTo>
                    <a:pt x="1285" y="4034"/>
                  </a:lnTo>
                  <a:lnTo>
                    <a:pt x="1285" y="4034"/>
                  </a:lnTo>
                  <a:cubicBezTo>
                    <a:pt x="1276" y="4031"/>
                    <a:pt x="1266" y="4029"/>
                    <a:pt x="1255" y="4029"/>
                  </a:cubicBezTo>
                  <a:close/>
                  <a:moveTo>
                    <a:pt x="5915" y="1560"/>
                  </a:moveTo>
                  <a:lnTo>
                    <a:pt x="5915" y="1560"/>
                  </a:lnTo>
                  <a:cubicBezTo>
                    <a:pt x="5938" y="1541"/>
                    <a:pt x="5953" y="1512"/>
                    <a:pt x="5953" y="1479"/>
                  </a:cubicBezTo>
                  <a:lnTo>
                    <a:pt x="5953" y="1479"/>
                  </a:lnTo>
                  <a:cubicBezTo>
                    <a:pt x="5953" y="1450"/>
                    <a:pt x="5942" y="1424"/>
                    <a:pt x="5924" y="1406"/>
                  </a:cubicBezTo>
                  <a:lnTo>
                    <a:pt x="6182" y="960"/>
                  </a:lnTo>
                  <a:lnTo>
                    <a:pt x="6182" y="960"/>
                  </a:lnTo>
                  <a:cubicBezTo>
                    <a:pt x="6196" y="965"/>
                    <a:pt x="6211" y="967"/>
                    <a:pt x="6227" y="967"/>
                  </a:cubicBezTo>
                  <a:lnTo>
                    <a:pt x="6227" y="967"/>
                  </a:lnTo>
                  <a:cubicBezTo>
                    <a:pt x="6297" y="967"/>
                    <a:pt x="6356" y="919"/>
                    <a:pt x="6373" y="855"/>
                  </a:cubicBezTo>
                  <a:lnTo>
                    <a:pt x="6891" y="855"/>
                  </a:lnTo>
                  <a:lnTo>
                    <a:pt x="6891" y="855"/>
                  </a:lnTo>
                  <a:cubicBezTo>
                    <a:pt x="6906" y="895"/>
                    <a:pt x="6946" y="925"/>
                    <a:pt x="6992" y="925"/>
                  </a:cubicBezTo>
                  <a:lnTo>
                    <a:pt x="6992" y="925"/>
                  </a:lnTo>
                  <a:cubicBezTo>
                    <a:pt x="7001" y="925"/>
                    <a:pt x="7009" y="924"/>
                    <a:pt x="7016" y="922"/>
                  </a:cubicBezTo>
                  <a:lnTo>
                    <a:pt x="7272" y="1364"/>
                  </a:lnTo>
                  <a:lnTo>
                    <a:pt x="7272" y="1364"/>
                  </a:lnTo>
                  <a:cubicBezTo>
                    <a:pt x="7242" y="1392"/>
                    <a:pt x="7223" y="1432"/>
                    <a:pt x="7223" y="1475"/>
                  </a:cubicBezTo>
                  <a:lnTo>
                    <a:pt x="7223" y="1475"/>
                  </a:lnTo>
                  <a:cubicBezTo>
                    <a:pt x="7223" y="1525"/>
                    <a:pt x="7247" y="1569"/>
                    <a:pt x="7284" y="1596"/>
                  </a:cubicBezTo>
                  <a:lnTo>
                    <a:pt x="7030" y="2037"/>
                  </a:lnTo>
                  <a:lnTo>
                    <a:pt x="7030" y="2037"/>
                  </a:lnTo>
                  <a:cubicBezTo>
                    <a:pt x="7019" y="2032"/>
                    <a:pt x="7006" y="2029"/>
                    <a:pt x="6992" y="2029"/>
                  </a:cubicBezTo>
                  <a:lnTo>
                    <a:pt x="6992" y="2029"/>
                  </a:lnTo>
                  <a:cubicBezTo>
                    <a:pt x="6936" y="2029"/>
                    <a:pt x="6890" y="2073"/>
                    <a:pt x="6885" y="2128"/>
                  </a:cubicBezTo>
                  <a:lnTo>
                    <a:pt x="6371" y="2128"/>
                  </a:lnTo>
                  <a:lnTo>
                    <a:pt x="6371" y="2128"/>
                  </a:lnTo>
                  <a:cubicBezTo>
                    <a:pt x="6361" y="2053"/>
                    <a:pt x="6298" y="1996"/>
                    <a:pt x="6221" y="1996"/>
                  </a:cubicBezTo>
                  <a:lnTo>
                    <a:pt x="6221" y="1996"/>
                  </a:lnTo>
                  <a:cubicBezTo>
                    <a:pt x="6204" y="1996"/>
                    <a:pt x="6187" y="2000"/>
                    <a:pt x="6171" y="2005"/>
                  </a:cubicBezTo>
                  <a:lnTo>
                    <a:pt x="5915" y="1560"/>
                  </a:lnTo>
                  <a:close/>
                  <a:moveTo>
                    <a:pt x="8478" y="967"/>
                  </a:moveTo>
                  <a:lnTo>
                    <a:pt x="8478" y="967"/>
                  </a:lnTo>
                  <a:cubicBezTo>
                    <a:pt x="8498" y="977"/>
                    <a:pt x="8521" y="984"/>
                    <a:pt x="8546" y="984"/>
                  </a:cubicBezTo>
                  <a:lnTo>
                    <a:pt x="8546" y="984"/>
                  </a:lnTo>
                  <a:cubicBezTo>
                    <a:pt x="8622" y="984"/>
                    <a:pt x="8684" y="928"/>
                    <a:pt x="8695" y="855"/>
                  </a:cubicBezTo>
                  <a:lnTo>
                    <a:pt x="9176" y="855"/>
                  </a:lnTo>
                  <a:lnTo>
                    <a:pt x="9176" y="855"/>
                  </a:lnTo>
                  <a:cubicBezTo>
                    <a:pt x="9193" y="894"/>
                    <a:pt x="9232" y="921"/>
                    <a:pt x="9276" y="921"/>
                  </a:cubicBezTo>
                  <a:lnTo>
                    <a:pt x="9276" y="921"/>
                  </a:lnTo>
                  <a:cubicBezTo>
                    <a:pt x="9287" y="921"/>
                    <a:pt x="9297" y="919"/>
                    <a:pt x="9307" y="916"/>
                  </a:cubicBezTo>
                  <a:lnTo>
                    <a:pt x="9563" y="1361"/>
                  </a:lnTo>
                  <a:lnTo>
                    <a:pt x="9563" y="1361"/>
                  </a:lnTo>
                  <a:cubicBezTo>
                    <a:pt x="9526" y="1388"/>
                    <a:pt x="9502" y="1432"/>
                    <a:pt x="9502" y="1482"/>
                  </a:cubicBezTo>
                  <a:lnTo>
                    <a:pt x="9502" y="1482"/>
                  </a:lnTo>
                  <a:cubicBezTo>
                    <a:pt x="9502" y="1537"/>
                    <a:pt x="9531" y="1585"/>
                    <a:pt x="9576" y="1611"/>
                  </a:cubicBez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cubicBezTo>
                    <a:pt x="9271" y="2059"/>
                    <a:pt x="9232" y="2088"/>
                    <a:pt x="9216" y="2128"/>
                  </a:cubicBezTo>
                  <a:lnTo>
                    <a:pt x="8661" y="2128"/>
                  </a:lnTo>
                  <a:lnTo>
                    <a:pt x="8661" y="2128"/>
                  </a:lnTo>
                  <a:cubicBezTo>
                    <a:pt x="8642" y="2066"/>
                    <a:pt x="8584" y="2020"/>
                    <a:pt x="8516" y="2020"/>
                  </a:cubicBezTo>
                  <a:lnTo>
                    <a:pt x="8516" y="2020"/>
                  </a:lnTo>
                  <a:cubicBezTo>
                    <a:pt x="8505" y="2020"/>
                    <a:pt x="8493" y="2022"/>
                    <a:pt x="8482" y="2024"/>
                  </a:cubicBezTo>
                  <a:lnTo>
                    <a:pt x="8222" y="1573"/>
                  </a:lnTo>
                  <a:lnTo>
                    <a:pt x="8222" y="1573"/>
                  </a:lnTo>
                  <a:cubicBezTo>
                    <a:pt x="8238" y="1554"/>
                    <a:pt x="8249" y="1530"/>
                    <a:pt x="8249" y="1503"/>
                  </a:cubicBezTo>
                  <a:lnTo>
                    <a:pt x="8249" y="1503"/>
                  </a:lnTo>
                  <a:cubicBezTo>
                    <a:pt x="8249" y="1472"/>
                    <a:pt x="8235" y="1443"/>
                    <a:pt x="8214" y="1423"/>
                  </a:cubicBezTo>
                  <a:lnTo>
                    <a:pt x="8478" y="967"/>
                  </a:lnTo>
                  <a:close/>
                  <a:moveTo>
                    <a:pt x="9607" y="292"/>
                  </a:moveTo>
                  <a:lnTo>
                    <a:pt x="9607" y="292"/>
                  </a:lnTo>
                  <a:cubicBezTo>
                    <a:pt x="9624" y="298"/>
                    <a:pt x="9640" y="301"/>
                    <a:pt x="9659" y="301"/>
                  </a:cubicBezTo>
                  <a:lnTo>
                    <a:pt x="9659" y="301"/>
                  </a:lnTo>
                  <a:cubicBezTo>
                    <a:pt x="9734" y="301"/>
                    <a:pt x="9796" y="247"/>
                    <a:pt x="9808" y="176"/>
                  </a:cubicBezTo>
                  <a:lnTo>
                    <a:pt x="10319" y="176"/>
                  </a:lnTo>
                  <a:lnTo>
                    <a:pt x="10319" y="176"/>
                  </a:lnTo>
                  <a:cubicBezTo>
                    <a:pt x="10331" y="223"/>
                    <a:pt x="10373" y="259"/>
                    <a:pt x="10424" y="259"/>
                  </a:cubicBezTo>
                  <a:lnTo>
                    <a:pt x="10424" y="259"/>
                  </a:lnTo>
                  <a:cubicBezTo>
                    <a:pt x="10435" y="259"/>
                    <a:pt x="10445" y="257"/>
                    <a:pt x="10454" y="254"/>
                  </a:cubicBezTo>
                  <a:lnTo>
                    <a:pt x="10708" y="694"/>
                  </a:lnTo>
                  <a:lnTo>
                    <a:pt x="10708" y="694"/>
                  </a:lnTo>
                  <a:cubicBezTo>
                    <a:pt x="10676" y="723"/>
                    <a:pt x="10655" y="764"/>
                    <a:pt x="10655" y="810"/>
                  </a:cubicBezTo>
                  <a:lnTo>
                    <a:pt x="10655" y="810"/>
                  </a:lnTo>
                  <a:cubicBezTo>
                    <a:pt x="10655" y="857"/>
                    <a:pt x="10677" y="899"/>
                    <a:pt x="10711" y="927"/>
                  </a:cubicBezTo>
                  <a:lnTo>
                    <a:pt x="10456" y="1369"/>
                  </a:lnTo>
                  <a:lnTo>
                    <a:pt x="10456" y="1369"/>
                  </a:lnTo>
                  <a:cubicBezTo>
                    <a:pt x="10446" y="1366"/>
                    <a:pt x="10435" y="1363"/>
                    <a:pt x="10424" y="1363"/>
                  </a:cubicBezTo>
                  <a:lnTo>
                    <a:pt x="10424" y="1363"/>
                  </a:lnTo>
                  <a:cubicBezTo>
                    <a:pt x="10372" y="1363"/>
                    <a:pt x="10328" y="1401"/>
                    <a:pt x="10318" y="1450"/>
                  </a:cubicBezTo>
                  <a:lnTo>
                    <a:pt x="9800" y="1450"/>
                  </a:lnTo>
                  <a:lnTo>
                    <a:pt x="9800" y="1450"/>
                  </a:lnTo>
                  <a:cubicBezTo>
                    <a:pt x="9786" y="1382"/>
                    <a:pt x="9725" y="1331"/>
                    <a:pt x="9653" y="1331"/>
                  </a:cubicBezTo>
                  <a:lnTo>
                    <a:pt x="9653" y="1331"/>
                  </a:lnTo>
                  <a:cubicBezTo>
                    <a:pt x="9639" y="1331"/>
                    <a:pt x="9627" y="1332"/>
                    <a:pt x="9615" y="1336"/>
                  </a:cubicBezTo>
                  <a:lnTo>
                    <a:pt x="9356" y="887"/>
                  </a:lnTo>
                  <a:lnTo>
                    <a:pt x="9356" y="887"/>
                  </a:lnTo>
                  <a:cubicBezTo>
                    <a:pt x="9374" y="868"/>
                    <a:pt x="9385" y="842"/>
                    <a:pt x="9385" y="813"/>
                  </a:cubicBezTo>
                  <a:lnTo>
                    <a:pt x="9385" y="813"/>
                  </a:lnTo>
                  <a:cubicBezTo>
                    <a:pt x="9385" y="782"/>
                    <a:pt x="9372" y="754"/>
                    <a:pt x="9352" y="735"/>
                  </a:cubicBezTo>
                  <a:lnTo>
                    <a:pt x="9607" y="292"/>
                  </a:lnTo>
                  <a:close/>
                  <a:moveTo>
                    <a:pt x="9635" y="2954"/>
                  </a:moveTo>
                  <a:lnTo>
                    <a:pt x="9635" y="2954"/>
                  </a:lnTo>
                  <a:cubicBezTo>
                    <a:pt x="9650" y="2960"/>
                    <a:pt x="9666" y="2963"/>
                    <a:pt x="9683" y="2963"/>
                  </a:cubicBezTo>
                  <a:lnTo>
                    <a:pt x="9683" y="2963"/>
                  </a:lnTo>
                  <a:cubicBezTo>
                    <a:pt x="9756" y="2963"/>
                    <a:pt x="9817" y="2911"/>
                    <a:pt x="9831" y="2842"/>
                  </a:cubicBezTo>
                  <a:lnTo>
                    <a:pt x="10345" y="2842"/>
                  </a:lnTo>
                  <a:lnTo>
                    <a:pt x="10345" y="2842"/>
                  </a:lnTo>
                  <a:cubicBezTo>
                    <a:pt x="10358" y="2887"/>
                    <a:pt x="10399" y="2920"/>
                    <a:pt x="10448" y="2920"/>
                  </a:cubicBezTo>
                  <a:lnTo>
                    <a:pt x="10448" y="2920"/>
                  </a:lnTo>
                  <a:cubicBezTo>
                    <a:pt x="10459" y="2920"/>
                    <a:pt x="10468" y="2918"/>
                    <a:pt x="10477" y="2916"/>
                  </a:cubicBezTo>
                  <a:lnTo>
                    <a:pt x="10732" y="3356"/>
                  </a:lnTo>
                  <a:lnTo>
                    <a:pt x="10732" y="3356"/>
                  </a:lnTo>
                  <a:cubicBezTo>
                    <a:pt x="10699" y="3384"/>
                    <a:pt x="10679" y="3425"/>
                    <a:pt x="10679" y="3471"/>
                  </a:cubicBezTo>
                  <a:lnTo>
                    <a:pt x="10679" y="3471"/>
                  </a:lnTo>
                  <a:cubicBezTo>
                    <a:pt x="10679" y="3520"/>
                    <a:pt x="10702" y="3562"/>
                    <a:pt x="10738" y="3590"/>
                  </a:cubicBezTo>
                  <a:lnTo>
                    <a:pt x="10477" y="4041"/>
                  </a:lnTo>
                  <a:lnTo>
                    <a:pt x="10477" y="4041"/>
                  </a:lnTo>
                  <a:cubicBezTo>
                    <a:pt x="10470" y="4039"/>
                    <a:pt x="10462" y="4039"/>
                    <a:pt x="10455" y="4039"/>
                  </a:cubicBezTo>
                  <a:lnTo>
                    <a:pt x="10455" y="4039"/>
                  </a:lnTo>
                  <a:cubicBezTo>
                    <a:pt x="10406" y="4039"/>
                    <a:pt x="10365" y="4071"/>
                    <a:pt x="10351" y="4115"/>
                  </a:cubicBezTo>
                  <a:lnTo>
                    <a:pt x="9837" y="4115"/>
                  </a:lnTo>
                  <a:lnTo>
                    <a:pt x="9837" y="4115"/>
                  </a:lnTo>
                  <a:cubicBezTo>
                    <a:pt x="9822" y="4047"/>
                    <a:pt x="9761" y="3996"/>
                    <a:pt x="9689" y="3996"/>
                  </a:cubicBezTo>
                  <a:lnTo>
                    <a:pt x="9689" y="3996"/>
                  </a:lnTo>
                  <a:cubicBezTo>
                    <a:pt x="9674" y="3996"/>
                    <a:pt x="9659" y="3998"/>
                    <a:pt x="9645" y="4002"/>
                  </a:cubicBezTo>
                  <a:lnTo>
                    <a:pt x="9387" y="3557"/>
                  </a:lnTo>
                  <a:lnTo>
                    <a:pt x="9387" y="3557"/>
                  </a:lnTo>
                  <a:cubicBezTo>
                    <a:pt x="9404" y="3538"/>
                    <a:pt x="9415" y="3512"/>
                    <a:pt x="9415" y="3485"/>
                  </a:cubicBezTo>
                  <a:lnTo>
                    <a:pt x="9415" y="3485"/>
                  </a:lnTo>
                  <a:cubicBezTo>
                    <a:pt x="9415" y="3451"/>
                    <a:pt x="9400" y="3422"/>
                    <a:pt x="9376" y="3402"/>
                  </a:cubicBezTo>
                  <a:lnTo>
                    <a:pt x="9635" y="2954"/>
                  </a:lnTo>
                  <a:close/>
                  <a:moveTo>
                    <a:pt x="10836" y="4655"/>
                  </a:moveTo>
                  <a:lnTo>
                    <a:pt x="10836" y="4655"/>
                  </a:lnTo>
                  <a:cubicBezTo>
                    <a:pt x="10823" y="4655"/>
                    <a:pt x="10811" y="4656"/>
                    <a:pt x="10799" y="4660"/>
                  </a:cubicBezTo>
                  <a:lnTo>
                    <a:pt x="10541" y="4212"/>
                  </a:lnTo>
                  <a:lnTo>
                    <a:pt x="10541" y="4212"/>
                  </a:lnTo>
                  <a:cubicBezTo>
                    <a:pt x="10554" y="4194"/>
                    <a:pt x="10563" y="4171"/>
                    <a:pt x="10563" y="4147"/>
                  </a:cubicBezTo>
                  <a:lnTo>
                    <a:pt x="10563" y="4147"/>
                  </a:lnTo>
                  <a:cubicBezTo>
                    <a:pt x="10563" y="4113"/>
                    <a:pt x="10547" y="4084"/>
                    <a:pt x="10523" y="4064"/>
                  </a:cubicBezTo>
                  <a:lnTo>
                    <a:pt x="10783" y="3614"/>
                  </a:lnTo>
                  <a:lnTo>
                    <a:pt x="10783" y="3614"/>
                  </a:lnTo>
                  <a:cubicBezTo>
                    <a:pt x="10798" y="3619"/>
                    <a:pt x="10814" y="3622"/>
                    <a:pt x="10830" y="3622"/>
                  </a:cubicBezTo>
                  <a:lnTo>
                    <a:pt x="10830" y="3622"/>
                  </a:lnTo>
                  <a:cubicBezTo>
                    <a:pt x="10914" y="3622"/>
                    <a:pt x="10981" y="3554"/>
                    <a:pt x="10981" y="3471"/>
                  </a:cubicBezTo>
                  <a:lnTo>
                    <a:pt x="10981" y="3471"/>
                  </a:lnTo>
                  <a:cubicBezTo>
                    <a:pt x="10981" y="3387"/>
                    <a:pt x="10914" y="3320"/>
                    <a:pt x="10830" y="3320"/>
                  </a:cubicBezTo>
                  <a:lnTo>
                    <a:pt x="10830" y="3320"/>
                  </a:lnTo>
                  <a:cubicBezTo>
                    <a:pt x="10811" y="3320"/>
                    <a:pt x="10793" y="3323"/>
                    <a:pt x="10776" y="3330"/>
                  </a:cubicBezTo>
                  <a:lnTo>
                    <a:pt x="10523" y="2891"/>
                  </a:lnTo>
                  <a:lnTo>
                    <a:pt x="10523" y="2891"/>
                  </a:lnTo>
                  <a:cubicBezTo>
                    <a:pt x="10543" y="2871"/>
                    <a:pt x="10557" y="2843"/>
                    <a:pt x="10557" y="2812"/>
                  </a:cubicBezTo>
                  <a:lnTo>
                    <a:pt x="10557" y="2812"/>
                  </a:lnTo>
                  <a:cubicBezTo>
                    <a:pt x="10557" y="2752"/>
                    <a:pt x="10508" y="2703"/>
                    <a:pt x="10448" y="2703"/>
                  </a:cubicBezTo>
                  <a:lnTo>
                    <a:pt x="10448" y="2703"/>
                  </a:lnTo>
                  <a:cubicBezTo>
                    <a:pt x="10396" y="2703"/>
                    <a:pt x="10352" y="2741"/>
                    <a:pt x="10342" y="2790"/>
                  </a:cubicBezTo>
                  <a:lnTo>
                    <a:pt x="9832" y="2790"/>
                  </a:lnTo>
                  <a:lnTo>
                    <a:pt x="9832" y="2790"/>
                  </a:lnTo>
                  <a:cubicBezTo>
                    <a:pt x="9822" y="2717"/>
                    <a:pt x="9759" y="2661"/>
                    <a:pt x="9683" y="2661"/>
                  </a:cubicBezTo>
                  <a:lnTo>
                    <a:pt x="9683" y="2661"/>
                  </a:lnTo>
                  <a:cubicBezTo>
                    <a:pt x="9662" y="2661"/>
                    <a:pt x="9641" y="2666"/>
                    <a:pt x="9622" y="2674"/>
                  </a:cubicBezTo>
                  <a:lnTo>
                    <a:pt x="9380" y="2255"/>
                  </a:lnTo>
                  <a:lnTo>
                    <a:pt x="9380" y="2255"/>
                  </a:lnTo>
                  <a:cubicBezTo>
                    <a:pt x="9407" y="2235"/>
                    <a:pt x="9425" y="2203"/>
                    <a:pt x="9425" y="2168"/>
                  </a:cubicBezTo>
                  <a:lnTo>
                    <a:pt x="9425" y="2168"/>
                  </a:lnTo>
                  <a:cubicBezTo>
                    <a:pt x="9425" y="2126"/>
                    <a:pt x="9402" y="2091"/>
                    <a:pt x="9369" y="2073"/>
                  </a:cubicBezTo>
                  <a:lnTo>
                    <a:pt x="9624" y="1630"/>
                  </a:lnTo>
                  <a:lnTo>
                    <a:pt x="9624" y="1630"/>
                  </a:lnTo>
                  <a:cubicBezTo>
                    <a:pt x="9634" y="1632"/>
                    <a:pt x="9643" y="1633"/>
                    <a:pt x="9653" y="1633"/>
                  </a:cubicBezTo>
                  <a:lnTo>
                    <a:pt x="9653" y="1633"/>
                  </a:lnTo>
                  <a:cubicBezTo>
                    <a:pt x="9730" y="1633"/>
                    <a:pt x="9793" y="1575"/>
                    <a:pt x="9802" y="1501"/>
                  </a:cubicBezTo>
                  <a:lnTo>
                    <a:pt x="10320" y="1501"/>
                  </a:lnTo>
                  <a:lnTo>
                    <a:pt x="10320" y="1501"/>
                  </a:lnTo>
                  <a:cubicBezTo>
                    <a:pt x="10333" y="1547"/>
                    <a:pt x="10374" y="1581"/>
                    <a:pt x="10424" y="1581"/>
                  </a:cubicBezTo>
                  <a:lnTo>
                    <a:pt x="10424" y="1581"/>
                  </a:lnTo>
                  <a:cubicBezTo>
                    <a:pt x="10484" y="1581"/>
                    <a:pt x="10533" y="1532"/>
                    <a:pt x="10533" y="1472"/>
                  </a:cubicBezTo>
                  <a:lnTo>
                    <a:pt x="10533" y="1472"/>
                  </a:lnTo>
                  <a:cubicBezTo>
                    <a:pt x="10533" y="1442"/>
                    <a:pt x="10520" y="1414"/>
                    <a:pt x="10500" y="1395"/>
                  </a:cubicBezTo>
                  <a:lnTo>
                    <a:pt x="10756" y="952"/>
                  </a:lnTo>
                  <a:lnTo>
                    <a:pt x="10756" y="952"/>
                  </a:lnTo>
                  <a:cubicBezTo>
                    <a:pt x="10772" y="958"/>
                    <a:pt x="10789" y="960"/>
                    <a:pt x="10806" y="960"/>
                  </a:cubicBezTo>
                  <a:lnTo>
                    <a:pt x="10806" y="960"/>
                  </a:lnTo>
                  <a:cubicBezTo>
                    <a:pt x="10890" y="960"/>
                    <a:pt x="10957" y="893"/>
                    <a:pt x="10957" y="810"/>
                  </a:cubicBezTo>
                  <a:lnTo>
                    <a:pt x="10957" y="810"/>
                  </a:lnTo>
                  <a:cubicBezTo>
                    <a:pt x="10957" y="726"/>
                    <a:pt x="10890" y="659"/>
                    <a:pt x="10806" y="659"/>
                  </a:cubicBezTo>
                  <a:lnTo>
                    <a:pt x="10806" y="659"/>
                  </a:lnTo>
                  <a:cubicBezTo>
                    <a:pt x="10788" y="659"/>
                    <a:pt x="10769" y="662"/>
                    <a:pt x="10753" y="669"/>
                  </a:cubicBezTo>
                  <a:lnTo>
                    <a:pt x="10498" y="229"/>
                  </a:lnTo>
                  <a:lnTo>
                    <a:pt x="10498" y="229"/>
                  </a:lnTo>
                  <a:cubicBezTo>
                    <a:pt x="10519" y="209"/>
                    <a:pt x="10533" y="181"/>
                    <a:pt x="10533" y="151"/>
                  </a:cubicBezTo>
                  <a:lnTo>
                    <a:pt x="10533" y="151"/>
                  </a:lnTo>
                  <a:cubicBezTo>
                    <a:pt x="10533" y="91"/>
                    <a:pt x="10484" y="42"/>
                    <a:pt x="10424" y="42"/>
                  </a:cubicBezTo>
                  <a:lnTo>
                    <a:pt x="10424" y="42"/>
                  </a:lnTo>
                  <a:cubicBezTo>
                    <a:pt x="10373" y="42"/>
                    <a:pt x="10331" y="78"/>
                    <a:pt x="10319" y="125"/>
                  </a:cubicBezTo>
                  <a:lnTo>
                    <a:pt x="9808" y="125"/>
                  </a:lnTo>
                  <a:lnTo>
                    <a:pt x="9808" y="125"/>
                  </a:lnTo>
                  <a:cubicBezTo>
                    <a:pt x="9796" y="54"/>
                    <a:pt x="9734" y="0"/>
                    <a:pt x="9659" y="0"/>
                  </a:cubicBezTo>
                  <a:lnTo>
                    <a:pt x="9659" y="0"/>
                  </a:lnTo>
                  <a:cubicBezTo>
                    <a:pt x="9575" y="0"/>
                    <a:pt x="9508" y="67"/>
                    <a:pt x="9508" y="151"/>
                  </a:cubicBezTo>
                  <a:lnTo>
                    <a:pt x="9508" y="151"/>
                  </a:lnTo>
                  <a:cubicBezTo>
                    <a:pt x="9508" y="197"/>
                    <a:pt x="9529" y="239"/>
                    <a:pt x="9562" y="267"/>
                  </a:cubicBezTo>
                  <a:lnTo>
                    <a:pt x="9307" y="709"/>
                  </a:lnTo>
                  <a:lnTo>
                    <a:pt x="9307" y="709"/>
                  </a:lnTo>
                  <a:cubicBezTo>
                    <a:pt x="9297" y="707"/>
                    <a:pt x="9287" y="704"/>
                    <a:pt x="9276" y="704"/>
                  </a:cubicBezTo>
                  <a:lnTo>
                    <a:pt x="9276" y="704"/>
                  </a:lnTo>
                  <a:cubicBezTo>
                    <a:pt x="9220" y="704"/>
                    <a:pt x="9174" y="748"/>
                    <a:pt x="9170" y="803"/>
                  </a:cubicBezTo>
                  <a:lnTo>
                    <a:pt x="8694" y="803"/>
                  </a:lnTo>
                  <a:lnTo>
                    <a:pt x="8694" y="803"/>
                  </a:lnTo>
                  <a:cubicBezTo>
                    <a:pt x="8680" y="734"/>
                    <a:pt x="8619" y="681"/>
                    <a:pt x="8546" y="681"/>
                  </a:cubicBezTo>
                  <a:lnTo>
                    <a:pt x="8546" y="681"/>
                  </a:lnTo>
                  <a:cubicBezTo>
                    <a:pt x="8462" y="681"/>
                    <a:pt x="8395" y="748"/>
                    <a:pt x="8395" y="833"/>
                  </a:cubicBezTo>
                  <a:lnTo>
                    <a:pt x="8395" y="833"/>
                  </a:lnTo>
                  <a:cubicBezTo>
                    <a:pt x="8395" y="873"/>
                    <a:pt x="8410" y="909"/>
                    <a:pt x="8436" y="936"/>
                  </a:cubicBezTo>
                  <a:lnTo>
                    <a:pt x="8169" y="1399"/>
                  </a:lnTo>
                  <a:lnTo>
                    <a:pt x="8169" y="1399"/>
                  </a:lnTo>
                  <a:cubicBezTo>
                    <a:pt x="8160" y="1396"/>
                    <a:pt x="8150" y="1394"/>
                    <a:pt x="8140" y="1394"/>
                  </a:cubicBezTo>
                  <a:lnTo>
                    <a:pt x="8140" y="1394"/>
                  </a:lnTo>
                  <a:cubicBezTo>
                    <a:pt x="8093" y="1394"/>
                    <a:pt x="8054" y="1424"/>
                    <a:pt x="8038" y="1465"/>
                  </a:cubicBezTo>
                  <a:lnTo>
                    <a:pt x="7525" y="1465"/>
                  </a:lnTo>
                  <a:lnTo>
                    <a:pt x="7525" y="1465"/>
                  </a:lnTo>
                  <a:cubicBezTo>
                    <a:pt x="7520" y="1387"/>
                    <a:pt x="7454" y="1324"/>
                    <a:pt x="7374" y="1324"/>
                  </a:cubicBezTo>
                  <a:lnTo>
                    <a:pt x="7374" y="1324"/>
                  </a:lnTo>
                  <a:cubicBezTo>
                    <a:pt x="7353" y="1324"/>
                    <a:pt x="7333" y="1328"/>
                    <a:pt x="7315" y="1336"/>
                  </a:cubicBezTo>
                  <a:lnTo>
                    <a:pt x="7062" y="898"/>
                  </a:lnTo>
                  <a:lnTo>
                    <a:pt x="7062" y="898"/>
                  </a:lnTo>
                  <a:cubicBezTo>
                    <a:pt x="7086" y="878"/>
                    <a:pt x="7100" y="849"/>
                    <a:pt x="7100" y="816"/>
                  </a:cubicBezTo>
                  <a:lnTo>
                    <a:pt x="7100" y="816"/>
                  </a:lnTo>
                  <a:cubicBezTo>
                    <a:pt x="7100" y="756"/>
                    <a:pt x="7052" y="708"/>
                    <a:pt x="6992" y="708"/>
                  </a:cubicBezTo>
                  <a:lnTo>
                    <a:pt x="6992" y="708"/>
                  </a:lnTo>
                  <a:cubicBezTo>
                    <a:pt x="6936" y="708"/>
                    <a:pt x="6892" y="750"/>
                    <a:pt x="6885" y="803"/>
                  </a:cubicBezTo>
                  <a:lnTo>
                    <a:pt x="6377" y="803"/>
                  </a:lnTo>
                  <a:lnTo>
                    <a:pt x="6377" y="803"/>
                  </a:lnTo>
                  <a:cubicBezTo>
                    <a:pt x="6371" y="725"/>
                    <a:pt x="6306" y="665"/>
                    <a:pt x="6227" y="665"/>
                  </a:cubicBezTo>
                  <a:lnTo>
                    <a:pt x="6227" y="665"/>
                  </a:lnTo>
                  <a:cubicBezTo>
                    <a:pt x="6144" y="665"/>
                    <a:pt x="6076" y="733"/>
                    <a:pt x="6076" y="816"/>
                  </a:cubicBezTo>
                  <a:lnTo>
                    <a:pt x="6076" y="816"/>
                  </a:lnTo>
                  <a:cubicBezTo>
                    <a:pt x="6076" y="865"/>
                    <a:pt x="6100" y="909"/>
                    <a:pt x="6136" y="936"/>
                  </a:cubicBezTo>
                  <a:lnTo>
                    <a:pt x="5882" y="1377"/>
                  </a:lnTo>
                  <a:lnTo>
                    <a:pt x="5882" y="1377"/>
                  </a:lnTo>
                  <a:cubicBezTo>
                    <a:pt x="5870" y="1373"/>
                    <a:pt x="5858" y="1370"/>
                    <a:pt x="5845" y="1370"/>
                  </a:cubicBezTo>
                  <a:lnTo>
                    <a:pt x="5845" y="1370"/>
                  </a:lnTo>
                  <a:cubicBezTo>
                    <a:pt x="5785" y="1370"/>
                    <a:pt x="5737" y="1419"/>
                    <a:pt x="5737" y="1479"/>
                  </a:cubicBezTo>
                  <a:lnTo>
                    <a:pt x="5737" y="1479"/>
                  </a:lnTo>
                  <a:cubicBezTo>
                    <a:pt x="5737" y="1538"/>
                    <a:pt x="5785" y="1586"/>
                    <a:pt x="5845" y="1586"/>
                  </a:cubicBezTo>
                  <a:lnTo>
                    <a:pt x="5845" y="1586"/>
                  </a:lnTo>
                  <a:cubicBezTo>
                    <a:pt x="5853" y="1586"/>
                    <a:pt x="5861" y="1585"/>
                    <a:pt x="5869" y="1584"/>
                  </a:cubicBezTo>
                  <a:lnTo>
                    <a:pt x="6126" y="2029"/>
                  </a:lnTo>
                  <a:lnTo>
                    <a:pt x="6126" y="2029"/>
                  </a:lnTo>
                  <a:cubicBezTo>
                    <a:pt x="6092" y="2057"/>
                    <a:pt x="6070" y="2099"/>
                    <a:pt x="6070" y="2148"/>
                  </a:cubicBezTo>
                  <a:lnTo>
                    <a:pt x="6070" y="2148"/>
                  </a:lnTo>
                  <a:cubicBezTo>
                    <a:pt x="6070" y="2197"/>
                    <a:pt x="6094" y="2240"/>
                    <a:pt x="6131" y="2268"/>
                  </a:cubicBezTo>
                  <a:lnTo>
                    <a:pt x="5882" y="2700"/>
                  </a:lnTo>
                  <a:lnTo>
                    <a:pt x="5882" y="2700"/>
                  </a:lnTo>
                  <a:cubicBezTo>
                    <a:pt x="5872" y="2696"/>
                    <a:pt x="5861" y="2694"/>
                    <a:pt x="5850" y="2694"/>
                  </a:cubicBezTo>
                  <a:lnTo>
                    <a:pt x="5850" y="2694"/>
                  </a:lnTo>
                  <a:cubicBezTo>
                    <a:pt x="5795" y="2694"/>
                    <a:pt x="5751" y="2735"/>
                    <a:pt x="5743" y="2787"/>
                  </a:cubicBezTo>
                  <a:lnTo>
                    <a:pt x="5228" y="2787"/>
                  </a:lnTo>
                  <a:lnTo>
                    <a:pt x="5228" y="2787"/>
                  </a:lnTo>
                  <a:cubicBezTo>
                    <a:pt x="5216" y="2716"/>
                    <a:pt x="5154" y="2661"/>
                    <a:pt x="5079" y="2661"/>
                  </a:cubicBezTo>
                  <a:lnTo>
                    <a:pt x="5079" y="2661"/>
                  </a:lnTo>
                  <a:cubicBezTo>
                    <a:pt x="5060" y="2661"/>
                    <a:pt x="5042" y="2665"/>
                    <a:pt x="5025" y="2671"/>
                  </a:cubicBezTo>
                  <a:lnTo>
                    <a:pt x="4772" y="2232"/>
                  </a:lnTo>
                  <a:lnTo>
                    <a:pt x="4772" y="2232"/>
                  </a:lnTo>
                  <a:cubicBezTo>
                    <a:pt x="4792" y="2212"/>
                    <a:pt x="4805" y="2184"/>
                    <a:pt x="4805" y="2153"/>
                  </a:cubicBezTo>
                  <a:lnTo>
                    <a:pt x="4805" y="2153"/>
                  </a:lnTo>
                  <a:cubicBezTo>
                    <a:pt x="4805" y="2093"/>
                    <a:pt x="4757" y="2045"/>
                    <a:pt x="4697" y="2045"/>
                  </a:cubicBezTo>
                  <a:lnTo>
                    <a:pt x="4697" y="2045"/>
                  </a:lnTo>
                  <a:cubicBezTo>
                    <a:pt x="4646" y="2045"/>
                    <a:pt x="4604" y="2081"/>
                    <a:pt x="4592" y="2128"/>
                  </a:cubicBezTo>
                  <a:lnTo>
                    <a:pt x="4081" y="2128"/>
                  </a:lnTo>
                  <a:lnTo>
                    <a:pt x="4081" y="2128"/>
                  </a:lnTo>
                  <a:cubicBezTo>
                    <a:pt x="4070" y="2057"/>
                    <a:pt x="4007" y="2002"/>
                    <a:pt x="3933" y="2002"/>
                  </a:cubicBezTo>
                  <a:lnTo>
                    <a:pt x="3933" y="2002"/>
                  </a:lnTo>
                  <a:cubicBezTo>
                    <a:pt x="3849" y="2002"/>
                    <a:pt x="3782" y="2070"/>
                    <a:pt x="3782" y="2153"/>
                  </a:cubicBezTo>
                  <a:lnTo>
                    <a:pt x="3782" y="2153"/>
                  </a:lnTo>
                  <a:cubicBezTo>
                    <a:pt x="3782" y="2200"/>
                    <a:pt x="3803" y="2242"/>
                    <a:pt x="3837" y="2270"/>
                  </a:cubicBezTo>
                  <a:lnTo>
                    <a:pt x="3580" y="2712"/>
                  </a:lnTo>
                  <a:lnTo>
                    <a:pt x="3580" y="2712"/>
                  </a:lnTo>
                  <a:cubicBezTo>
                    <a:pt x="3571" y="2710"/>
                    <a:pt x="3561" y="2707"/>
                    <a:pt x="3551" y="2707"/>
                  </a:cubicBezTo>
                  <a:lnTo>
                    <a:pt x="3551" y="2707"/>
                  </a:lnTo>
                  <a:cubicBezTo>
                    <a:pt x="3501" y="2707"/>
                    <a:pt x="3459" y="2741"/>
                    <a:pt x="3446" y="2787"/>
                  </a:cubicBezTo>
                  <a:lnTo>
                    <a:pt x="2927" y="2787"/>
                  </a:lnTo>
                  <a:lnTo>
                    <a:pt x="2927" y="2787"/>
                  </a:lnTo>
                  <a:cubicBezTo>
                    <a:pt x="2914" y="2717"/>
                    <a:pt x="2853" y="2665"/>
                    <a:pt x="2779" y="2665"/>
                  </a:cubicBezTo>
                  <a:lnTo>
                    <a:pt x="2779" y="2665"/>
                  </a:lnTo>
                  <a:cubicBezTo>
                    <a:pt x="2696" y="2665"/>
                    <a:pt x="2628" y="2732"/>
                    <a:pt x="2628" y="2816"/>
                  </a:cubicBezTo>
                  <a:lnTo>
                    <a:pt x="2628" y="2816"/>
                  </a:lnTo>
                  <a:cubicBezTo>
                    <a:pt x="2628" y="2862"/>
                    <a:pt x="2649" y="2903"/>
                    <a:pt x="2682" y="2931"/>
                  </a:cubicBezTo>
                  <a:lnTo>
                    <a:pt x="2428" y="3371"/>
                  </a:lnTo>
                  <a:lnTo>
                    <a:pt x="2428" y="3371"/>
                  </a:lnTo>
                  <a:cubicBezTo>
                    <a:pt x="2418" y="3369"/>
                    <a:pt x="2408" y="3367"/>
                    <a:pt x="2397" y="3367"/>
                  </a:cubicBezTo>
                  <a:lnTo>
                    <a:pt x="2397" y="3367"/>
                  </a:lnTo>
                  <a:cubicBezTo>
                    <a:pt x="2342" y="3367"/>
                    <a:pt x="2297" y="3408"/>
                    <a:pt x="2290" y="3462"/>
                  </a:cubicBezTo>
                  <a:lnTo>
                    <a:pt x="1788" y="3462"/>
                  </a:lnTo>
                  <a:lnTo>
                    <a:pt x="1788" y="3462"/>
                  </a:lnTo>
                  <a:cubicBezTo>
                    <a:pt x="1782" y="3385"/>
                    <a:pt x="1717" y="3324"/>
                    <a:pt x="1638" y="3324"/>
                  </a:cubicBezTo>
                  <a:lnTo>
                    <a:pt x="1638" y="3324"/>
                  </a:lnTo>
                  <a:cubicBezTo>
                    <a:pt x="1619" y="3324"/>
                    <a:pt x="1602" y="3327"/>
                    <a:pt x="1586" y="3333"/>
                  </a:cubicBezTo>
                  <a:lnTo>
                    <a:pt x="1332" y="2893"/>
                  </a:lnTo>
                  <a:lnTo>
                    <a:pt x="1332" y="2893"/>
                  </a:lnTo>
                  <a:cubicBezTo>
                    <a:pt x="1351" y="2873"/>
                    <a:pt x="1364" y="2846"/>
                    <a:pt x="1364" y="2816"/>
                  </a:cubicBezTo>
                  <a:lnTo>
                    <a:pt x="1364" y="2816"/>
                  </a:lnTo>
                  <a:cubicBezTo>
                    <a:pt x="1364" y="2756"/>
                    <a:pt x="1315" y="2707"/>
                    <a:pt x="1255" y="2707"/>
                  </a:cubicBezTo>
                  <a:lnTo>
                    <a:pt x="1255" y="2707"/>
                  </a:lnTo>
                  <a:cubicBezTo>
                    <a:pt x="1206" y="2707"/>
                    <a:pt x="1164" y="2741"/>
                    <a:pt x="1151" y="2787"/>
                  </a:cubicBezTo>
                  <a:lnTo>
                    <a:pt x="639" y="2787"/>
                  </a:lnTo>
                  <a:lnTo>
                    <a:pt x="639" y="2787"/>
                  </a:lnTo>
                  <a:cubicBezTo>
                    <a:pt x="625" y="2717"/>
                    <a:pt x="564" y="2665"/>
                    <a:pt x="490" y="2665"/>
                  </a:cubicBezTo>
                  <a:lnTo>
                    <a:pt x="490" y="2665"/>
                  </a:lnTo>
                  <a:cubicBezTo>
                    <a:pt x="407" y="2665"/>
                    <a:pt x="340" y="2732"/>
                    <a:pt x="340" y="2816"/>
                  </a:cubicBezTo>
                  <a:lnTo>
                    <a:pt x="340" y="2816"/>
                  </a:lnTo>
                  <a:cubicBezTo>
                    <a:pt x="340" y="2862"/>
                    <a:pt x="360" y="2903"/>
                    <a:pt x="393" y="2931"/>
                  </a:cubicBezTo>
                  <a:lnTo>
                    <a:pt x="136" y="3374"/>
                  </a:lnTo>
                  <a:lnTo>
                    <a:pt x="136" y="3374"/>
                  </a:lnTo>
                  <a:cubicBezTo>
                    <a:pt x="128" y="3371"/>
                    <a:pt x="118" y="3370"/>
                    <a:pt x="108" y="3370"/>
                  </a:cubicBezTo>
                  <a:lnTo>
                    <a:pt x="108" y="3370"/>
                  </a:lnTo>
                  <a:cubicBezTo>
                    <a:pt x="48" y="3370"/>
                    <a:pt x="0" y="3418"/>
                    <a:pt x="0" y="3478"/>
                  </a:cubicBezTo>
                  <a:lnTo>
                    <a:pt x="0" y="3478"/>
                  </a:lnTo>
                  <a:cubicBezTo>
                    <a:pt x="0" y="3538"/>
                    <a:pt x="48" y="3587"/>
                    <a:pt x="108" y="3587"/>
                  </a:cubicBezTo>
                  <a:lnTo>
                    <a:pt x="108" y="3587"/>
                  </a:lnTo>
                  <a:cubicBezTo>
                    <a:pt x="119" y="3587"/>
                    <a:pt x="130" y="3585"/>
                    <a:pt x="140" y="3581"/>
                  </a:cubicBezTo>
                  <a:lnTo>
                    <a:pt x="396" y="4025"/>
                  </a:lnTo>
                  <a:lnTo>
                    <a:pt x="396" y="4025"/>
                  </a:lnTo>
                  <a:cubicBezTo>
                    <a:pt x="358" y="4052"/>
                    <a:pt x="333" y="4097"/>
                    <a:pt x="333" y="4147"/>
                  </a:cubicBezTo>
                  <a:lnTo>
                    <a:pt x="333" y="4147"/>
                  </a:lnTo>
                  <a:cubicBezTo>
                    <a:pt x="333" y="4230"/>
                    <a:pt x="401" y="4298"/>
                    <a:pt x="484" y="4298"/>
                  </a:cubicBezTo>
                  <a:lnTo>
                    <a:pt x="484" y="4298"/>
                  </a:lnTo>
                  <a:cubicBezTo>
                    <a:pt x="562" y="4298"/>
                    <a:pt x="626" y="4239"/>
                    <a:pt x="634" y="4163"/>
                  </a:cubicBezTo>
                  <a:lnTo>
                    <a:pt x="1151" y="4163"/>
                  </a:lnTo>
                  <a:lnTo>
                    <a:pt x="1151" y="4163"/>
                  </a:lnTo>
                  <a:cubicBezTo>
                    <a:pt x="1162" y="4210"/>
                    <a:pt x="1205" y="4246"/>
                    <a:pt x="1255" y="4246"/>
                  </a:cubicBezTo>
                  <a:lnTo>
                    <a:pt x="1255" y="4246"/>
                  </a:lnTo>
                  <a:cubicBezTo>
                    <a:pt x="1263" y="4246"/>
                    <a:pt x="1270" y="4245"/>
                    <a:pt x="1277" y="4244"/>
                  </a:cubicBezTo>
                  <a:lnTo>
                    <a:pt x="1533" y="4687"/>
                  </a:lnTo>
                  <a:lnTo>
                    <a:pt x="1533" y="4687"/>
                  </a:lnTo>
                  <a:cubicBezTo>
                    <a:pt x="1498" y="4715"/>
                    <a:pt x="1475" y="4757"/>
                    <a:pt x="1475" y="4806"/>
                  </a:cubicBezTo>
                  <a:lnTo>
                    <a:pt x="1475" y="4806"/>
                  </a:lnTo>
                  <a:cubicBezTo>
                    <a:pt x="1475" y="4890"/>
                    <a:pt x="1542" y="4957"/>
                    <a:pt x="1626" y="4957"/>
                  </a:cubicBezTo>
                  <a:lnTo>
                    <a:pt x="1626" y="4957"/>
                  </a:lnTo>
                  <a:cubicBezTo>
                    <a:pt x="1699" y="4957"/>
                    <a:pt x="1759" y="4906"/>
                    <a:pt x="1774" y="4838"/>
                  </a:cubicBezTo>
                  <a:lnTo>
                    <a:pt x="2296" y="4838"/>
                  </a:lnTo>
                  <a:lnTo>
                    <a:pt x="2296" y="4838"/>
                  </a:lnTo>
                  <a:cubicBezTo>
                    <a:pt x="2312" y="4879"/>
                    <a:pt x="2351" y="4908"/>
                    <a:pt x="2397" y="4908"/>
                  </a:cubicBezTo>
                  <a:lnTo>
                    <a:pt x="2397" y="4908"/>
                  </a:lnTo>
                  <a:cubicBezTo>
                    <a:pt x="2457" y="4908"/>
                    <a:pt x="2506" y="4860"/>
                    <a:pt x="2506" y="4800"/>
                  </a:cubicBezTo>
                  <a:lnTo>
                    <a:pt x="2506" y="4800"/>
                  </a:lnTo>
                  <a:cubicBezTo>
                    <a:pt x="2506" y="4772"/>
                    <a:pt x="2495" y="4748"/>
                    <a:pt x="2478" y="4728"/>
                  </a:cubicBezTo>
                  <a:lnTo>
                    <a:pt x="2736" y="4282"/>
                  </a:lnTo>
                  <a:lnTo>
                    <a:pt x="2736" y="4282"/>
                  </a:lnTo>
                  <a:cubicBezTo>
                    <a:pt x="2750" y="4286"/>
                    <a:pt x="2765" y="4288"/>
                    <a:pt x="2779" y="4288"/>
                  </a:cubicBezTo>
                  <a:lnTo>
                    <a:pt x="2779" y="4288"/>
                  </a:lnTo>
                  <a:cubicBezTo>
                    <a:pt x="2855" y="4288"/>
                    <a:pt x="2916" y="4234"/>
                    <a:pt x="2928" y="4163"/>
                  </a:cubicBezTo>
                  <a:lnTo>
                    <a:pt x="3440" y="4163"/>
                  </a:lnTo>
                  <a:lnTo>
                    <a:pt x="3440" y="4163"/>
                  </a:lnTo>
                  <a:cubicBezTo>
                    <a:pt x="3451" y="4210"/>
                    <a:pt x="3493" y="4246"/>
                    <a:pt x="3545" y="4246"/>
                  </a:cubicBezTo>
                  <a:lnTo>
                    <a:pt x="3545" y="4246"/>
                  </a:lnTo>
                  <a:cubicBezTo>
                    <a:pt x="3604" y="4246"/>
                    <a:pt x="3653" y="4197"/>
                    <a:pt x="3653" y="4137"/>
                  </a:cubicBezTo>
                  <a:lnTo>
                    <a:pt x="3653" y="4137"/>
                  </a:lnTo>
                  <a:cubicBezTo>
                    <a:pt x="3653" y="4107"/>
                    <a:pt x="3640" y="4079"/>
                    <a:pt x="3619" y="4059"/>
                  </a:cubicBezTo>
                  <a:lnTo>
                    <a:pt x="3870" y="3625"/>
                  </a:lnTo>
                  <a:lnTo>
                    <a:pt x="3870" y="3625"/>
                  </a:lnTo>
                  <a:cubicBezTo>
                    <a:pt x="3888" y="3632"/>
                    <a:pt x="3907" y="3636"/>
                    <a:pt x="3927" y="3636"/>
                  </a:cubicBezTo>
                  <a:lnTo>
                    <a:pt x="3927" y="3636"/>
                  </a:lnTo>
                  <a:cubicBezTo>
                    <a:pt x="4004" y="3636"/>
                    <a:pt x="4067" y="3578"/>
                    <a:pt x="4077" y="3504"/>
                  </a:cubicBezTo>
                  <a:lnTo>
                    <a:pt x="4593" y="3504"/>
                  </a:lnTo>
                  <a:lnTo>
                    <a:pt x="4593" y="3504"/>
                  </a:lnTo>
                  <a:cubicBezTo>
                    <a:pt x="4605" y="3549"/>
                    <a:pt x="4647" y="3583"/>
                    <a:pt x="4697" y="3583"/>
                  </a:cubicBezTo>
                  <a:lnTo>
                    <a:pt x="4697" y="3583"/>
                  </a:lnTo>
                  <a:cubicBezTo>
                    <a:pt x="4708" y="3583"/>
                    <a:pt x="4718" y="3581"/>
                    <a:pt x="4727" y="3579"/>
                  </a:cubicBezTo>
                  <a:lnTo>
                    <a:pt x="4978" y="4012"/>
                  </a:lnTo>
                  <a:lnTo>
                    <a:pt x="4978" y="4012"/>
                  </a:lnTo>
                  <a:cubicBezTo>
                    <a:pt x="4947" y="4040"/>
                    <a:pt x="4928" y="4080"/>
                    <a:pt x="4928" y="4124"/>
                  </a:cubicBezTo>
                  <a:lnTo>
                    <a:pt x="4928" y="4124"/>
                  </a:lnTo>
                  <a:cubicBezTo>
                    <a:pt x="4928" y="4207"/>
                    <a:pt x="4995" y="4275"/>
                    <a:pt x="5079" y="4275"/>
                  </a:cubicBezTo>
                  <a:lnTo>
                    <a:pt x="5079" y="4275"/>
                  </a:lnTo>
                  <a:cubicBezTo>
                    <a:pt x="5149" y="4275"/>
                    <a:pt x="5207" y="4228"/>
                    <a:pt x="5225" y="4163"/>
                  </a:cubicBezTo>
                  <a:lnTo>
                    <a:pt x="5743" y="4163"/>
                  </a:lnTo>
                  <a:lnTo>
                    <a:pt x="5743" y="4163"/>
                  </a:lnTo>
                  <a:cubicBezTo>
                    <a:pt x="5759" y="4204"/>
                    <a:pt x="5798" y="4233"/>
                    <a:pt x="5844" y="4233"/>
                  </a:cubicBezTo>
                  <a:lnTo>
                    <a:pt x="5844" y="4233"/>
                  </a:lnTo>
                  <a:cubicBezTo>
                    <a:pt x="5904" y="4233"/>
                    <a:pt x="5952" y="4184"/>
                    <a:pt x="5952" y="4124"/>
                  </a:cubicBezTo>
                  <a:lnTo>
                    <a:pt x="5952" y="4124"/>
                  </a:lnTo>
                  <a:cubicBezTo>
                    <a:pt x="5952" y="4096"/>
                    <a:pt x="5941" y="4070"/>
                    <a:pt x="5923" y="4051"/>
                  </a:cubicBezTo>
                  <a:lnTo>
                    <a:pt x="6176" y="3613"/>
                  </a:lnTo>
                  <a:lnTo>
                    <a:pt x="6176" y="3613"/>
                  </a:lnTo>
                  <a:cubicBezTo>
                    <a:pt x="6192" y="3619"/>
                    <a:pt x="6209" y="3622"/>
                    <a:pt x="6226" y="3622"/>
                  </a:cubicBezTo>
                  <a:lnTo>
                    <a:pt x="6226" y="3622"/>
                  </a:lnTo>
                  <a:cubicBezTo>
                    <a:pt x="6296" y="3622"/>
                    <a:pt x="6355" y="3575"/>
                    <a:pt x="6372" y="3510"/>
                  </a:cubicBezTo>
                  <a:lnTo>
                    <a:pt x="6885" y="3510"/>
                  </a:lnTo>
                  <a:lnTo>
                    <a:pt x="6885" y="3510"/>
                  </a:lnTo>
                  <a:cubicBezTo>
                    <a:pt x="6900" y="3553"/>
                    <a:pt x="6940" y="3583"/>
                    <a:pt x="6987" y="3583"/>
                  </a:cubicBezTo>
                  <a:lnTo>
                    <a:pt x="6987" y="3583"/>
                  </a:lnTo>
                  <a:cubicBezTo>
                    <a:pt x="7047" y="3583"/>
                    <a:pt x="7096" y="3535"/>
                    <a:pt x="7096" y="3475"/>
                  </a:cubicBezTo>
                  <a:lnTo>
                    <a:pt x="7096" y="3475"/>
                  </a:lnTo>
                  <a:cubicBezTo>
                    <a:pt x="7096" y="3446"/>
                    <a:pt x="7085" y="3420"/>
                    <a:pt x="7066" y="3400"/>
                  </a:cubicBezTo>
                  <a:lnTo>
                    <a:pt x="7318" y="2964"/>
                  </a:lnTo>
                  <a:lnTo>
                    <a:pt x="7318" y="2964"/>
                  </a:lnTo>
                  <a:cubicBezTo>
                    <a:pt x="7334" y="2970"/>
                    <a:pt x="7352" y="2973"/>
                    <a:pt x="7370" y="2973"/>
                  </a:cubicBezTo>
                  <a:lnTo>
                    <a:pt x="7370" y="2973"/>
                  </a:lnTo>
                  <a:cubicBezTo>
                    <a:pt x="7447" y="2973"/>
                    <a:pt x="7510" y="2916"/>
                    <a:pt x="7520" y="2842"/>
                  </a:cubicBezTo>
                  <a:lnTo>
                    <a:pt x="8027" y="2842"/>
                  </a:lnTo>
                  <a:lnTo>
                    <a:pt x="8027" y="2842"/>
                  </a:lnTo>
                  <a:cubicBezTo>
                    <a:pt x="8035" y="2893"/>
                    <a:pt x="8080" y="2933"/>
                    <a:pt x="8134" y="2933"/>
                  </a:cubicBezTo>
                  <a:lnTo>
                    <a:pt x="8134" y="2933"/>
                  </a:lnTo>
                  <a:cubicBezTo>
                    <a:pt x="8149" y="2933"/>
                    <a:pt x="8164" y="2929"/>
                    <a:pt x="8178" y="2923"/>
                  </a:cubicBezTo>
                  <a:lnTo>
                    <a:pt x="8438" y="3375"/>
                  </a:lnTo>
                  <a:lnTo>
                    <a:pt x="8438" y="3375"/>
                  </a:lnTo>
                  <a:cubicBezTo>
                    <a:pt x="8409" y="3403"/>
                    <a:pt x="8391" y="3441"/>
                    <a:pt x="8391" y="3485"/>
                  </a:cubicBezTo>
                  <a:lnTo>
                    <a:pt x="8391" y="3485"/>
                  </a:lnTo>
                  <a:cubicBezTo>
                    <a:pt x="8391" y="3535"/>
                    <a:pt x="8416" y="3580"/>
                    <a:pt x="8454" y="3608"/>
                  </a:cubicBezTo>
                  <a:lnTo>
                    <a:pt x="8201" y="4047"/>
                  </a:lnTo>
                  <a:lnTo>
                    <a:pt x="8201" y="4047"/>
                  </a:lnTo>
                  <a:cubicBezTo>
                    <a:pt x="8188" y="4042"/>
                    <a:pt x="8174" y="4039"/>
                    <a:pt x="8159" y="4039"/>
                  </a:cubicBezTo>
                  <a:lnTo>
                    <a:pt x="8159" y="4039"/>
                  </a:lnTo>
                  <a:cubicBezTo>
                    <a:pt x="8100" y="4039"/>
                    <a:pt x="8051" y="4087"/>
                    <a:pt x="8051" y="4147"/>
                  </a:cubicBezTo>
                  <a:lnTo>
                    <a:pt x="8051" y="4147"/>
                  </a:lnTo>
                  <a:cubicBezTo>
                    <a:pt x="8051" y="4207"/>
                    <a:pt x="8100" y="4256"/>
                    <a:pt x="8159" y="4256"/>
                  </a:cubicBezTo>
                  <a:lnTo>
                    <a:pt x="8159" y="4256"/>
                  </a:lnTo>
                  <a:cubicBezTo>
                    <a:pt x="8173" y="4256"/>
                    <a:pt x="8186" y="4252"/>
                    <a:pt x="8198" y="4248"/>
                  </a:cubicBezTo>
                  <a:lnTo>
                    <a:pt x="8452" y="4690"/>
                  </a:lnTo>
                  <a:lnTo>
                    <a:pt x="8452" y="4690"/>
                  </a:lnTo>
                  <a:cubicBezTo>
                    <a:pt x="8412" y="4716"/>
                    <a:pt x="8385" y="4763"/>
                    <a:pt x="8385" y="4816"/>
                  </a:cubicBezTo>
                  <a:lnTo>
                    <a:pt x="8385" y="4816"/>
                  </a:lnTo>
                  <a:cubicBezTo>
                    <a:pt x="8385" y="4899"/>
                    <a:pt x="8452" y="4967"/>
                    <a:pt x="8536" y="4967"/>
                  </a:cubicBezTo>
                  <a:lnTo>
                    <a:pt x="8536" y="4967"/>
                  </a:lnTo>
                  <a:cubicBezTo>
                    <a:pt x="8612" y="4967"/>
                    <a:pt x="8674" y="4911"/>
                    <a:pt x="8685" y="4838"/>
                  </a:cubicBezTo>
                  <a:lnTo>
                    <a:pt x="9203" y="4838"/>
                  </a:lnTo>
                  <a:lnTo>
                    <a:pt x="9203" y="4838"/>
                  </a:lnTo>
                  <a:cubicBezTo>
                    <a:pt x="9216" y="4884"/>
                    <a:pt x="9257" y="4918"/>
                    <a:pt x="9307" y="4918"/>
                  </a:cubicBezTo>
                  <a:lnTo>
                    <a:pt x="9307" y="4918"/>
                  </a:lnTo>
                  <a:cubicBezTo>
                    <a:pt x="9323" y="4918"/>
                    <a:pt x="9339" y="4914"/>
                    <a:pt x="9353" y="4907"/>
                  </a:cubicBezTo>
                  <a:lnTo>
                    <a:pt x="9608" y="5347"/>
                  </a:lnTo>
                  <a:lnTo>
                    <a:pt x="9608" y="5347"/>
                  </a:lnTo>
                  <a:cubicBezTo>
                    <a:pt x="9562" y="5374"/>
                    <a:pt x="9532" y="5423"/>
                    <a:pt x="9532" y="5478"/>
                  </a:cubicBezTo>
                  <a:lnTo>
                    <a:pt x="9532" y="5478"/>
                  </a:lnTo>
                  <a:cubicBezTo>
                    <a:pt x="9532" y="5562"/>
                    <a:pt x="9600" y="5629"/>
                    <a:pt x="9683" y="5629"/>
                  </a:cubicBezTo>
                  <a:lnTo>
                    <a:pt x="9683" y="5629"/>
                  </a:lnTo>
                  <a:cubicBezTo>
                    <a:pt x="9759" y="5629"/>
                    <a:pt x="9821" y="5574"/>
                    <a:pt x="9832" y="5501"/>
                  </a:cubicBezTo>
                  <a:lnTo>
                    <a:pt x="10351" y="5501"/>
                  </a:lnTo>
                  <a:lnTo>
                    <a:pt x="10351" y="5501"/>
                  </a:lnTo>
                  <a:cubicBezTo>
                    <a:pt x="10365" y="5545"/>
                    <a:pt x="10406" y="5577"/>
                    <a:pt x="10455" y="5577"/>
                  </a:cubicBezTo>
                  <a:lnTo>
                    <a:pt x="10455" y="5577"/>
                  </a:lnTo>
                  <a:cubicBezTo>
                    <a:pt x="10515" y="5577"/>
                    <a:pt x="10563" y="5528"/>
                    <a:pt x="10563" y="5468"/>
                  </a:cubicBezTo>
                  <a:lnTo>
                    <a:pt x="10563" y="5468"/>
                  </a:lnTo>
                  <a:cubicBezTo>
                    <a:pt x="10563" y="5446"/>
                    <a:pt x="10556" y="5425"/>
                    <a:pt x="10544" y="5408"/>
                  </a:cubicBezTo>
                  <a:lnTo>
                    <a:pt x="10806" y="4954"/>
                  </a:lnTo>
                  <a:lnTo>
                    <a:pt x="10806" y="4954"/>
                  </a:lnTo>
                  <a:cubicBezTo>
                    <a:pt x="10816" y="4956"/>
                    <a:pt x="10826" y="4957"/>
                    <a:pt x="10836" y="4957"/>
                  </a:cubicBezTo>
                  <a:lnTo>
                    <a:pt x="10836" y="4957"/>
                  </a:lnTo>
                  <a:cubicBezTo>
                    <a:pt x="10920" y="4957"/>
                    <a:pt x="10988" y="4890"/>
                    <a:pt x="10988" y="4806"/>
                  </a:cubicBezTo>
                  <a:lnTo>
                    <a:pt x="10988" y="4806"/>
                  </a:lnTo>
                  <a:cubicBezTo>
                    <a:pt x="10988" y="4722"/>
                    <a:pt x="10920" y="4655"/>
                    <a:pt x="10836" y="4655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 flipH="1">
              <a:off x="926435" y="7195929"/>
              <a:ext cx="410538" cy="202675"/>
            </a:xfrm>
            <a:custGeom>
              <a:avLst/>
              <a:gdLst>
                <a:gd name="connsiteX0" fmla="*/ 200806 w 406603"/>
                <a:gd name="connsiteY0" fmla="*/ 72960 h 205006"/>
                <a:gd name="connsiteX1" fmla="*/ 232792 w 406603"/>
                <a:gd name="connsiteY1" fmla="*/ 82485 h 205006"/>
                <a:gd name="connsiteX2" fmla="*/ 244895 w 406603"/>
                <a:gd name="connsiteY2" fmla="*/ 109760 h 205006"/>
                <a:gd name="connsiteX3" fmla="*/ 241869 w 406603"/>
                <a:gd name="connsiteY3" fmla="*/ 124913 h 205006"/>
                <a:gd name="connsiteX4" fmla="*/ 231063 w 406603"/>
                <a:gd name="connsiteY4" fmla="*/ 141797 h 205006"/>
                <a:gd name="connsiteX5" fmla="*/ 217231 w 406603"/>
                <a:gd name="connsiteY5" fmla="*/ 156517 h 205006"/>
                <a:gd name="connsiteX6" fmla="*/ 184380 w 406603"/>
                <a:gd name="connsiteY6" fmla="*/ 190286 h 205006"/>
                <a:gd name="connsiteX7" fmla="*/ 245327 w 406603"/>
                <a:gd name="connsiteY7" fmla="*/ 190286 h 205006"/>
                <a:gd name="connsiteX8" fmla="*/ 245327 w 406603"/>
                <a:gd name="connsiteY8" fmla="*/ 205006 h 205006"/>
                <a:gd name="connsiteX9" fmla="*/ 163200 w 406603"/>
                <a:gd name="connsiteY9" fmla="*/ 205006 h 205006"/>
                <a:gd name="connsiteX10" fmla="*/ 163200 w 406603"/>
                <a:gd name="connsiteY10" fmla="*/ 190286 h 205006"/>
                <a:gd name="connsiteX11" fmla="*/ 190432 w 406603"/>
                <a:gd name="connsiteY11" fmla="*/ 162578 h 205006"/>
                <a:gd name="connsiteX12" fmla="*/ 212476 w 406603"/>
                <a:gd name="connsiteY12" fmla="*/ 139633 h 205006"/>
                <a:gd name="connsiteX13" fmla="*/ 223715 w 406603"/>
                <a:gd name="connsiteY13" fmla="*/ 123614 h 205006"/>
                <a:gd name="connsiteX14" fmla="*/ 227173 w 406603"/>
                <a:gd name="connsiteY14" fmla="*/ 111059 h 205006"/>
                <a:gd name="connsiteX15" fmla="*/ 219824 w 406603"/>
                <a:gd name="connsiteY15" fmla="*/ 94174 h 205006"/>
                <a:gd name="connsiteX16" fmla="*/ 201238 w 406603"/>
                <a:gd name="connsiteY16" fmla="*/ 87247 h 205006"/>
                <a:gd name="connsiteX17" fmla="*/ 183516 w 406603"/>
                <a:gd name="connsiteY17" fmla="*/ 90278 h 205006"/>
                <a:gd name="connsiteX18" fmla="*/ 164065 w 406603"/>
                <a:gd name="connsiteY18" fmla="*/ 98937 h 205006"/>
                <a:gd name="connsiteX19" fmla="*/ 164065 w 406603"/>
                <a:gd name="connsiteY19" fmla="*/ 81619 h 205006"/>
                <a:gd name="connsiteX20" fmla="*/ 183948 w 406603"/>
                <a:gd name="connsiteY20" fmla="*/ 74692 h 205006"/>
                <a:gd name="connsiteX21" fmla="*/ 200806 w 406603"/>
                <a:gd name="connsiteY21" fmla="*/ 72960 h 205006"/>
                <a:gd name="connsiteX22" fmla="*/ 327141 w 406603"/>
                <a:gd name="connsiteY22" fmla="*/ 19162 h 205006"/>
                <a:gd name="connsiteX23" fmla="*/ 286974 w 406603"/>
                <a:gd name="connsiteY23" fmla="*/ 37889 h 205006"/>
                <a:gd name="connsiteX24" fmla="*/ 272130 w 406603"/>
                <a:gd name="connsiteY24" fmla="*/ 89280 h 205006"/>
                <a:gd name="connsiteX25" fmla="*/ 286974 w 406603"/>
                <a:gd name="connsiteY25" fmla="*/ 140670 h 205006"/>
                <a:gd name="connsiteX26" fmla="*/ 327141 w 406603"/>
                <a:gd name="connsiteY26" fmla="*/ 158961 h 205006"/>
                <a:gd name="connsiteX27" fmla="*/ 367309 w 406603"/>
                <a:gd name="connsiteY27" fmla="*/ 140670 h 205006"/>
                <a:gd name="connsiteX28" fmla="*/ 382153 w 406603"/>
                <a:gd name="connsiteY28" fmla="*/ 89280 h 205006"/>
                <a:gd name="connsiteX29" fmla="*/ 367309 w 406603"/>
                <a:gd name="connsiteY29" fmla="*/ 37889 h 205006"/>
                <a:gd name="connsiteX30" fmla="*/ 327141 w 406603"/>
                <a:gd name="connsiteY30" fmla="*/ 19162 h 205006"/>
                <a:gd name="connsiteX31" fmla="*/ 0 w 406603"/>
                <a:gd name="connsiteY31" fmla="*/ 3840 h 205006"/>
                <a:gd name="connsiteX32" fmla="*/ 22989 w 406603"/>
                <a:gd name="connsiteY32" fmla="*/ 3840 h 205006"/>
                <a:gd name="connsiteX33" fmla="*/ 22989 w 406603"/>
                <a:gd name="connsiteY33" fmla="*/ 73666 h 205006"/>
                <a:gd name="connsiteX34" fmla="*/ 106703 w 406603"/>
                <a:gd name="connsiteY34" fmla="*/ 73666 h 205006"/>
                <a:gd name="connsiteX35" fmla="*/ 106703 w 406603"/>
                <a:gd name="connsiteY35" fmla="*/ 3840 h 205006"/>
                <a:gd name="connsiteX36" fmla="*/ 130126 w 406603"/>
                <a:gd name="connsiteY36" fmla="*/ 3840 h 205006"/>
                <a:gd name="connsiteX37" fmla="*/ 130126 w 406603"/>
                <a:gd name="connsiteY37" fmla="*/ 174286 h 205006"/>
                <a:gd name="connsiteX38" fmla="*/ 106703 w 406603"/>
                <a:gd name="connsiteY38" fmla="*/ 174286 h 205006"/>
                <a:gd name="connsiteX39" fmla="*/ 106703 w 406603"/>
                <a:gd name="connsiteY39" fmla="*/ 93183 h 205006"/>
                <a:gd name="connsiteX40" fmla="*/ 22989 w 406603"/>
                <a:gd name="connsiteY40" fmla="*/ 93183 h 205006"/>
                <a:gd name="connsiteX41" fmla="*/ 22989 w 406603"/>
                <a:gd name="connsiteY41" fmla="*/ 174286 h 205006"/>
                <a:gd name="connsiteX42" fmla="*/ 0 w 406603"/>
                <a:gd name="connsiteY42" fmla="*/ 174286 h 205006"/>
                <a:gd name="connsiteX43" fmla="*/ 327141 w 406603"/>
                <a:gd name="connsiteY43" fmla="*/ 0 h 205006"/>
                <a:gd name="connsiteX44" fmla="*/ 384773 w 406603"/>
                <a:gd name="connsiteY44" fmla="*/ 24388 h 205006"/>
                <a:gd name="connsiteX45" fmla="*/ 406603 w 406603"/>
                <a:gd name="connsiteY45" fmla="*/ 89280 h 205006"/>
                <a:gd name="connsiteX46" fmla="*/ 384773 w 406603"/>
                <a:gd name="connsiteY46" fmla="*/ 154171 h 205006"/>
                <a:gd name="connsiteX47" fmla="*/ 327141 w 406603"/>
                <a:gd name="connsiteY47" fmla="*/ 178124 h 205006"/>
                <a:gd name="connsiteX48" fmla="*/ 269074 w 406603"/>
                <a:gd name="connsiteY48" fmla="*/ 154171 h 205006"/>
                <a:gd name="connsiteX49" fmla="*/ 247680 w 406603"/>
                <a:gd name="connsiteY49" fmla="*/ 89280 h 205006"/>
                <a:gd name="connsiteX50" fmla="*/ 269074 w 406603"/>
                <a:gd name="connsiteY50" fmla="*/ 24388 h 205006"/>
                <a:gd name="connsiteX51" fmla="*/ 327141 w 406603"/>
                <a:gd name="connsiteY51" fmla="*/ 0 h 20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06603" h="205006">
                  <a:moveTo>
                    <a:pt x="200806" y="72960"/>
                  </a:moveTo>
                  <a:cubicBezTo>
                    <a:pt x="214205" y="72960"/>
                    <a:pt x="225011" y="75991"/>
                    <a:pt x="232792" y="82485"/>
                  </a:cubicBezTo>
                  <a:cubicBezTo>
                    <a:pt x="241005" y="89412"/>
                    <a:pt x="244895" y="98504"/>
                    <a:pt x="244895" y="109760"/>
                  </a:cubicBezTo>
                  <a:cubicBezTo>
                    <a:pt x="244895" y="114955"/>
                    <a:pt x="244030" y="120150"/>
                    <a:pt x="241869" y="124913"/>
                  </a:cubicBezTo>
                  <a:cubicBezTo>
                    <a:pt x="240140" y="129675"/>
                    <a:pt x="236250" y="135303"/>
                    <a:pt x="231063" y="141797"/>
                  </a:cubicBezTo>
                  <a:cubicBezTo>
                    <a:pt x="229334" y="143529"/>
                    <a:pt x="225011" y="148291"/>
                    <a:pt x="217231" y="156517"/>
                  </a:cubicBezTo>
                  <a:cubicBezTo>
                    <a:pt x="209451" y="164743"/>
                    <a:pt x="198644" y="175567"/>
                    <a:pt x="184380" y="190286"/>
                  </a:cubicBezTo>
                  <a:lnTo>
                    <a:pt x="245327" y="190286"/>
                  </a:lnTo>
                  <a:lnTo>
                    <a:pt x="245327" y="205006"/>
                  </a:lnTo>
                  <a:lnTo>
                    <a:pt x="163200" y="205006"/>
                  </a:lnTo>
                  <a:lnTo>
                    <a:pt x="163200" y="190286"/>
                  </a:lnTo>
                  <a:cubicBezTo>
                    <a:pt x="170116" y="183359"/>
                    <a:pt x="179193" y="173835"/>
                    <a:pt x="190432" y="162578"/>
                  </a:cubicBezTo>
                  <a:cubicBezTo>
                    <a:pt x="202102" y="150889"/>
                    <a:pt x="209451" y="143096"/>
                    <a:pt x="212476" y="139633"/>
                  </a:cubicBezTo>
                  <a:cubicBezTo>
                    <a:pt x="218095" y="133572"/>
                    <a:pt x="221553" y="127943"/>
                    <a:pt x="223715" y="123614"/>
                  </a:cubicBezTo>
                  <a:cubicBezTo>
                    <a:pt x="226308" y="119285"/>
                    <a:pt x="227173" y="114955"/>
                    <a:pt x="227173" y="111059"/>
                  </a:cubicBezTo>
                  <a:cubicBezTo>
                    <a:pt x="227173" y="104132"/>
                    <a:pt x="225011" y="98504"/>
                    <a:pt x="219824" y="94174"/>
                  </a:cubicBezTo>
                  <a:cubicBezTo>
                    <a:pt x="215070" y="89845"/>
                    <a:pt x="209018" y="87247"/>
                    <a:pt x="201238" y="87247"/>
                  </a:cubicBezTo>
                  <a:cubicBezTo>
                    <a:pt x="196051" y="87247"/>
                    <a:pt x="190000" y="88546"/>
                    <a:pt x="183516" y="90278"/>
                  </a:cubicBezTo>
                  <a:cubicBezTo>
                    <a:pt x="177464" y="92442"/>
                    <a:pt x="170981" y="95040"/>
                    <a:pt x="164065" y="98937"/>
                  </a:cubicBezTo>
                  <a:lnTo>
                    <a:pt x="164065" y="81619"/>
                  </a:lnTo>
                  <a:cubicBezTo>
                    <a:pt x="170981" y="78156"/>
                    <a:pt x="177897" y="76424"/>
                    <a:pt x="183948" y="74692"/>
                  </a:cubicBezTo>
                  <a:cubicBezTo>
                    <a:pt x="190000" y="73393"/>
                    <a:pt x="196051" y="72960"/>
                    <a:pt x="200806" y="72960"/>
                  </a:cubicBezTo>
                  <a:close/>
                  <a:moveTo>
                    <a:pt x="327141" y="19162"/>
                  </a:moveTo>
                  <a:cubicBezTo>
                    <a:pt x="310551" y="19162"/>
                    <a:pt x="297016" y="25259"/>
                    <a:pt x="286974" y="37889"/>
                  </a:cubicBezTo>
                  <a:cubicBezTo>
                    <a:pt x="276932" y="50519"/>
                    <a:pt x="272130" y="67504"/>
                    <a:pt x="272130" y="89280"/>
                  </a:cubicBezTo>
                  <a:cubicBezTo>
                    <a:pt x="272130" y="111055"/>
                    <a:pt x="276932" y="128040"/>
                    <a:pt x="286974" y="140670"/>
                  </a:cubicBezTo>
                  <a:cubicBezTo>
                    <a:pt x="297016" y="152864"/>
                    <a:pt x="310551" y="158961"/>
                    <a:pt x="327141" y="158961"/>
                  </a:cubicBezTo>
                  <a:cubicBezTo>
                    <a:pt x="344169" y="158961"/>
                    <a:pt x="357703" y="152864"/>
                    <a:pt x="367309" y="140670"/>
                  </a:cubicBezTo>
                  <a:cubicBezTo>
                    <a:pt x="377350" y="128040"/>
                    <a:pt x="382153" y="111055"/>
                    <a:pt x="382153" y="89280"/>
                  </a:cubicBezTo>
                  <a:cubicBezTo>
                    <a:pt x="382153" y="67504"/>
                    <a:pt x="377350" y="50519"/>
                    <a:pt x="367309" y="37889"/>
                  </a:cubicBezTo>
                  <a:cubicBezTo>
                    <a:pt x="357703" y="25259"/>
                    <a:pt x="344169" y="19162"/>
                    <a:pt x="327141" y="19162"/>
                  </a:cubicBezTo>
                  <a:close/>
                  <a:moveTo>
                    <a:pt x="0" y="3840"/>
                  </a:moveTo>
                  <a:lnTo>
                    <a:pt x="22989" y="3840"/>
                  </a:lnTo>
                  <a:lnTo>
                    <a:pt x="22989" y="73666"/>
                  </a:lnTo>
                  <a:lnTo>
                    <a:pt x="106703" y="73666"/>
                  </a:lnTo>
                  <a:lnTo>
                    <a:pt x="106703" y="3840"/>
                  </a:lnTo>
                  <a:lnTo>
                    <a:pt x="130126" y="3840"/>
                  </a:lnTo>
                  <a:lnTo>
                    <a:pt x="130126" y="174286"/>
                  </a:lnTo>
                  <a:lnTo>
                    <a:pt x="106703" y="174286"/>
                  </a:lnTo>
                  <a:lnTo>
                    <a:pt x="106703" y="93183"/>
                  </a:lnTo>
                  <a:lnTo>
                    <a:pt x="22989" y="93183"/>
                  </a:lnTo>
                  <a:lnTo>
                    <a:pt x="22989" y="174286"/>
                  </a:lnTo>
                  <a:lnTo>
                    <a:pt x="0" y="174286"/>
                  </a:lnTo>
                  <a:close/>
                  <a:moveTo>
                    <a:pt x="327141" y="0"/>
                  </a:moveTo>
                  <a:cubicBezTo>
                    <a:pt x="351154" y="0"/>
                    <a:pt x="370365" y="8274"/>
                    <a:pt x="384773" y="24388"/>
                  </a:cubicBezTo>
                  <a:cubicBezTo>
                    <a:pt x="399617" y="40502"/>
                    <a:pt x="406603" y="61842"/>
                    <a:pt x="406603" y="89280"/>
                  </a:cubicBezTo>
                  <a:cubicBezTo>
                    <a:pt x="406603" y="116281"/>
                    <a:pt x="399617" y="138057"/>
                    <a:pt x="384773" y="154171"/>
                  </a:cubicBezTo>
                  <a:cubicBezTo>
                    <a:pt x="370365" y="170285"/>
                    <a:pt x="351154" y="178124"/>
                    <a:pt x="327141" y="178124"/>
                  </a:cubicBezTo>
                  <a:cubicBezTo>
                    <a:pt x="303128" y="178124"/>
                    <a:pt x="283918" y="170285"/>
                    <a:pt x="269074" y="154171"/>
                  </a:cubicBezTo>
                  <a:cubicBezTo>
                    <a:pt x="254666" y="138057"/>
                    <a:pt x="247680" y="116281"/>
                    <a:pt x="247680" y="89280"/>
                  </a:cubicBezTo>
                  <a:cubicBezTo>
                    <a:pt x="247680" y="61842"/>
                    <a:pt x="254666" y="40502"/>
                    <a:pt x="269074" y="24388"/>
                  </a:cubicBezTo>
                  <a:cubicBezTo>
                    <a:pt x="283918" y="8274"/>
                    <a:pt x="303128" y="0"/>
                    <a:pt x="327141" y="0"/>
                  </a:cubicBezTo>
                  <a:close/>
                </a:path>
              </a:pathLst>
            </a:custGeom>
            <a:solidFill>
              <a:schemeClr val="bg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875439" y="1180651"/>
            <a:ext cx="674264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Modems </a:t>
            </a:r>
            <a:r>
              <a:rPr lang="en-US" sz="20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(Modulator Demodulator) </a:t>
            </a:r>
            <a: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convert data between the analogue form used on telephone lines and the digital form used on </a:t>
            </a:r>
            <a:r>
              <a:rPr lang="en-US" sz="20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computers.</a:t>
            </a:r>
          </a:p>
          <a:p>
            <a:pPr algn="just"/>
            <a:endParaRPr lang="en-US" sz="800" dirty="0" smtClean="0">
              <a:latin typeface="Baskerville Old Face" panose="02020602080505020303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FF00"/>
                </a:solidFill>
                <a:latin typeface="Baskerville Old Face" panose="02020602080505020303" pitchFamily="18" charset="0"/>
              </a:rPr>
              <a:t>ADSL </a:t>
            </a:r>
            <a:r>
              <a:rPr lang="en-US" sz="2000" dirty="0">
                <a:solidFill>
                  <a:srgbClr val="FFFF00"/>
                </a:solidFill>
                <a:latin typeface="Baskerville Old Face" panose="02020602080505020303" pitchFamily="18" charset="0"/>
              </a:rPr>
              <a:t>modems (also called ADSL routers) are used on many networks to provide the required connectivity to the </a:t>
            </a:r>
            <a:r>
              <a:rPr lang="en-US" sz="2000" dirty="0" smtClean="0">
                <a:solidFill>
                  <a:srgbClr val="FFFF00"/>
                </a:solidFill>
                <a:latin typeface="Baskerville Old Face" panose="02020602080505020303" pitchFamily="18" charset="0"/>
              </a:rPr>
              <a:t>Internet.</a:t>
            </a:r>
          </a:p>
          <a:p>
            <a:pPr algn="just"/>
            <a:endParaRPr lang="en-US" sz="800" dirty="0">
              <a:latin typeface="Baskerville Old Face" panose="02020602080505020303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These </a:t>
            </a:r>
            <a: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modems typically have a reasonable level of intelligence and are capable of performing a number of advanced networking features including DHCP and Firewall </a:t>
            </a:r>
            <a:r>
              <a:rPr lang="en-US" sz="20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services.</a:t>
            </a:r>
          </a:p>
          <a:p>
            <a:pPr algn="just"/>
            <a:endParaRPr lang="en-US" sz="800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FF00"/>
                </a:solidFill>
                <a:latin typeface="Baskerville Old Face" panose="02020602080505020303" pitchFamily="18" charset="0"/>
              </a:rPr>
              <a:t>ADSL </a:t>
            </a:r>
            <a:r>
              <a:rPr lang="en-US" sz="2000" dirty="0">
                <a:solidFill>
                  <a:srgbClr val="FFFF00"/>
                </a:solidFill>
                <a:latin typeface="Baskerville Old Face" panose="02020602080505020303" pitchFamily="18" charset="0"/>
              </a:rPr>
              <a:t>modems are a popular choice for connecting small- to medium-size </a:t>
            </a:r>
            <a:r>
              <a:rPr lang="en-US" sz="2000" dirty="0" smtClean="0">
                <a:solidFill>
                  <a:srgbClr val="FFFF00"/>
                </a:solidFill>
                <a:latin typeface="Baskerville Old Face" panose="02020602080505020303" pitchFamily="18" charset="0"/>
              </a:rPr>
              <a:t>organizational </a:t>
            </a:r>
            <a:r>
              <a:rPr lang="en-US" sz="2000" dirty="0">
                <a:solidFill>
                  <a:srgbClr val="FFFF00"/>
                </a:solidFill>
                <a:latin typeface="Baskerville Old Face" panose="02020602080505020303" pitchFamily="18" charset="0"/>
              </a:rPr>
              <a:t>networks to the Internet using an established ISP.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61380" y="296628"/>
            <a:ext cx="2111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Modems</a:t>
            </a:r>
            <a:endParaRPr lang="en-US" sz="36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92" y="3733144"/>
            <a:ext cx="4429956" cy="1879490"/>
          </a:xfrm>
          <a:prstGeom prst="rect">
            <a:avLst/>
          </a:prstGeom>
        </p:spPr>
      </p:pic>
      <p:sp>
        <p:nvSpPr>
          <p:cNvPr id="14" name="Round Same Side Corner Rectangle 13"/>
          <p:cNvSpPr/>
          <p:nvPr/>
        </p:nvSpPr>
        <p:spPr>
          <a:xfrm>
            <a:off x="1059543" y="6606020"/>
            <a:ext cx="10116455" cy="251980"/>
          </a:xfrm>
          <a:prstGeom prst="round2SameRect">
            <a:avLst/>
          </a:prstGeom>
          <a:solidFill>
            <a:srgbClr val="9E063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Dr. UPPALAPATI SRILAKSHMI, Asst. Professor, Dept. of CSE, VFSTR Deemed to be University, E-mail: usl_cse@vignan.ac.in</a:t>
            </a:r>
            <a:endParaRPr lang="en-US" sz="1600" dirty="0"/>
          </a:p>
        </p:txBody>
      </p:sp>
      <p:pic>
        <p:nvPicPr>
          <p:cNvPr id="15" name="Picture 14" descr="vignan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96571" cy="53779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67314" y="288381"/>
            <a:ext cx="8606971" cy="3907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There are two types of transmission technology: </a:t>
            </a:r>
            <a:endParaRPr lang="en-US" sz="2000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algn="just"/>
            <a:endParaRPr lang="en-US" sz="8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2000" b="1" dirty="0" smtClean="0">
                <a:solidFill>
                  <a:srgbClr val="FFFF00"/>
                </a:solidFill>
                <a:latin typeface="Baskerville Old Face" panose="02020602080505020303" pitchFamily="18" charset="0"/>
              </a:rPr>
              <a:t>Broadcast Networks:</a:t>
            </a:r>
            <a:r>
              <a:rPr lang="en-US" sz="20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This has a single communication channel that is shared by all the machines on the network</a:t>
            </a:r>
            <a:r>
              <a:rPr lang="en-US" sz="20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.</a:t>
            </a:r>
          </a:p>
          <a:p>
            <a:pPr algn="just"/>
            <a:r>
              <a:rPr lang="en-US" sz="8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The </a:t>
            </a:r>
            <a: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data transmitted is converted in small packets form</a:t>
            </a:r>
            <a:r>
              <a:rPr lang="en-US" sz="20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.</a:t>
            </a:r>
          </a:p>
          <a:p>
            <a:pPr algn="just"/>
            <a:endParaRPr lang="en-US" sz="800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Each packet contains address field of the destination station</a:t>
            </a:r>
            <a:r>
              <a:rPr lang="en-US" sz="20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.</a:t>
            </a:r>
          </a:p>
          <a:p>
            <a:pPr algn="just"/>
            <a:endParaRPr lang="en-US" sz="800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Ex:- a person standing at corridor “</a:t>
            </a:r>
            <a:r>
              <a:rPr lang="en-US" sz="20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watson</a:t>
            </a:r>
            <a: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, come </a:t>
            </a:r>
            <a:r>
              <a:rPr lang="en-US" sz="20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here. I </a:t>
            </a:r>
            <a: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want you” </a:t>
            </a:r>
            <a:endParaRPr lang="en-US" sz="2000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algn="just"/>
            <a:endParaRPr lang="en-US" sz="800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Sending </a:t>
            </a:r>
            <a: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same packets to all the stations within a network is called as </a:t>
            </a:r>
            <a:r>
              <a:rPr lang="en-US" sz="20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br>
              <a:rPr lang="en-US" sz="20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sz="2000" b="1" dirty="0" smtClean="0">
                <a:solidFill>
                  <a:srgbClr val="FFFF00"/>
                </a:solidFill>
                <a:latin typeface="Baskerville Old Face" panose="02020602080505020303" pitchFamily="18" charset="0"/>
              </a:rPr>
              <a:t>broadcasting</a:t>
            </a:r>
            <a: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. </a:t>
            </a:r>
            <a:endParaRPr lang="en-US" sz="2000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algn="just"/>
            <a:endParaRPr lang="en-US" sz="800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When </a:t>
            </a:r>
            <a: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data packets are sent to a specific group of stations it is called as </a:t>
            </a:r>
            <a:r>
              <a:rPr lang="en-US" sz="2000" b="1" dirty="0">
                <a:solidFill>
                  <a:srgbClr val="FFFF00"/>
                </a:solidFill>
                <a:latin typeface="Baskerville Old Face" panose="02020602080505020303" pitchFamily="18" charset="0"/>
              </a:rPr>
              <a:t>multicasting</a:t>
            </a:r>
            <a: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. This is a selective process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669" y="4347311"/>
            <a:ext cx="6703560" cy="1651507"/>
          </a:xfrm>
          <a:prstGeom prst="rect">
            <a:avLst/>
          </a:prstGeom>
        </p:spPr>
      </p:pic>
      <p:sp>
        <p:nvSpPr>
          <p:cNvPr id="5" name="Round Same Side Corner Rectangle 4"/>
          <p:cNvSpPr/>
          <p:nvPr/>
        </p:nvSpPr>
        <p:spPr>
          <a:xfrm>
            <a:off x="1059543" y="6606020"/>
            <a:ext cx="10116455" cy="251980"/>
          </a:xfrm>
          <a:prstGeom prst="round2SameRect">
            <a:avLst/>
          </a:prstGeom>
          <a:solidFill>
            <a:srgbClr val="9E063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Dr. UPPALAPATI SRILAKSHMI, Asst. Professor, Dept. of CSE, VFSTR Deemed to be University, E-mail: usl_cse@vignan.ac.in</a:t>
            </a:r>
            <a:endParaRPr lang="en-US" sz="1600" dirty="0"/>
          </a:p>
        </p:txBody>
      </p:sp>
      <p:pic>
        <p:nvPicPr>
          <p:cNvPr id="6" name="Picture 5" descr="vigna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96571" cy="53779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3542" y="699424"/>
            <a:ext cx="8287657" cy="279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 smtClean="0">
                <a:solidFill>
                  <a:srgbClr val="FFFF00"/>
                </a:solidFill>
                <a:latin typeface="Baskerville Old Face" panose="02020602080505020303" pitchFamily="18" charset="0"/>
              </a:rPr>
              <a:t>2. Point-to-point Network:</a:t>
            </a:r>
            <a:r>
              <a:rPr lang="en-US" sz="20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Point-to-point connections use an actual length of wire or cable to connect the two ends, but other options, such as microwave or satellite links, are also possible</a:t>
            </a:r>
            <a:r>
              <a:rPr lang="en-US" sz="20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.</a:t>
            </a:r>
          </a:p>
          <a:p>
            <a:pPr algn="just"/>
            <a:endParaRPr lang="en-US" sz="800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When </a:t>
            </a:r>
            <a: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you change television channels by infrared remote control, you are establishing a point-to- point connection between the remote control and the television's control system. </a:t>
            </a:r>
            <a:endParaRPr lang="en-US" sz="2000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algn="just"/>
            <a:endParaRPr lang="en-US" sz="800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This </a:t>
            </a:r>
            <a: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network provides a dedicated link between any two stations . Such a transmission is called </a:t>
            </a:r>
            <a:r>
              <a:rPr lang="en-US" sz="2000" b="1" dirty="0">
                <a:solidFill>
                  <a:srgbClr val="FFFF00"/>
                </a:solidFill>
                <a:latin typeface="Baskerville Old Face" panose="02020602080505020303" pitchFamily="18" charset="0"/>
              </a:rPr>
              <a:t>unicasting</a:t>
            </a:r>
            <a: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902" y="3697831"/>
            <a:ext cx="6372452" cy="1669321"/>
          </a:xfrm>
          <a:prstGeom prst="rect">
            <a:avLst/>
          </a:prstGeom>
        </p:spPr>
      </p:pic>
      <p:sp>
        <p:nvSpPr>
          <p:cNvPr id="5" name="Round Same Side Corner Rectangle 4"/>
          <p:cNvSpPr/>
          <p:nvPr/>
        </p:nvSpPr>
        <p:spPr>
          <a:xfrm>
            <a:off x="1059543" y="6606020"/>
            <a:ext cx="10116455" cy="251980"/>
          </a:xfrm>
          <a:prstGeom prst="round2SameRect">
            <a:avLst/>
          </a:prstGeom>
          <a:solidFill>
            <a:srgbClr val="9E063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Dr. UPPALAPATI SRILAKSHMI, Asst. Professor, Dept. of CSE, VFSTR Deemed to be University, E-mail: usl_cse@vignan.ac.in</a:t>
            </a:r>
            <a:endParaRPr lang="en-US" sz="1600" dirty="0"/>
          </a:p>
        </p:txBody>
      </p:sp>
      <p:pic>
        <p:nvPicPr>
          <p:cNvPr id="6" name="Picture 5" descr="vignan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96571" cy="53779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Placeholder 16387" descr="1-06"/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tretch>
            <a:fillRect/>
          </a:stretch>
        </p:blipFill>
        <p:spPr>
          <a:xfrm>
            <a:off x="5690779" y="763633"/>
            <a:ext cx="5852795" cy="43357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Rectangle 2"/>
          <p:cNvSpPr/>
          <p:nvPr/>
        </p:nvSpPr>
        <p:spPr>
          <a:xfrm>
            <a:off x="1175385" y="1179830"/>
            <a:ext cx="4244340" cy="4030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charset="0"/>
              <a:buChar char="Ø"/>
            </a:pPr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Personal area network is sending a message over a very short distance </a:t>
            </a:r>
            <a:endParaRPr lang="en-US" sz="2400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algn="just"/>
            <a:endParaRPr lang="en-US" sz="800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Computers that communicate by exchanging messages over longer cables. LAN, MAN and </a:t>
            </a:r>
            <a:r>
              <a:rPr lang="en-US" sz="24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WAN</a:t>
            </a:r>
          </a:p>
          <a:p>
            <a:pPr algn="just"/>
            <a:endParaRPr lang="en-US" sz="800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The connection of two or more networks is called an internetwork.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19497" y="5211020"/>
            <a:ext cx="639445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Classification of interconnected processors by </a:t>
            </a:r>
            <a:r>
              <a:rPr lang="en-US" sz="24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scale </a:t>
            </a:r>
            <a:endParaRPr lang="en-US" sz="2400" dirty="0">
              <a:latin typeface="Baskerville Old Face" panose="02020602080505020303" pitchFamily="18" charset="0"/>
            </a:endParaRPr>
          </a:p>
        </p:txBody>
      </p:sp>
      <p:sp>
        <p:nvSpPr>
          <p:cNvPr id="5" name="Round Same Side Corner Rectangle 4"/>
          <p:cNvSpPr/>
          <p:nvPr/>
        </p:nvSpPr>
        <p:spPr>
          <a:xfrm>
            <a:off x="1059543" y="6606020"/>
            <a:ext cx="10116455" cy="251980"/>
          </a:xfrm>
          <a:prstGeom prst="round2SameRect">
            <a:avLst/>
          </a:prstGeom>
          <a:solidFill>
            <a:srgbClr val="9E063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Dr. UPPALAPATI SRILAKSHMI, Asst. Professor, Dept. of CSE, VFSTR Deemed to be University, E-mail: usl_cse@vignan.ac.in</a:t>
            </a:r>
            <a:endParaRPr lang="en-US" sz="1600" dirty="0"/>
          </a:p>
        </p:txBody>
      </p:sp>
      <p:pic>
        <p:nvPicPr>
          <p:cNvPr id="6" name="Picture 5" descr="vignan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96571" cy="53779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7696"/>
          <p:cNvSpPr/>
          <p:nvPr/>
        </p:nvSpPr>
        <p:spPr>
          <a:xfrm rot="4800">
            <a:off x="736686" y="1916682"/>
            <a:ext cx="2092685" cy="1909771"/>
          </a:xfrm>
          <a:prstGeom prst="hexagon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 dirty="0">
              <a:latin typeface="Catamaran Light" pitchFamily="2" charset="77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7697"/>
          <p:cNvSpPr/>
          <p:nvPr/>
        </p:nvSpPr>
        <p:spPr>
          <a:xfrm rot="4800">
            <a:off x="2249017" y="3424041"/>
            <a:ext cx="2095509" cy="1909771"/>
          </a:xfrm>
          <a:prstGeom prst="hexagon">
            <a:avLst/>
          </a:prstGeom>
          <a:blipFill>
            <a:blip r:embed="rId2"/>
            <a:tile tx="0" ty="0" sx="100000" sy="100000" flip="none" algn="tl"/>
          </a:blip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 dirty="0">
              <a:latin typeface="Catamaran Light" pitchFamily="2" charset="77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7698"/>
          <p:cNvSpPr/>
          <p:nvPr/>
        </p:nvSpPr>
        <p:spPr>
          <a:xfrm rot="4800">
            <a:off x="3759998" y="1912485"/>
            <a:ext cx="2095509" cy="1909771"/>
          </a:xfrm>
          <a:prstGeom prst="hexagon">
            <a:avLst/>
          </a:prstGeom>
          <a:blipFill rotWithShape="1">
            <a:blip r:embed="rId3"/>
            <a:tile tx="0" ty="0" sx="100000" sy="100000" flip="none" algn="tl"/>
          </a:blip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 dirty="0">
              <a:latin typeface="Catamaran Light" pitchFamily="2" charset="77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7699"/>
          <p:cNvSpPr/>
          <p:nvPr/>
        </p:nvSpPr>
        <p:spPr>
          <a:xfrm rot="4800">
            <a:off x="5272134" y="3419805"/>
            <a:ext cx="2095509" cy="1909771"/>
          </a:xfrm>
          <a:prstGeom prst="hexagon">
            <a:avLst/>
          </a:prstGeom>
          <a:blipFill rotWithShape="1">
            <a:blip r:embed="rId4"/>
            <a:tile tx="0" ty="0" sx="100000" sy="100000" flip="none" algn="tl"/>
          </a:blip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 dirty="0">
              <a:latin typeface="Catamaran Light" pitchFamily="2" charset="77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7700"/>
          <p:cNvSpPr/>
          <p:nvPr/>
        </p:nvSpPr>
        <p:spPr>
          <a:xfrm rot="4800">
            <a:off x="6782480" y="1905417"/>
            <a:ext cx="2095509" cy="1909771"/>
          </a:xfrm>
          <a:prstGeom prst="hexagon">
            <a:avLst/>
          </a:prstGeom>
          <a:solidFill>
            <a:schemeClr val="accent5">
              <a:lumMod val="75000"/>
            </a:schemeClr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 dirty="0">
              <a:latin typeface="Catamaran Light" pitchFamily="2" charset="77"/>
              <a:ea typeface="Arial Unicode MS" pitchFamily="2"/>
              <a:cs typeface="Arial Unicode MS" pitchFamily="2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962927" y="2533365"/>
            <a:ext cx="1641597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>
                <a:solidFill>
                  <a:schemeClr val="bg1"/>
                </a:solidFill>
                <a:latin typeface="Catamaran Light" pitchFamily="2" charset="77"/>
                <a:ea typeface="Roboto" panose="02000000000000000000" pitchFamily="2" charset="0"/>
                <a:cs typeface="Poppins" pitchFamily="2" charset="77"/>
              </a:rPr>
              <a:t>Local Area Networks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59660" y="3890010"/>
            <a:ext cx="1875155" cy="968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>
                <a:solidFill>
                  <a:srgbClr val="FFFF00"/>
                </a:solidFill>
                <a:latin typeface="Catamaran Light" pitchFamily="2" charset="77"/>
                <a:ea typeface="Roboto" panose="02000000000000000000" pitchFamily="2" charset="0"/>
                <a:cs typeface="Poppins" pitchFamily="2" charset="77"/>
              </a:rPr>
              <a:t>Metropolitan Area Networks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17655" y="2522074"/>
            <a:ext cx="1641597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>
                <a:solidFill>
                  <a:schemeClr val="bg1"/>
                </a:solidFill>
                <a:latin typeface="Catamaran Light" pitchFamily="2" charset="77"/>
                <a:ea typeface="Roboto" panose="02000000000000000000" pitchFamily="2" charset="0"/>
                <a:cs typeface="Poppins" pitchFamily="2" charset="77"/>
              </a:rPr>
              <a:t>Wide Area Networks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98538" y="4040868"/>
            <a:ext cx="1641597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>
                <a:solidFill>
                  <a:srgbClr val="FFFF00"/>
                </a:solidFill>
                <a:latin typeface="Catamaran Light" pitchFamily="2" charset="77"/>
                <a:ea typeface="Roboto" panose="02000000000000000000" pitchFamily="2" charset="0"/>
                <a:cs typeface="Poppins" pitchFamily="2" charset="77"/>
              </a:rPr>
              <a:t>Wireless Networks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009581" y="2521955"/>
            <a:ext cx="1641597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>
                <a:solidFill>
                  <a:schemeClr val="bg1"/>
                </a:solidFill>
                <a:latin typeface="Catamaran Light" pitchFamily="2" charset="77"/>
                <a:ea typeface="Roboto" panose="02000000000000000000" pitchFamily="2" charset="0"/>
                <a:cs typeface="Poppins" pitchFamily="2" charset="77"/>
              </a:rPr>
              <a:t>Home Networks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6060629" y="637169"/>
            <a:ext cx="6259267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Catamaran SemiBold" pitchFamily="2" charset="77"/>
                <a:ea typeface="Roboto" panose="02000000000000000000" pitchFamily="2" charset="0"/>
                <a:cs typeface="Catamaran SemiBold" pitchFamily="2" charset="77"/>
                <a:sym typeface="Bebas Neue" charset="0"/>
              </a:rPr>
              <a:t>TYPES OF </a:t>
            </a:r>
            <a:r>
              <a:rPr lang="en-US" sz="3600" b="1" dirty="0" smtClean="0">
                <a:solidFill>
                  <a:srgbClr val="FFFF00"/>
                </a:solidFill>
                <a:latin typeface="Catamaran SemiBold" pitchFamily="2" charset="77"/>
                <a:ea typeface="Roboto" panose="02000000000000000000" pitchFamily="2" charset="0"/>
                <a:cs typeface="Catamaran SemiBold" pitchFamily="2" charset="77"/>
                <a:sym typeface="Bebas Neue" charset="0"/>
              </a:rPr>
              <a:t>NETWORK </a:t>
            </a:r>
            <a:endParaRPr lang="en-US" sz="3600" b="1" dirty="0">
              <a:solidFill>
                <a:srgbClr val="FFFF00"/>
              </a:solidFill>
              <a:latin typeface="Catamaran SemiBold" pitchFamily="2" charset="77"/>
              <a:ea typeface="Roboto" panose="02000000000000000000" pitchFamily="2" charset="0"/>
              <a:cs typeface="Catamaran SemiBold" pitchFamily="2" charset="77"/>
              <a:sym typeface="Bebas Neue" charset="0"/>
            </a:endParaRPr>
          </a:p>
        </p:txBody>
      </p:sp>
      <p:sp>
        <p:nvSpPr>
          <p:cNvPr id="4" name="Freeform: Shape 7700"/>
          <p:cNvSpPr/>
          <p:nvPr/>
        </p:nvSpPr>
        <p:spPr>
          <a:xfrm rot="4800">
            <a:off x="8329340" y="3330992"/>
            <a:ext cx="2095509" cy="1909771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45000" tIns="22500" rIns="45000" bIns="22500" anchor="ctr" anchorCtr="1" compatLnSpc="0"/>
          <a:lstStyle/>
          <a:p>
            <a:pPr algn="ctr"/>
            <a:r>
              <a:rPr lang="en-US" sz="1900" dirty="0">
                <a:solidFill>
                  <a:srgbClr val="FFFF00"/>
                </a:solidFill>
                <a:latin typeface="Catamaran Light" pitchFamily="2" charset="77"/>
                <a:ea typeface="Roboto" panose="02000000000000000000" pitchFamily="2" charset="0"/>
                <a:cs typeface="Poppins" pitchFamily="2" charset="77"/>
                <a:sym typeface="+mn-ea"/>
              </a:rPr>
              <a:t>Internetworks</a:t>
            </a:r>
          </a:p>
        </p:txBody>
      </p:sp>
      <p:sp>
        <p:nvSpPr>
          <p:cNvPr id="14" name="Round Same Side Corner Rectangle 13"/>
          <p:cNvSpPr/>
          <p:nvPr/>
        </p:nvSpPr>
        <p:spPr>
          <a:xfrm>
            <a:off x="1059543" y="6606020"/>
            <a:ext cx="10116455" cy="251980"/>
          </a:xfrm>
          <a:prstGeom prst="round2SameRect">
            <a:avLst/>
          </a:prstGeom>
          <a:solidFill>
            <a:srgbClr val="9E063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Dr. UPPALAPATI SRILAKSHMI, Asst. Professor, Dept. of CSE, VFSTR Deemed to be University, E-mail: usl_cse@vignan.ac.in</a:t>
            </a:r>
            <a:endParaRPr lang="en-US" sz="1600" dirty="0"/>
          </a:p>
        </p:txBody>
      </p:sp>
      <p:pic>
        <p:nvPicPr>
          <p:cNvPr id="15" name="Picture 14" descr="vignan 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596571" cy="53779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download"/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tretch>
            <a:fillRect/>
          </a:stretch>
        </p:blipFill>
        <p:spPr>
          <a:xfrm>
            <a:off x="1248410" y="681356"/>
            <a:ext cx="4961255" cy="2639786"/>
          </a:xfrm>
          <a:prstGeom prst="rect">
            <a:avLst/>
          </a:prstGeom>
        </p:spPr>
      </p:pic>
      <p:pic>
        <p:nvPicPr>
          <p:cNvPr id="13" name="Picture 12" descr="images (2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520" y="1699624"/>
            <a:ext cx="5205730" cy="3123565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6791960" y="537845"/>
            <a:ext cx="4384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Book Antiqua" panose="02040602050305030304" pitchFamily="18" charset="0"/>
                <a:cs typeface="Book Antiqua" panose="02040602050305030304" pitchFamily="18" charset="0"/>
              </a:rPr>
              <a:t>Local Area Network</a:t>
            </a:r>
          </a:p>
        </p:txBody>
      </p:sp>
      <p:pic>
        <p:nvPicPr>
          <p:cNvPr id="17412" name="Picture 17411" descr="1-0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410" y="3550557"/>
            <a:ext cx="4961255" cy="21564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Round Same Side Corner Rectangle 5"/>
          <p:cNvSpPr/>
          <p:nvPr/>
        </p:nvSpPr>
        <p:spPr>
          <a:xfrm>
            <a:off x="1059543" y="6606020"/>
            <a:ext cx="10116455" cy="251980"/>
          </a:xfrm>
          <a:prstGeom prst="round2SameRect">
            <a:avLst/>
          </a:prstGeom>
          <a:solidFill>
            <a:srgbClr val="9E063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Dr. UPPALAPATI SRILAKSHMI, Asst. Professor, Dept. of CSE, VFSTR Deemed to be University, E-mail: usl_cse@vignan.ac.in</a:t>
            </a:r>
            <a:endParaRPr lang="en-US" sz="1600" dirty="0"/>
          </a:p>
        </p:txBody>
      </p:sp>
      <p:pic>
        <p:nvPicPr>
          <p:cNvPr id="7" name="Picture 6" descr="vignan 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596571" cy="53779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8285" y="873597"/>
            <a:ext cx="7692571" cy="5015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charset="0"/>
              <a:buChar char="Ø"/>
            </a:pPr>
            <a:r>
              <a:rPr lang="en-US" sz="2400" b="1" dirty="0" smtClean="0">
                <a:solidFill>
                  <a:srgbClr val="FFFF00"/>
                </a:solidFill>
                <a:latin typeface="Baskerville Old Face" panose="02020602080505020303" pitchFamily="18" charset="0"/>
              </a:rPr>
              <a:t>LANS</a:t>
            </a:r>
            <a:r>
              <a:rPr lang="en-US" sz="24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are privately-owned networks within a single building or campus of up to few kilometers in size</a:t>
            </a:r>
            <a:r>
              <a:rPr lang="en-US" sz="24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.</a:t>
            </a:r>
          </a:p>
          <a:p>
            <a:pPr algn="just"/>
            <a:endParaRPr lang="en-US" sz="800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r>
              <a:rPr lang="en-US" sz="2400" b="1" dirty="0">
                <a:solidFill>
                  <a:srgbClr val="FFFF00"/>
                </a:solidFill>
                <a:latin typeface="Baskerville Old Face" panose="02020602080505020303" pitchFamily="18" charset="0"/>
              </a:rPr>
              <a:t>LANS</a:t>
            </a:r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are distinguished based </a:t>
            </a:r>
            <a:r>
              <a:rPr lang="en-US" sz="24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on</a:t>
            </a:r>
          </a:p>
          <a:p>
            <a:pPr algn="just"/>
            <a:r>
              <a:rPr lang="en-US" sz="24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– Their size </a:t>
            </a:r>
            <a:endParaRPr lang="en-US" sz="2400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algn="just"/>
            <a:r>
              <a:rPr lang="en-US" sz="24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– </a:t>
            </a:r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Their transmission </a:t>
            </a:r>
            <a:r>
              <a:rPr lang="en-US" sz="24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technology</a:t>
            </a:r>
          </a:p>
          <a:p>
            <a:pPr algn="just"/>
            <a:r>
              <a:rPr lang="en-US" sz="24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– Their </a:t>
            </a:r>
            <a:r>
              <a:rPr lang="en-US" sz="24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topology</a:t>
            </a:r>
          </a:p>
          <a:p>
            <a:pPr algn="just"/>
            <a:endParaRPr lang="en-US" sz="800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r>
              <a:rPr lang="en-US" sz="2400" b="1" dirty="0">
                <a:solidFill>
                  <a:srgbClr val="FFFF00"/>
                </a:solidFill>
                <a:latin typeface="Baskerville Old Face" panose="02020602080505020303" pitchFamily="18" charset="0"/>
              </a:rPr>
              <a:t>LANS</a:t>
            </a:r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are restricted in size </a:t>
            </a:r>
            <a:endParaRPr lang="en-US" sz="2400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algn="just"/>
            <a:endParaRPr lang="en-US" sz="800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r>
              <a:rPr lang="en-US" sz="2400" b="1" dirty="0">
                <a:solidFill>
                  <a:srgbClr val="FFFF00"/>
                </a:solidFill>
                <a:latin typeface="Baskerville Old Face" panose="02020602080505020303" pitchFamily="18" charset="0"/>
              </a:rPr>
              <a:t>LANS</a:t>
            </a:r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use a transmission technology consisting of a single cable to which all machines are attached like telephone company lines once used in rural areas</a:t>
            </a:r>
            <a:r>
              <a:rPr lang="en-US" sz="24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.</a:t>
            </a:r>
          </a:p>
          <a:p>
            <a:pPr algn="just"/>
            <a:endParaRPr lang="en-US" sz="800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r>
              <a:rPr lang="en-US" sz="2400" b="1" dirty="0">
                <a:solidFill>
                  <a:srgbClr val="FFFF00"/>
                </a:solidFill>
                <a:latin typeface="Baskerville Old Face" panose="02020602080505020303" pitchFamily="18" charset="0"/>
              </a:rPr>
              <a:t>LANS</a:t>
            </a:r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run at speeds of </a:t>
            </a:r>
            <a:r>
              <a:rPr lang="en-US" sz="2400" b="1" dirty="0">
                <a:solidFill>
                  <a:srgbClr val="FFFF00"/>
                </a:solidFill>
                <a:latin typeface="Baskerville Old Face" panose="02020602080505020303" pitchFamily="18" charset="0"/>
              </a:rPr>
              <a:t>10 to 100 Mbps</a:t>
            </a:r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, have low delay and make very few errors.</a:t>
            </a:r>
          </a:p>
        </p:txBody>
      </p:sp>
      <p:sp>
        <p:nvSpPr>
          <p:cNvPr id="3" name="Round Same Side Corner Rectangle 2"/>
          <p:cNvSpPr/>
          <p:nvPr/>
        </p:nvSpPr>
        <p:spPr>
          <a:xfrm>
            <a:off x="1059543" y="6606020"/>
            <a:ext cx="10116455" cy="251980"/>
          </a:xfrm>
          <a:prstGeom prst="round2SameRect">
            <a:avLst/>
          </a:prstGeom>
          <a:solidFill>
            <a:srgbClr val="9E063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Dr. UPPALAPATI SRILAKSHMI, Asst. Professor, Dept. of CSE, VFSTR Deemed to be University, E-mail: usl_cse@vignan.ac.in</a:t>
            </a:r>
            <a:endParaRPr lang="en-US" sz="1600" dirty="0"/>
          </a:p>
        </p:txBody>
      </p:sp>
      <p:pic>
        <p:nvPicPr>
          <p:cNvPr id="4" name="Picture 3" descr="vigna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96571" cy="53779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3"/>
          <p:cNvSpPr txBox="1"/>
          <p:nvPr/>
        </p:nvSpPr>
        <p:spPr>
          <a:xfrm>
            <a:off x="5305425" y="320040"/>
            <a:ext cx="64071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FF00"/>
                </a:solidFill>
                <a:latin typeface="Book Antiqua" panose="02040602050305030304" pitchFamily="18" charset="0"/>
                <a:cs typeface="Book Antiqua" panose="02040602050305030304" pitchFamily="18" charset="0"/>
              </a:rPr>
              <a:t>Metropolitan </a:t>
            </a:r>
            <a:r>
              <a:rPr lang="en-US" sz="3600" b="1" dirty="0">
                <a:solidFill>
                  <a:srgbClr val="FFFF00"/>
                </a:solidFill>
                <a:latin typeface="Book Antiqua" panose="02040602050305030304" pitchFamily="18" charset="0"/>
                <a:cs typeface="Book Antiqua" panose="02040602050305030304" pitchFamily="18" charset="0"/>
              </a:rPr>
              <a:t>Area Network</a:t>
            </a:r>
          </a:p>
        </p:txBody>
      </p:sp>
      <p:pic>
        <p:nvPicPr>
          <p:cNvPr id="3" name="Picture Placeholder 2" descr="download (1)"/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tretch>
            <a:fillRect/>
          </a:stretch>
        </p:blipFill>
        <p:spPr>
          <a:xfrm>
            <a:off x="349250" y="1823085"/>
            <a:ext cx="4595495" cy="2952750"/>
          </a:xfrm>
          <a:prstGeom prst="rect">
            <a:avLst/>
          </a:prstGeom>
        </p:spPr>
      </p:pic>
      <p:pic>
        <p:nvPicPr>
          <p:cNvPr id="18436" name="Picture 18435" descr="1-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425" y="1559378"/>
            <a:ext cx="6156960" cy="3956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Round Same Side Corner Rectangle 4"/>
          <p:cNvSpPr/>
          <p:nvPr/>
        </p:nvSpPr>
        <p:spPr>
          <a:xfrm>
            <a:off x="1059543" y="6606020"/>
            <a:ext cx="10116455" cy="251980"/>
          </a:xfrm>
          <a:prstGeom prst="round2SameRect">
            <a:avLst/>
          </a:prstGeom>
          <a:solidFill>
            <a:srgbClr val="9E063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Dr. UPPALAPATI SRILAKSHMI, Asst. Professor, Dept. of CSE, VFSTR Deemed to be University, E-mail: usl_cse@vignan.ac.in</a:t>
            </a:r>
            <a:endParaRPr lang="en-US" sz="1600" dirty="0"/>
          </a:p>
        </p:txBody>
      </p:sp>
      <p:pic>
        <p:nvPicPr>
          <p:cNvPr id="6" name="Picture 5" descr="vignan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96571" cy="53779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827405"/>
            <a:ext cx="10156825" cy="5754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 dirty="0">
                <a:solidFill>
                  <a:srgbClr val="FFFF00"/>
                </a:solidFill>
                <a:latin typeface="Baskerville Old Face" panose="02020602080505020303" pitchFamily="18" charset="0"/>
              </a:rPr>
              <a:t>MAN</a:t>
            </a:r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is basically a bigger version of a LAN and normally uses similar technology. </a:t>
            </a:r>
            <a:endParaRPr lang="en-US" sz="2400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endParaRPr lang="en-US" sz="800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• </a:t>
            </a:r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It might cover a group of near by offices, may be either private or </a:t>
            </a:r>
            <a:r>
              <a:rPr lang="en-US" sz="24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public. </a:t>
            </a:r>
          </a:p>
          <a:p>
            <a:endParaRPr lang="en-US" sz="800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• </a:t>
            </a:r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A </a:t>
            </a:r>
            <a:r>
              <a:rPr lang="en-US" sz="2400" b="1" dirty="0">
                <a:solidFill>
                  <a:srgbClr val="FFFF00"/>
                </a:solidFill>
                <a:latin typeface="Baskerville Old Face" panose="02020602080505020303" pitchFamily="18" charset="0"/>
              </a:rPr>
              <a:t>MAN</a:t>
            </a:r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just has one or two cables and does mot have any switching </a:t>
            </a:r>
            <a:r>
              <a:rPr lang="en-US" sz="24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elements.</a:t>
            </a:r>
          </a:p>
          <a:p>
            <a:endParaRPr lang="en-US" sz="800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• </a:t>
            </a:r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The main reason for even distinguishing </a:t>
            </a:r>
            <a:r>
              <a:rPr lang="en-US" sz="2400" b="1" dirty="0">
                <a:solidFill>
                  <a:srgbClr val="FFFF00"/>
                </a:solidFill>
                <a:latin typeface="Baskerville Old Face" panose="02020602080505020303" pitchFamily="18" charset="0"/>
              </a:rPr>
              <a:t>MAN</a:t>
            </a:r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’s is that a standard has been </a:t>
            </a:r>
            <a:b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</a:br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   adopted and this standard is now being </a:t>
            </a:r>
            <a:r>
              <a:rPr lang="en-US" sz="24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implemented.</a:t>
            </a:r>
          </a:p>
          <a:p>
            <a:endParaRPr lang="en-US" sz="800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• </a:t>
            </a:r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It is called </a:t>
            </a:r>
            <a:r>
              <a:rPr lang="en-US" sz="2400" b="1" dirty="0">
                <a:solidFill>
                  <a:srgbClr val="FFFF00"/>
                </a:solidFill>
                <a:latin typeface="Baskerville Old Face" panose="02020602080505020303" pitchFamily="18" charset="0"/>
              </a:rPr>
              <a:t>DQDB</a:t>
            </a:r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(distributed queue dual bus, 802.6</a:t>
            </a:r>
            <a:r>
              <a:rPr lang="en-US" sz="24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).</a:t>
            </a:r>
          </a:p>
          <a:p>
            <a:endParaRPr lang="en-US" sz="8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FFFF00"/>
                </a:solidFill>
                <a:latin typeface="Baskerville Old Face" panose="02020602080505020303" pitchFamily="18" charset="0"/>
              </a:rPr>
              <a:t>DQDB</a:t>
            </a:r>
            <a:r>
              <a:rPr lang="en-US" sz="24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consists of two unidirectional buses to which all computers are </a:t>
            </a:r>
            <a:r>
              <a:rPr lang="en-US" sz="24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connected.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Each </a:t>
            </a:r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bus has head end</a:t>
            </a:r>
            <a:r>
              <a:rPr lang="en-US" sz="24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.</a:t>
            </a:r>
          </a:p>
          <a:p>
            <a:endParaRPr lang="en-US" sz="800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A device that initiates transmission activity. </a:t>
            </a:r>
            <a:endParaRPr lang="en-US" sz="2400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endParaRPr lang="en-US" sz="800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The </a:t>
            </a:r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key aspect of </a:t>
            </a:r>
            <a:r>
              <a:rPr lang="en-US" sz="2400" b="1" dirty="0">
                <a:solidFill>
                  <a:srgbClr val="FFFF00"/>
                </a:solidFill>
                <a:latin typeface="Baskerville Old Face" panose="02020602080505020303" pitchFamily="18" charset="0"/>
              </a:rPr>
              <a:t>MAN</a:t>
            </a:r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is a broadcast medium to which all computers are attached.</a:t>
            </a:r>
            <a:endParaRPr lang="en-US" sz="2400" b="0" i="0" dirty="0">
              <a:solidFill>
                <a:schemeClr val="bg1"/>
              </a:solidFill>
              <a:effectLst/>
              <a:latin typeface="Baskerville Old Face" panose="02020602080505020303" pitchFamily="18" charset="0"/>
            </a:endParaRPr>
          </a:p>
        </p:txBody>
      </p:sp>
      <p:sp>
        <p:nvSpPr>
          <p:cNvPr id="4" name="Round Same Side Corner Rectangle 3"/>
          <p:cNvSpPr/>
          <p:nvPr/>
        </p:nvSpPr>
        <p:spPr>
          <a:xfrm>
            <a:off x="1059543" y="6606020"/>
            <a:ext cx="10116455" cy="251980"/>
          </a:xfrm>
          <a:prstGeom prst="round2SameRect">
            <a:avLst/>
          </a:prstGeom>
          <a:solidFill>
            <a:srgbClr val="9E063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Dr. UPPALAPATI SRILAKSHMI, Asst. Professor, Dept. of CSE, VFSTR Deemed to be University, E-mail: usl_cse@vignan.ac.in</a:t>
            </a:r>
            <a:endParaRPr lang="en-US" sz="1600" dirty="0"/>
          </a:p>
        </p:txBody>
      </p:sp>
      <p:pic>
        <p:nvPicPr>
          <p:cNvPr id="5" name="Picture 4" descr="vigna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96571" cy="53779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417" y="606509"/>
            <a:ext cx="7604441" cy="5057704"/>
          </a:xfrm>
        </p:spPr>
      </p:pic>
      <p:grpSp>
        <p:nvGrpSpPr>
          <p:cNvPr id="6" name="Group 5"/>
          <p:cNvGrpSpPr/>
          <p:nvPr/>
        </p:nvGrpSpPr>
        <p:grpSpPr>
          <a:xfrm flipH="1">
            <a:off x="-644918" y="-451108"/>
            <a:ext cx="13507478" cy="7815652"/>
            <a:chOff x="-1016078" y="-478521"/>
            <a:chExt cx="13717495" cy="7934505"/>
          </a:xfrm>
        </p:grpSpPr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 rot="3600000">
              <a:off x="10234661" y="-452470"/>
              <a:ext cx="2492807" cy="2440705"/>
            </a:xfrm>
            <a:custGeom>
              <a:avLst/>
              <a:gdLst>
                <a:gd name="connsiteX0" fmla="*/ 306447 w 2061803"/>
                <a:gd name="connsiteY0" fmla="*/ 1038966 h 2017353"/>
                <a:gd name="connsiteX1" fmla="*/ 32049 w 2061803"/>
                <a:gd name="connsiteY1" fmla="*/ 1514296 h 2017353"/>
                <a:gd name="connsiteX2" fmla="*/ 306447 w 2061803"/>
                <a:gd name="connsiteY2" fmla="*/ 1989986 h 2017353"/>
                <a:gd name="connsiteX3" fmla="*/ 855243 w 2061803"/>
                <a:gd name="connsiteY3" fmla="*/ 1989986 h 2017353"/>
                <a:gd name="connsiteX4" fmla="*/ 1130001 w 2061803"/>
                <a:gd name="connsiteY4" fmla="*/ 1514296 h 2017353"/>
                <a:gd name="connsiteX5" fmla="*/ 855243 w 2061803"/>
                <a:gd name="connsiteY5" fmla="*/ 1038966 h 2017353"/>
                <a:gd name="connsiteX6" fmla="*/ 290243 w 2061803"/>
                <a:gd name="connsiteY6" fmla="*/ 1011238 h 2017353"/>
                <a:gd name="connsiteX7" fmla="*/ 871448 w 2061803"/>
                <a:gd name="connsiteY7" fmla="*/ 1011238 h 2017353"/>
                <a:gd name="connsiteX8" fmla="*/ 1161690 w 2061803"/>
                <a:gd name="connsiteY8" fmla="*/ 1514296 h 2017353"/>
                <a:gd name="connsiteX9" fmla="*/ 871448 w 2061803"/>
                <a:gd name="connsiteY9" fmla="*/ 2017353 h 2017353"/>
                <a:gd name="connsiteX10" fmla="*/ 290243 w 2061803"/>
                <a:gd name="connsiteY10" fmla="*/ 2017353 h 2017353"/>
                <a:gd name="connsiteX11" fmla="*/ 0 w 2061803"/>
                <a:gd name="connsiteY11" fmla="*/ 1514296 h 2017353"/>
                <a:gd name="connsiteX12" fmla="*/ 1206560 w 2061803"/>
                <a:gd name="connsiteY12" fmla="*/ 521441 h 2017353"/>
                <a:gd name="connsiteX13" fmla="*/ 932162 w 2061803"/>
                <a:gd name="connsiteY13" fmla="*/ 996771 h 2017353"/>
                <a:gd name="connsiteX14" fmla="*/ 1206560 w 2061803"/>
                <a:gd name="connsiteY14" fmla="*/ 1472101 h 2017353"/>
                <a:gd name="connsiteX15" fmla="*/ 1755356 w 2061803"/>
                <a:gd name="connsiteY15" fmla="*/ 1472101 h 2017353"/>
                <a:gd name="connsiteX16" fmla="*/ 2030114 w 2061803"/>
                <a:gd name="connsiteY16" fmla="*/ 996771 h 2017353"/>
                <a:gd name="connsiteX17" fmla="*/ 1755356 w 2061803"/>
                <a:gd name="connsiteY17" fmla="*/ 521441 h 2017353"/>
                <a:gd name="connsiteX18" fmla="*/ 1190356 w 2061803"/>
                <a:gd name="connsiteY18" fmla="*/ 493713 h 2017353"/>
                <a:gd name="connsiteX19" fmla="*/ 1771561 w 2061803"/>
                <a:gd name="connsiteY19" fmla="*/ 493713 h 2017353"/>
                <a:gd name="connsiteX20" fmla="*/ 2061803 w 2061803"/>
                <a:gd name="connsiteY20" fmla="*/ 996771 h 2017353"/>
                <a:gd name="connsiteX21" fmla="*/ 1771561 w 2061803"/>
                <a:gd name="connsiteY21" fmla="*/ 1499828 h 2017353"/>
                <a:gd name="connsiteX22" fmla="*/ 1190356 w 2061803"/>
                <a:gd name="connsiteY22" fmla="*/ 1499828 h 2017353"/>
                <a:gd name="connsiteX23" fmla="*/ 900113 w 2061803"/>
                <a:gd name="connsiteY23" fmla="*/ 996771 h 2017353"/>
                <a:gd name="connsiteX24" fmla="*/ 298180 w 2061803"/>
                <a:gd name="connsiteY24" fmla="*/ 0 h 2017353"/>
                <a:gd name="connsiteX25" fmla="*/ 863510 w 2061803"/>
                <a:gd name="connsiteY25" fmla="*/ 0 h 2017353"/>
                <a:gd name="connsiteX26" fmla="*/ 1145815 w 2061803"/>
                <a:gd name="connsiteY26" fmla="*/ 488950 h 2017353"/>
                <a:gd name="connsiteX27" fmla="*/ 863510 w 2061803"/>
                <a:gd name="connsiteY27" fmla="*/ 977540 h 2017353"/>
                <a:gd name="connsiteX28" fmla="*/ 298180 w 2061803"/>
                <a:gd name="connsiteY28" fmla="*/ 977540 h 2017353"/>
                <a:gd name="connsiteX29" fmla="*/ 15875 w 2061803"/>
                <a:gd name="connsiteY29" fmla="*/ 488950 h 201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061803" h="2017353">
                  <a:moveTo>
                    <a:pt x="306447" y="1038966"/>
                  </a:moveTo>
                  <a:lnTo>
                    <a:pt x="32049" y="1514296"/>
                  </a:lnTo>
                  <a:lnTo>
                    <a:pt x="306447" y="1989986"/>
                  </a:lnTo>
                  <a:lnTo>
                    <a:pt x="855243" y="1989986"/>
                  </a:lnTo>
                  <a:lnTo>
                    <a:pt x="1130001" y="1514296"/>
                  </a:lnTo>
                  <a:lnTo>
                    <a:pt x="855243" y="1038966"/>
                  </a:lnTo>
                  <a:close/>
                  <a:moveTo>
                    <a:pt x="290243" y="1011238"/>
                  </a:moveTo>
                  <a:lnTo>
                    <a:pt x="871448" y="1011238"/>
                  </a:lnTo>
                  <a:lnTo>
                    <a:pt x="1161690" y="1514296"/>
                  </a:lnTo>
                  <a:lnTo>
                    <a:pt x="871448" y="2017353"/>
                  </a:lnTo>
                  <a:lnTo>
                    <a:pt x="290243" y="2017353"/>
                  </a:lnTo>
                  <a:lnTo>
                    <a:pt x="0" y="1514296"/>
                  </a:lnTo>
                  <a:close/>
                  <a:moveTo>
                    <a:pt x="1206560" y="521441"/>
                  </a:moveTo>
                  <a:lnTo>
                    <a:pt x="932162" y="996771"/>
                  </a:lnTo>
                  <a:lnTo>
                    <a:pt x="1206560" y="1472101"/>
                  </a:lnTo>
                  <a:lnTo>
                    <a:pt x="1755356" y="1472101"/>
                  </a:lnTo>
                  <a:lnTo>
                    <a:pt x="2030114" y="996771"/>
                  </a:lnTo>
                  <a:lnTo>
                    <a:pt x="1755356" y="521441"/>
                  </a:lnTo>
                  <a:close/>
                  <a:moveTo>
                    <a:pt x="1190356" y="493713"/>
                  </a:moveTo>
                  <a:lnTo>
                    <a:pt x="1771561" y="493713"/>
                  </a:lnTo>
                  <a:lnTo>
                    <a:pt x="2061803" y="996771"/>
                  </a:lnTo>
                  <a:lnTo>
                    <a:pt x="1771561" y="1499828"/>
                  </a:lnTo>
                  <a:lnTo>
                    <a:pt x="1190356" y="1499828"/>
                  </a:lnTo>
                  <a:lnTo>
                    <a:pt x="900113" y="996771"/>
                  </a:lnTo>
                  <a:close/>
                  <a:moveTo>
                    <a:pt x="298180" y="0"/>
                  </a:moveTo>
                  <a:lnTo>
                    <a:pt x="863510" y="0"/>
                  </a:lnTo>
                  <a:lnTo>
                    <a:pt x="1145815" y="488950"/>
                  </a:lnTo>
                  <a:lnTo>
                    <a:pt x="863510" y="977540"/>
                  </a:lnTo>
                  <a:lnTo>
                    <a:pt x="298180" y="977540"/>
                  </a:lnTo>
                  <a:lnTo>
                    <a:pt x="15875" y="488950"/>
                  </a:lnTo>
                  <a:close/>
                </a:path>
              </a:pathLst>
            </a:custGeom>
            <a:solidFill>
              <a:schemeClr val="bg1">
                <a:lumMod val="85000"/>
                <a:alpha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-1016078" y="4813115"/>
              <a:ext cx="2793164" cy="2437965"/>
            </a:xfrm>
            <a:custGeom>
              <a:avLst/>
              <a:gdLst>
                <a:gd name="connsiteX0" fmla="*/ 245542 w 2309452"/>
                <a:gd name="connsiteY0" fmla="*/ 1248485 h 2015765"/>
                <a:gd name="connsiteX1" fmla="*/ 32043 w 2309452"/>
                <a:gd name="connsiteY1" fmla="*/ 1618276 h 2015765"/>
                <a:gd name="connsiteX2" fmla="*/ 245542 w 2309452"/>
                <a:gd name="connsiteY2" fmla="*/ 1988067 h 2015765"/>
                <a:gd name="connsiteX3" fmla="*/ 672900 w 2309452"/>
                <a:gd name="connsiteY3" fmla="*/ 1988067 h 2015765"/>
                <a:gd name="connsiteX4" fmla="*/ 886399 w 2309452"/>
                <a:gd name="connsiteY4" fmla="*/ 1618276 h 2015765"/>
                <a:gd name="connsiteX5" fmla="*/ 672900 w 2309452"/>
                <a:gd name="connsiteY5" fmla="*/ 1248485 h 2015765"/>
                <a:gd name="connsiteX6" fmla="*/ 1636192 w 2309452"/>
                <a:gd name="connsiteY6" fmla="*/ 1239003 h 2015765"/>
                <a:gd name="connsiteX7" fmla="*/ 1422693 w 2309452"/>
                <a:gd name="connsiteY7" fmla="*/ 1609364 h 2015765"/>
                <a:gd name="connsiteX8" fmla="*/ 1636192 w 2309452"/>
                <a:gd name="connsiteY8" fmla="*/ 1979726 h 2015765"/>
                <a:gd name="connsiteX9" fmla="*/ 2063550 w 2309452"/>
                <a:gd name="connsiteY9" fmla="*/ 1979726 h 2015765"/>
                <a:gd name="connsiteX10" fmla="*/ 2277409 w 2309452"/>
                <a:gd name="connsiteY10" fmla="*/ 1609364 h 2015765"/>
                <a:gd name="connsiteX11" fmla="*/ 2063550 w 2309452"/>
                <a:gd name="connsiteY11" fmla="*/ 1239003 h 2015765"/>
                <a:gd name="connsiteX12" fmla="*/ 229700 w 2309452"/>
                <a:gd name="connsiteY12" fmla="*/ 1220787 h 2015765"/>
                <a:gd name="connsiteX13" fmla="*/ 689101 w 2309452"/>
                <a:gd name="connsiteY13" fmla="*/ 1220787 h 2015765"/>
                <a:gd name="connsiteX14" fmla="*/ 918802 w 2309452"/>
                <a:gd name="connsiteY14" fmla="*/ 1618276 h 2015765"/>
                <a:gd name="connsiteX15" fmla="*/ 689101 w 2309452"/>
                <a:gd name="connsiteY15" fmla="*/ 2015765 h 2015765"/>
                <a:gd name="connsiteX16" fmla="*/ 229700 w 2309452"/>
                <a:gd name="connsiteY16" fmla="*/ 2015765 h 2015765"/>
                <a:gd name="connsiteX17" fmla="*/ 0 w 2309452"/>
                <a:gd name="connsiteY17" fmla="*/ 1618276 h 2015765"/>
                <a:gd name="connsiteX18" fmla="*/ 1620351 w 2309452"/>
                <a:gd name="connsiteY18" fmla="*/ 1211262 h 2015765"/>
                <a:gd name="connsiteX19" fmla="*/ 2079752 w 2309452"/>
                <a:gd name="connsiteY19" fmla="*/ 1211262 h 2015765"/>
                <a:gd name="connsiteX20" fmla="*/ 2309452 w 2309452"/>
                <a:gd name="connsiteY20" fmla="*/ 1609364 h 2015765"/>
                <a:gd name="connsiteX21" fmla="*/ 2079752 w 2309452"/>
                <a:gd name="connsiteY21" fmla="*/ 2007827 h 2015765"/>
                <a:gd name="connsiteX22" fmla="*/ 1620351 w 2309452"/>
                <a:gd name="connsiteY22" fmla="*/ 2007827 h 2015765"/>
                <a:gd name="connsiteX23" fmla="*/ 1390650 w 2309452"/>
                <a:gd name="connsiteY23" fmla="*/ 1609364 h 2015765"/>
                <a:gd name="connsiteX24" fmla="*/ 933053 w 2309452"/>
                <a:gd name="connsiteY24" fmla="*/ 822325 h 2015765"/>
                <a:gd name="connsiteX25" fmla="*/ 1376759 w 2309452"/>
                <a:gd name="connsiteY25" fmla="*/ 822325 h 2015765"/>
                <a:gd name="connsiteX26" fmla="*/ 1598252 w 2309452"/>
                <a:gd name="connsiteY26" fmla="*/ 1206140 h 2015765"/>
                <a:gd name="connsiteX27" fmla="*/ 1376759 w 2309452"/>
                <a:gd name="connsiteY27" fmla="*/ 1590315 h 2015765"/>
                <a:gd name="connsiteX28" fmla="*/ 933053 w 2309452"/>
                <a:gd name="connsiteY28" fmla="*/ 1590315 h 2015765"/>
                <a:gd name="connsiteX29" fmla="*/ 711200 w 2309452"/>
                <a:gd name="connsiteY29" fmla="*/ 1206140 h 2015765"/>
                <a:gd name="connsiteX30" fmla="*/ 245542 w 2309452"/>
                <a:gd name="connsiteY30" fmla="*/ 434098 h 2015765"/>
                <a:gd name="connsiteX31" fmla="*/ 32043 w 2309452"/>
                <a:gd name="connsiteY31" fmla="*/ 803889 h 2015765"/>
                <a:gd name="connsiteX32" fmla="*/ 245542 w 2309452"/>
                <a:gd name="connsiteY32" fmla="*/ 1173679 h 2015765"/>
                <a:gd name="connsiteX33" fmla="*/ 672900 w 2309452"/>
                <a:gd name="connsiteY33" fmla="*/ 1173679 h 2015765"/>
                <a:gd name="connsiteX34" fmla="*/ 886399 w 2309452"/>
                <a:gd name="connsiteY34" fmla="*/ 803889 h 2015765"/>
                <a:gd name="connsiteX35" fmla="*/ 672900 w 2309452"/>
                <a:gd name="connsiteY35" fmla="*/ 434098 h 2015765"/>
                <a:gd name="connsiteX36" fmla="*/ 229700 w 2309452"/>
                <a:gd name="connsiteY36" fmla="*/ 406400 h 2015765"/>
                <a:gd name="connsiteX37" fmla="*/ 689101 w 2309452"/>
                <a:gd name="connsiteY37" fmla="*/ 406400 h 2015765"/>
                <a:gd name="connsiteX38" fmla="*/ 918802 w 2309452"/>
                <a:gd name="connsiteY38" fmla="*/ 803889 h 2015765"/>
                <a:gd name="connsiteX39" fmla="*/ 689101 w 2309452"/>
                <a:gd name="connsiteY39" fmla="*/ 1201377 h 2015765"/>
                <a:gd name="connsiteX40" fmla="*/ 229700 w 2309452"/>
                <a:gd name="connsiteY40" fmla="*/ 1201377 h 2015765"/>
                <a:gd name="connsiteX41" fmla="*/ 0 w 2309452"/>
                <a:gd name="connsiteY41" fmla="*/ 803889 h 2015765"/>
                <a:gd name="connsiteX42" fmla="*/ 960277 w 2309452"/>
                <a:gd name="connsiteY42" fmla="*/ 27711 h 2015765"/>
                <a:gd name="connsiteX43" fmla="*/ 746418 w 2309452"/>
                <a:gd name="connsiteY43" fmla="*/ 397309 h 2015765"/>
                <a:gd name="connsiteX44" fmla="*/ 960277 w 2309452"/>
                <a:gd name="connsiteY44" fmla="*/ 767626 h 2015765"/>
                <a:gd name="connsiteX45" fmla="*/ 1387275 w 2309452"/>
                <a:gd name="connsiteY45" fmla="*/ 767626 h 2015765"/>
                <a:gd name="connsiteX46" fmla="*/ 1601134 w 2309452"/>
                <a:gd name="connsiteY46" fmla="*/ 397309 h 2015765"/>
                <a:gd name="connsiteX47" fmla="*/ 1387275 w 2309452"/>
                <a:gd name="connsiteY47" fmla="*/ 27711 h 2015765"/>
                <a:gd name="connsiteX48" fmla="*/ 944076 w 2309452"/>
                <a:gd name="connsiteY48" fmla="*/ 0 h 2015765"/>
                <a:gd name="connsiteX49" fmla="*/ 1403477 w 2309452"/>
                <a:gd name="connsiteY49" fmla="*/ 0 h 2015765"/>
                <a:gd name="connsiteX50" fmla="*/ 1633177 w 2309452"/>
                <a:gd name="connsiteY50" fmla="*/ 397309 h 2015765"/>
                <a:gd name="connsiteX51" fmla="*/ 1403477 w 2309452"/>
                <a:gd name="connsiteY51" fmla="*/ 794977 h 2015765"/>
                <a:gd name="connsiteX52" fmla="*/ 944076 w 2309452"/>
                <a:gd name="connsiteY52" fmla="*/ 794977 h 2015765"/>
                <a:gd name="connsiteX53" fmla="*/ 714375 w 2309452"/>
                <a:gd name="connsiteY53" fmla="*/ 397309 h 201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309452" h="2015765">
                  <a:moveTo>
                    <a:pt x="245542" y="1248485"/>
                  </a:moveTo>
                  <a:lnTo>
                    <a:pt x="32043" y="1618276"/>
                  </a:lnTo>
                  <a:lnTo>
                    <a:pt x="245542" y="1988067"/>
                  </a:lnTo>
                  <a:lnTo>
                    <a:pt x="672900" y="1988067"/>
                  </a:lnTo>
                  <a:lnTo>
                    <a:pt x="886399" y="1618276"/>
                  </a:lnTo>
                  <a:lnTo>
                    <a:pt x="672900" y="1248485"/>
                  </a:lnTo>
                  <a:close/>
                  <a:moveTo>
                    <a:pt x="1636192" y="1239003"/>
                  </a:moveTo>
                  <a:lnTo>
                    <a:pt x="1422693" y="1609364"/>
                  </a:lnTo>
                  <a:lnTo>
                    <a:pt x="1636192" y="1979726"/>
                  </a:lnTo>
                  <a:lnTo>
                    <a:pt x="2063550" y="1979726"/>
                  </a:lnTo>
                  <a:lnTo>
                    <a:pt x="2277409" y="1609364"/>
                  </a:lnTo>
                  <a:lnTo>
                    <a:pt x="2063550" y="1239003"/>
                  </a:lnTo>
                  <a:close/>
                  <a:moveTo>
                    <a:pt x="229700" y="1220787"/>
                  </a:moveTo>
                  <a:lnTo>
                    <a:pt x="689101" y="1220787"/>
                  </a:lnTo>
                  <a:lnTo>
                    <a:pt x="918802" y="1618276"/>
                  </a:lnTo>
                  <a:lnTo>
                    <a:pt x="689101" y="2015765"/>
                  </a:lnTo>
                  <a:lnTo>
                    <a:pt x="229700" y="2015765"/>
                  </a:lnTo>
                  <a:lnTo>
                    <a:pt x="0" y="1618276"/>
                  </a:lnTo>
                  <a:close/>
                  <a:moveTo>
                    <a:pt x="1620351" y="1211262"/>
                  </a:moveTo>
                  <a:lnTo>
                    <a:pt x="2079752" y="1211262"/>
                  </a:lnTo>
                  <a:lnTo>
                    <a:pt x="2309452" y="1609364"/>
                  </a:lnTo>
                  <a:lnTo>
                    <a:pt x="2079752" y="2007827"/>
                  </a:lnTo>
                  <a:lnTo>
                    <a:pt x="1620351" y="2007827"/>
                  </a:lnTo>
                  <a:lnTo>
                    <a:pt x="1390650" y="1609364"/>
                  </a:lnTo>
                  <a:close/>
                  <a:moveTo>
                    <a:pt x="933053" y="822325"/>
                  </a:moveTo>
                  <a:lnTo>
                    <a:pt x="1376759" y="822325"/>
                  </a:lnTo>
                  <a:lnTo>
                    <a:pt x="1598252" y="1206140"/>
                  </a:lnTo>
                  <a:lnTo>
                    <a:pt x="1376759" y="1590315"/>
                  </a:lnTo>
                  <a:lnTo>
                    <a:pt x="933053" y="1590315"/>
                  </a:lnTo>
                  <a:lnTo>
                    <a:pt x="711200" y="1206140"/>
                  </a:lnTo>
                  <a:close/>
                  <a:moveTo>
                    <a:pt x="245542" y="434098"/>
                  </a:moveTo>
                  <a:lnTo>
                    <a:pt x="32043" y="803889"/>
                  </a:lnTo>
                  <a:lnTo>
                    <a:pt x="245542" y="1173679"/>
                  </a:lnTo>
                  <a:lnTo>
                    <a:pt x="672900" y="1173679"/>
                  </a:lnTo>
                  <a:lnTo>
                    <a:pt x="886399" y="803889"/>
                  </a:lnTo>
                  <a:lnTo>
                    <a:pt x="672900" y="434098"/>
                  </a:lnTo>
                  <a:close/>
                  <a:moveTo>
                    <a:pt x="229700" y="406400"/>
                  </a:moveTo>
                  <a:lnTo>
                    <a:pt x="689101" y="406400"/>
                  </a:lnTo>
                  <a:lnTo>
                    <a:pt x="918802" y="803889"/>
                  </a:lnTo>
                  <a:lnTo>
                    <a:pt x="689101" y="1201377"/>
                  </a:lnTo>
                  <a:lnTo>
                    <a:pt x="229700" y="1201377"/>
                  </a:lnTo>
                  <a:lnTo>
                    <a:pt x="0" y="803889"/>
                  </a:lnTo>
                  <a:close/>
                  <a:moveTo>
                    <a:pt x="960277" y="27711"/>
                  </a:moveTo>
                  <a:lnTo>
                    <a:pt x="746418" y="397309"/>
                  </a:lnTo>
                  <a:lnTo>
                    <a:pt x="960277" y="767626"/>
                  </a:lnTo>
                  <a:lnTo>
                    <a:pt x="1387275" y="767626"/>
                  </a:lnTo>
                  <a:lnTo>
                    <a:pt x="1601134" y="397309"/>
                  </a:lnTo>
                  <a:lnTo>
                    <a:pt x="1387275" y="27711"/>
                  </a:lnTo>
                  <a:close/>
                  <a:moveTo>
                    <a:pt x="944076" y="0"/>
                  </a:moveTo>
                  <a:lnTo>
                    <a:pt x="1403477" y="0"/>
                  </a:lnTo>
                  <a:lnTo>
                    <a:pt x="1633177" y="397309"/>
                  </a:lnTo>
                  <a:lnTo>
                    <a:pt x="1403477" y="794977"/>
                  </a:lnTo>
                  <a:lnTo>
                    <a:pt x="944076" y="794977"/>
                  </a:lnTo>
                  <a:lnTo>
                    <a:pt x="714375" y="397309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10" name="Freeform 10"/>
            <p:cNvSpPr>
              <a:spLocks noChangeArrowheads="1"/>
            </p:cNvSpPr>
            <p:nvPr/>
          </p:nvSpPr>
          <p:spPr bwMode="auto">
            <a:xfrm>
              <a:off x="-908485" y="0"/>
              <a:ext cx="1405440" cy="1217280"/>
            </a:xfrm>
            <a:custGeom>
              <a:avLst/>
              <a:gdLst>
                <a:gd name="T0" fmla="*/ 852 w 3228"/>
                <a:gd name="T1" fmla="*/ 2718 h 2796"/>
                <a:gd name="T2" fmla="*/ 2376 w 3228"/>
                <a:gd name="T3" fmla="*/ 2718 h 2796"/>
                <a:gd name="T4" fmla="*/ 3138 w 3228"/>
                <a:gd name="T5" fmla="*/ 1397 h 2796"/>
                <a:gd name="T6" fmla="*/ 2376 w 3228"/>
                <a:gd name="T7" fmla="*/ 77 h 2796"/>
                <a:gd name="T8" fmla="*/ 852 w 3228"/>
                <a:gd name="T9" fmla="*/ 77 h 2796"/>
                <a:gd name="T10" fmla="*/ 89 w 3228"/>
                <a:gd name="T11" fmla="*/ 1397 h 2796"/>
                <a:gd name="T12" fmla="*/ 852 w 3228"/>
                <a:gd name="T13" fmla="*/ 2718 h 2796"/>
                <a:gd name="T14" fmla="*/ 2421 w 3228"/>
                <a:gd name="T15" fmla="*/ 2795 h 2796"/>
                <a:gd name="T16" fmla="*/ 807 w 3228"/>
                <a:gd name="T17" fmla="*/ 2795 h 2796"/>
                <a:gd name="T18" fmla="*/ 0 w 3228"/>
                <a:gd name="T19" fmla="*/ 1397 h 2796"/>
                <a:gd name="T20" fmla="*/ 807 w 3228"/>
                <a:gd name="T21" fmla="*/ 0 h 2796"/>
                <a:gd name="T22" fmla="*/ 2421 w 3228"/>
                <a:gd name="T23" fmla="*/ 0 h 2796"/>
                <a:gd name="T24" fmla="*/ 3227 w 3228"/>
                <a:gd name="T25" fmla="*/ 1397 h 2796"/>
                <a:gd name="T26" fmla="*/ 2421 w 3228"/>
                <a:gd name="T27" fmla="*/ 2795 h 2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28" h="2796">
                  <a:moveTo>
                    <a:pt x="852" y="2718"/>
                  </a:moveTo>
                  <a:lnTo>
                    <a:pt x="2376" y="2718"/>
                  </a:lnTo>
                  <a:lnTo>
                    <a:pt x="3138" y="1397"/>
                  </a:lnTo>
                  <a:lnTo>
                    <a:pt x="2376" y="77"/>
                  </a:lnTo>
                  <a:lnTo>
                    <a:pt x="852" y="77"/>
                  </a:lnTo>
                  <a:lnTo>
                    <a:pt x="89" y="1397"/>
                  </a:lnTo>
                  <a:lnTo>
                    <a:pt x="852" y="2718"/>
                  </a:lnTo>
                  <a:close/>
                  <a:moveTo>
                    <a:pt x="2421" y="2795"/>
                  </a:moveTo>
                  <a:lnTo>
                    <a:pt x="807" y="2795"/>
                  </a:lnTo>
                  <a:lnTo>
                    <a:pt x="0" y="1397"/>
                  </a:lnTo>
                  <a:lnTo>
                    <a:pt x="807" y="0"/>
                  </a:lnTo>
                  <a:lnTo>
                    <a:pt x="2421" y="0"/>
                  </a:lnTo>
                  <a:lnTo>
                    <a:pt x="3227" y="1397"/>
                  </a:lnTo>
                  <a:lnTo>
                    <a:pt x="2421" y="2795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-668575" y="725296"/>
              <a:ext cx="1931085" cy="1474125"/>
            </a:xfrm>
            <a:custGeom>
              <a:avLst/>
              <a:gdLst>
                <a:gd name="connsiteX0" fmla="*/ 245902 w 1596665"/>
                <a:gd name="connsiteY0" fmla="*/ 451561 h 1218840"/>
                <a:gd name="connsiteX1" fmla="*/ 32043 w 1596665"/>
                <a:gd name="connsiteY1" fmla="*/ 821352 h 1218840"/>
                <a:gd name="connsiteX2" fmla="*/ 245902 w 1596665"/>
                <a:gd name="connsiteY2" fmla="*/ 1190782 h 1218840"/>
                <a:gd name="connsiteX3" fmla="*/ 673260 w 1596665"/>
                <a:gd name="connsiteY3" fmla="*/ 1190782 h 1218840"/>
                <a:gd name="connsiteX4" fmla="*/ 886759 w 1596665"/>
                <a:gd name="connsiteY4" fmla="*/ 821352 h 1218840"/>
                <a:gd name="connsiteX5" fmla="*/ 673260 w 1596665"/>
                <a:gd name="connsiteY5" fmla="*/ 451561 h 1218840"/>
                <a:gd name="connsiteX6" fmla="*/ 229700 w 1596665"/>
                <a:gd name="connsiteY6" fmla="*/ 423863 h 1218840"/>
                <a:gd name="connsiteX7" fmla="*/ 689101 w 1596665"/>
                <a:gd name="connsiteY7" fmla="*/ 423863 h 1218840"/>
                <a:gd name="connsiteX8" fmla="*/ 918802 w 1596665"/>
                <a:gd name="connsiteY8" fmla="*/ 821352 h 1218840"/>
                <a:gd name="connsiteX9" fmla="*/ 689101 w 1596665"/>
                <a:gd name="connsiteY9" fmla="*/ 1218840 h 1218840"/>
                <a:gd name="connsiteX10" fmla="*/ 229700 w 1596665"/>
                <a:gd name="connsiteY10" fmla="*/ 1218840 h 1218840"/>
                <a:gd name="connsiteX11" fmla="*/ 0 w 1596665"/>
                <a:gd name="connsiteY11" fmla="*/ 821352 h 1218840"/>
                <a:gd name="connsiteX12" fmla="*/ 931195 w 1596665"/>
                <a:gd name="connsiteY12" fmla="*/ 0 h 1218840"/>
                <a:gd name="connsiteX13" fmla="*/ 1375082 w 1596665"/>
                <a:gd name="connsiteY13" fmla="*/ 0 h 1218840"/>
                <a:gd name="connsiteX14" fmla="*/ 1596665 w 1596665"/>
                <a:gd name="connsiteY14" fmla="*/ 383815 h 1218840"/>
                <a:gd name="connsiteX15" fmla="*/ 1375082 w 1596665"/>
                <a:gd name="connsiteY15" fmla="*/ 767990 h 1218840"/>
                <a:gd name="connsiteX16" fmla="*/ 931195 w 1596665"/>
                <a:gd name="connsiteY16" fmla="*/ 767990 h 1218840"/>
                <a:gd name="connsiteX17" fmla="*/ 709612 w 1596665"/>
                <a:gd name="connsiteY17" fmla="*/ 383815 h 121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6665" h="1218840">
                  <a:moveTo>
                    <a:pt x="245902" y="451561"/>
                  </a:moveTo>
                  <a:lnTo>
                    <a:pt x="32043" y="821352"/>
                  </a:lnTo>
                  <a:lnTo>
                    <a:pt x="245902" y="1190782"/>
                  </a:lnTo>
                  <a:lnTo>
                    <a:pt x="673260" y="1190782"/>
                  </a:lnTo>
                  <a:lnTo>
                    <a:pt x="886759" y="821352"/>
                  </a:lnTo>
                  <a:lnTo>
                    <a:pt x="673260" y="451561"/>
                  </a:lnTo>
                  <a:close/>
                  <a:moveTo>
                    <a:pt x="229700" y="423863"/>
                  </a:moveTo>
                  <a:lnTo>
                    <a:pt x="689101" y="423863"/>
                  </a:lnTo>
                  <a:lnTo>
                    <a:pt x="918802" y="821352"/>
                  </a:lnTo>
                  <a:lnTo>
                    <a:pt x="689101" y="1218840"/>
                  </a:lnTo>
                  <a:lnTo>
                    <a:pt x="229700" y="1218840"/>
                  </a:lnTo>
                  <a:lnTo>
                    <a:pt x="0" y="821352"/>
                  </a:lnTo>
                  <a:close/>
                  <a:moveTo>
                    <a:pt x="931195" y="0"/>
                  </a:moveTo>
                  <a:lnTo>
                    <a:pt x="1375082" y="0"/>
                  </a:lnTo>
                  <a:lnTo>
                    <a:pt x="1596665" y="383815"/>
                  </a:lnTo>
                  <a:lnTo>
                    <a:pt x="1375082" y="767990"/>
                  </a:lnTo>
                  <a:lnTo>
                    <a:pt x="931195" y="767990"/>
                  </a:lnTo>
                  <a:lnTo>
                    <a:pt x="709612" y="383815"/>
                  </a:lnTo>
                  <a:close/>
                </a:path>
              </a:pathLst>
            </a:custGeom>
            <a:solidFill>
              <a:schemeClr val="bg1">
                <a:lumMod val="95000"/>
                <a:alpha val="2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12" name="Freeform 12"/>
            <p:cNvSpPr>
              <a:spLocks noChangeArrowheads="1"/>
            </p:cNvSpPr>
            <p:nvPr/>
          </p:nvSpPr>
          <p:spPr bwMode="auto">
            <a:xfrm rot="21090634">
              <a:off x="7771745" y="5004969"/>
              <a:ext cx="4786248" cy="2451015"/>
            </a:xfrm>
            <a:custGeom>
              <a:avLst/>
              <a:gdLst>
                <a:gd name="T0" fmla="*/ 9393 w 10989"/>
                <a:gd name="T1" fmla="*/ 4874 h 5630"/>
                <a:gd name="T2" fmla="*/ 10455 w 10989"/>
                <a:gd name="T3" fmla="*/ 4256 h 5630"/>
                <a:gd name="T4" fmla="*/ 9201 w 10989"/>
                <a:gd name="T5" fmla="*/ 4787 h 5630"/>
                <a:gd name="T6" fmla="*/ 8501 w 10989"/>
                <a:gd name="T7" fmla="*/ 3630 h 5630"/>
                <a:gd name="T8" fmla="*/ 9538 w 10989"/>
                <a:gd name="T9" fmla="*/ 4147 h 5630"/>
                <a:gd name="T10" fmla="*/ 8667 w 10989"/>
                <a:gd name="T11" fmla="*/ 2179 h 5630"/>
                <a:gd name="T12" fmla="*/ 9321 w 10989"/>
                <a:gd name="T13" fmla="*/ 3377 h 5630"/>
                <a:gd name="T14" fmla="*/ 8134 w 10989"/>
                <a:gd name="T15" fmla="*/ 2716 h 5630"/>
                <a:gd name="T16" fmla="*/ 7076 w 10989"/>
                <a:gd name="T17" fmla="*/ 2069 h 5630"/>
                <a:gd name="T18" fmla="*/ 8435 w 10989"/>
                <a:gd name="T19" fmla="*/ 2044 h 5630"/>
                <a:gd name="T20" fmla="*/ 6377 w 10989"/>
                <a:gd name="T21" fmla="*/ 3459 h 5630"/>
                <a:gd name="T22" fmla="*/ 6221 w 10989"/>
                <a:gd name="T23" fmla="*/ 2298 h 5630"/>
                <a:gd name="T24" fmla="*/ 5881 w 10989"/>
                <a:gd name="T25" fmla="*/ 4022 h 5630"/>
                <a:gd name="T26" fmla="*/ 4805 w 10989"/>
                <a:gd name="T27" fmla="*/ 3475 h 5630"/>
                <a:gd name="T28" fmla="*/ 5861 w 10989"/>
                <a:gd name="T29" fmla="*/ 2910 h 5630"/>
                <a:gd name="T30" fmla="*/ 3927 w 10989"/>
                <a:gd name="T31" fmla="*/ 3333 h 5630"/>
                <a:gd name="T32" fmla="*/ 4081 w 10989"/>
                <a:gd name="T33" fmla="*/ 2179 h 5630"/>
                <a:gd name="T34" fmla="*/ 4727 w 10989"/>
                <a:gd name="T35" fmla="*/ 3371 h 5630"/>
                <a:gd name="T36" fmla="*/ 2728 w 10989"/>
                <a:gd name="T37" fmla="*/ 3996 h 5630"/>
                <a:gd name="T38" fmla="*/ 3445 w 10989"/>
                <a:gd name="T39" fmla="*/ 2838 h 5630"/>
                <a:gd name="T40" fmla="*/ 2397 w 10989"/>
                <a:gd name="T41" fmla="*/ 4691 h 5630"/>
                <a:gd name="T42" fmla="*/ 1333 w 10989"/>
                <a:gd name="T43" fmla="*/ 4062 h 5630"/>
                <a:gd name="T44" fmla="*/ 2680 w 10989"/>
                <a:gd name="T45" fmla="*/ 4024 h 5630"/>
                <a:gd name="T46" fmla="*/ 442 w 10989"/>
                <a:gd name="T47" fmla="*/ 4002 h 5630"/>
                <a:gd name="T48" fmla="*/ 1149 w 10989"/>
                <a:gd name="T49" fmla="*/ 2838 h 5630"/>
                <a:gd name="T50" fmla="*/ 5915 w 10989"/>
                <a:gd name="T51" fmla="*/ 1560 h 5630"/>
                <a:gd name="T52" fmla="*/ 6992 w 10989"/>
                <a:gd name="T53" fmla="*/ 925 h 5630"/>
                <a:gd name="T54" fmla="*/ 6885 w 10989"/>
                <a:gd name="T55" fmla="*/ 2128 h 5630"/>
                <a:gd name="T56" fmla="*/ 9176 w 10989"/>
                <a:gd name="T57" fmla="*/ 855 h 5630"/>
                <a:gd name="T58" fmla="*/ 9317 w 10989"/>
                <a:gd name="T59" fmla="*/ 2059 h 5630"/>
                <a:gd name="T60" fmla="*/ 8214 w 10989"/>
                <a:gd name="T61" fmla="*/ 1423 h 5630"/>
                <a:gd name="T62" fmla="*/ 10708 w 10989"/>
                <a:gd name="T63" fmla="*/ 694 h 5630"/>
                <a:gd name="T64" fmla="*/ 9653 w 10989"/>
                <a:gd name="T65" fmla="*/ 1331 h 5630"/>
                <a:gd name="T66" fmla="*/ 9683 w 10989"/>
                <a:gd name="T67" fmla="*/ 2963 h 5630"/>
                <a:gd name="T68" fmla="*/ 10477 w 10989"/>
                <a:gd name="T69" fmla="*/ 4041 h 5630"/>
                <a:gd name="T70" fmla="*/ 9415 w 10989"/>
                <a:gd name="T71" fmla="*/ 3485 h 5630"/>
                <a:gd name="T72" fmla="*/ 10783 w 10989"/>
                <a:gd name="T73" fmla="*/ 3614 h 5630"/>
                <a:gd name="T74" fmla="*/ 10557 w 10989"/>
                <a:gd name="T75" fmla="*/ 2812 h 5630"/>
                <a:gd name="T76" fmla="*/ 9425 w 10989"/>
                <a:gd name="T77" fmla="*/ 2168 h 5630"/>
                <a:gd name="T78" fmla="*/ 10533 w 10989"/>
                <a:gd name="T79" fmla="*/ 1472 h 5630"/>
                <a:gd name="T80" fmla="*/ 10498 w 10989"/>
                <a:gd name="T81" fmla="*/ 229 h 5630"/>
                <a:gd name="T82" fmla="*/ 9562 w 10989"/>
                <a:gd name="T83" fmla="*/ 267 h 5630"/>
                <a:gd name="T84" fmla="*/ 8436 w 10989"/>
                <a:gd name="T85" fmla="*/ 936 h 5630"/>
                <a:gd name="T86" fmla="*/ 7062 w 10989"/>
                <a:gd name="T87" fmla="*/ 898 h 5630"/>
                <a:gd name="T88" fmla="*/ 6136 w 10989"/>
                <a:gd name="T89" fmla="*/ 936 h 5630"/>
                <a:gd name="T90" fmla="*/ 6070 w 10989"/>
                <a:gd name="T91" fmla="*/ 2148 h 5630"/>
                <a:gd name="T92" fmla="*/ 5025 w 10989"/>
                <a:gd name="T93" fmla="*/ 2671 h 5630"/>
                <a:gd name="T94" fmla="*/ 3782 w 10989"/>
                <a:gd name="T95" fmla="*/ 2153 h 5630"/>
                <a:gd name="T96" fmla="*/ 2628 w 10989"/>
                <a:gd name="T97" fmla="*/ 2816 h 5630"/>
                <a:gd name="T98" fmla="*/ 1586 w 10989"/>
                <a:gd name="T99" fmla="*/ 3333 h 5630"/>
                <a:gd name="T100" fmla="*/ 340 w 10989"/>
                <a:gd name="T101" fmla="*/ 2816 h 5630"/>
                <a:gd name="T102" fmla="*/ 396 w 10989"/>
                <a:gd name="T103" fmla="*/ 4025 h 5630"/>
                <a:gd name="T104" fmla="*/ 1533 w 10989"/>
                <a:gd name="T105" fmla="*/ 4687 h 5630"/>
                <a:gd name="T106" fmla="*/ 2506 w 10989"/>
                <a:gd name="T107" fmla="*/ 4800 h 5630"/>
                <a:gd name="T108" fmla="*/ 3653 w 10989"/>
                <a:gd name="T109" fmla="*/ 4137 h 5630"/>
                <a:gd name="T110" fmla="*/ 4978 w 10989"/>
                <a:gd name="T111" fmla="*/ 4012 h 5630"/>
                <a:gd name="T112" fmla="*/ 5952 w 10989"/>
                <a:gd name="T113" fmla="*/ 4124 h 5630"/>
                <a:gd name="T114" fmla="*/ 7096 w 10989"/>
                <a:gd name="T115" fmla="*/ 3475 h 5630"/>
                <a:gd name="T116" fmla="*/ 8438 w 10989"/>
                <a:gd name="T117" fmla="*/ 3375 h 5630"/>
                <a:gd name="T118" fmla="*/ 8159 w 10989"/>
                <a:gd name="T119" fmla="*/ 4256 h 5630"/>
                <a:gd name="T120" fmla="*/ 9307 w 10989"/>
                <a:gd name="T121" fmla="*/ 4918 h 5630"/>
                <a:gd name="T122" fmla="*/ 10455 w 10989"/>
                <a:gd name="T123" fmla="*/ 5577 h 5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989" h="5630">
                  <a:moveTo>
                    <a:pt x="10505" y="5373"/>
                  </a:moveTo>
                  <a:lnTo>
                    <a:pt x="10505" y="5373"/>
                  </a:lnTo>
                  <a:cubicBezTo>
                    <a:pt x="10490" y="5365"/>
                    <a:pt x="10473" y="5360"/>
                    <a:pt x="10455" y="5360"/>
                  </a:cubicBezTo>
                  <a:lnTo>
                    <a:pt x="10455" y="5360"/>
                  </a:lnTo>
                  <a:cubicBezTo>
                    <a:pt x="10401" y="5360"/>
                    <a:pt x="10357" y="5398"/>
                    <a:pt x="10348" y="5449"/>
                  </a:cubicBezTo>
                  <a:lnTo>
                    <a:pt x="9831" y="5449"/>
                  </a:lnTo>
                  <a:lnTo>
                    <a:pt x="9831" y="5449"/>
                  </a:lnTo>
                  <a:cubicBezTo>
                    <a:pt x="9818" y="5380"/>
                    <a:pt x="9757" y="5327"/>
                    <a:pt x="9683" y="5327"/>
                  </a:cubicBezTo>
                  <a:lnTo>
                    <a:pt x="9683" y="5327"/>
                  </a:lnTo>
                  <a:cubicBezTo>
                    <a:pt x="9674" y="5327"/>
                    <a:pt x="9665" y="5328"/>
                    <a:pt x="9656" y="5330"/>
                  </a:cubicBezTo>
                  <a:lnTo>
                    <a:pt x="9393" y="4874"/>
                  </a:lnTo>
                  <a:lnTo>
                    <a:pt x="9393" y="4874"/>
                  </a:lnTo>
                  <a:cubicBezTo>
                    <a:pt x="9407" y="4856"/>
                    <a:pt x="9415" y="4834"/>
                    <a:pt x="9415" y="4809"/>
                  </a:cubicBezTo>
                  <a:lnTo>
                    <a:pt x="9415" y="4809"/>
                  </a:lnTo>
                  <a:cubicBezTo>
                    <a:pt x="9415" y="4786"/>
                    <a:pt x="9408" y="4765"/>
                    <a:pt x="9395" y="4747"/>
                  </a:cubicBezTo>
                  <a:lnTo>
                    <a:pt x="9657" y="4294"/>
                  </a:lnTo>
                  <a:lnTo>
                    <a:pt x="9657" y="4294"/>
                  </a:lnTo>
                  <a:cubicBezTo>
                    <a:pt x="9667" y="4297"/>
                    <a:pt x="9678" y="4298"/>
                    <a:pt x="9689" y="4298"/>
                  </a:cubicBezTo>
                  <a:lnTo>
                    <a:pt x="9689" y="4298"/>
                  </a:lnTo>
                  <a:cubicBezTo>
                    <a:pt x="9763" y="4298"/>
                    <a:pt x="9824" y="4246"/>
                    <a:pt x="9837" y="4176"/>
                  </a:cubicBezTo>
                  <a:lnTo>
                    <a:pt x="10351" y="4176"/>
                  </a:lnTo>
                  <a:lnTo>
                    <a:pt x="10351" y="4176"/>
                  </a:lnTo>
                  <a:cubicBezTo>
                    <a:pt x="10363" y="4221"/>
                    <a:pt x="10405" y="4256"/>
                    <a:pt x="10455" y="4256"/>
                  </a:cubicBezTo>
                  <a:lnTo>
                    <a:pt x="10455" y="4256"/>
                  </a:lnTo>
                  <a:cubicBezTo>
                    <a:pt x="10471" y="4256"/>
                    <a:pt x="10486" y="4251"/>
                    <a:pt x="10500" y="4245"/>
                  </a:cubicBezTo>
                  <a:lnTo>
                    <a:pt x="10752" y="4681"/>
                  </a:lnTo>
                  <a:lnTo>
                    <a:pt x="10752" y="4681"/>
                  </a:lnTo>
                  <a:cubicBezTo>
                    <a:pt x="10712" y="4708"/>
                    <a:pt x="10685" y="4754"/>
                    <a:pt x="10685" y="4806"/>
                  </a:cubicBezTo>
                  <a:lnTo>
                    <a:pt x="10685" y="4806"/>
                  </a:lnTo>
                  <a:cubicBezTo>
                    <a:pt x="10685" y="4860"/>
                    <a:pt x="10714" y="4908"/>
                    <a:pt x="10758" y="4935"/>
                  </a:cubicBezTo>
                  <a:lnTo>
                    <a:pt x="10505" y="5373"/>
                  </a:lnTo>
                  <a:close/>
                  <a:moveTo>
                    <a:pt x="9348" y="4709"/>
                  </a:moveTo>
                  <a:lnTo>
                    <a:pt x="9348" y="4709"/>
                  </a:lnTo>
                  <a:cubicBezTo>
                    <a:pt x="9335" y="4704"/>
                    <a:pt x="9322" y="4701"/>
                    <a:pt x="9307" y="4701"/>
                  </a:cubicBezTo>
                  <a:lnTo>
                    <a:pt x="9307" y="4701"/>
                  </a:lnTo>
                  <a:cubicBezTo>
                    <a:pt x="9255" y="4701"/>
                    <a:pt x="9211" y="4738"/>
                    <a:pt x="9201" y="4787"/>
                  </a:cubicBezTo>
                  <a:lnTo>
                    <a:pt x="8684" y="4787"/>
                  </a:lnTo>
                  <a:lnTo>
                    <a:pt x="8684" y="4787"/>
                  </a:lnTo>
                  <a:cubicBezTo>
                    <a:pt x="8670" y="4717"/>
                    <a:pt x="8609" y="4665"/>
                    <a:pt x="8536" y="4665"/>
                  </a:cubicBezTo>
                  <a:lnTo>
                    <a:pt x="8536" y="4665"/>
                  </a:lnTo>
                  <a:cubicBezTo>
                    <a:pt x="8523" y="4665"/>
                    <a:pt x="8512" y="4666"/>
                    <a:pt x="8500" y="4669"/>
                  </a:cubicBezTo>
                  <a:lnTo>
                    <a:pt x="8240" y="4219"/>
                  </a:lnTo>
                  <a:lnTo>
                    <a:pt x="8240" y="4219"/>
                  </a:lnTo>
                  <a:cubicBezTo>
                    <a:pt x="8257" y="4200"/>
                    <a:pt x="8268" y="4175"/>
                    <a:pt x="8268" y="4147"/>
                  </a:cubicBezTo>
                  <a:lnTo>
                    <a:pt x="8268" y="4147"/>
                  </a:lnTo>
                  <a:cubicBezTo>
                    <a:pt x="8268" y="4120"/>
                    <a:pt x="8258" y="4097"/>
                    <a:pt x="8242" y="4077"/>
                  </a:cubicBezTo>
                  <a:lnTo>
                    <a:pt x="8501" y="3630"/>
                  </a:lnTo>
                  <a:lnTo>
                    <a:pt x="8501" y="3630"/>
                  </a:lnTo>
                  <a:cubicBezTo>
                    <a:pt x="8514" y="3633"/>
                    <a:pt x="8527" y="3636"/>
                    <a:pt x="8542" y="3636"/>
                  </a:cubicBezTo>
                  <a:lnTo>
                    <a:pt x="8542" y="3636"/>
                  </a:lnTo>
                  <a:cubicBezTo>
                    <a:pt x="8616" y="3636"/>
                    <a:pt x="8677" y="3583"/>
                    <a:pt x="8690" y="3514"/>
                  </a:cubicBezTo>
                  <a:lnTo>
                    <a:pt x="9203" y="3514"/>
                  </a:lnTo>
                  <a:lnTo>
                    <a:pt x="9203" y="3514"/>
                  </a:lnTo>
                  <a:cubicBezTo>
                    <a:pt x="9216" y="3559"/>
                    <a:pt x="9257" y="3593"/>
                    <a:pt x="9307" y="3593"/>
                  </a:cubicBezTo>
                  <a:lnTo>
                    <a:pt x="9307" y="3593"/>
                  </a:lnTo>
                  <a:cubicBezTo>
                    <a:pt x="9317" y="3593"/>
                    <a:pt x="9327" y="3591"/>
                    <a:pt x="9336" y="3588"/>
                  </a:cubicBezTo>
                  <a:lnTo>
                    <a:pt x="9592" y="4031"/>
                  </a:lnTo>
                  <a:lnTo>
                    <a:pt x="9592" y="4031"/>
                  </a:lnTo>
                  <a:cubicBezTo>
                    <a:pt x="9559" y="4059"/>
                    <a:pt x="9538" y="4100"/>
                    <a:pt x="9538" y="4147"/>
                  </a:cubicBezTo>
                  <a:lnTo>
                    <a:pt x="9538" y="4147"/>
                  </a:lnTo>
                  <a:cubicBezTo>
                    <a:pt x="9538" y="4198"/>
                    <a:pt x="9564" y="4242"/>
                    <a:pt x="9602" y="4270"/>
                  </a:cubicBezTo>
                  <a:lnTo>
                    <a:pt x="9348" y="4709"/>
                  </a:lnTo>
                  <a:close/>
                  <a:moveTo>
                    <a:pt x="8218" y="2891"/>
                  </a:moveTo>
                  <a:lnTo>
                    <a:pt x="8218" y="2891"/>
                  </a:lnTo>
                  <a:cubicBezTo>
                    <a:pt x="8233" y="2873"/>
                    <a:pt x="8242" y="2849"/>
                    <a:pt x="8242" y="2824"/>
                  </a:cubicBezTo>
                  <a:lnTo>
                    <a:pt x="8242" y="2824"/>
                  </a:lnTo>
                  <a:cubicBezTo>
                    <a:pt x="8242" y="2795"/>
                    <a:pt x="8231" y="2769"/>
                    <a:pt x="8213" y="2750"/>
                  </a:cubicBezTo>
                  <a:lnTo>
                    <a:pt x="8465" y="2313"/>
                  </a:lnTo>
                  <a:lnTo>
                    <a:pt x="8465" y="2313"/>
                  </a:lnTo>
                  <a:cubicBezTo>
                    <a:pt x="8481" y="2319"/>
                    <a:pt x="8498" y="2323"/>
                    <a:pt x="8516" y="2323"/>
                  </a:cubicBezTo>
                  <a:lnTo>
                    <a:pt x="8516" y="2323"/>
                  </a:lnTo>
                  <a:cubicBezTo>
                    <a:pt x="8597" y="2323"/>
                    <a:pt x="8663" y="2259"/>
                    <a:pt x="8667" y="2179"/>
                  </a:cubicBezTo>
                  <a:lnTo>
                    <a:pt x="9210" y="2179"/>
                  </a:lnTo>
                  <a:lnTo>
                    <a:pt x="9210" y="2179"/>
                  </a:lnTo>
                  <a:cubicBezTo>
                    <a:pt x="9215" y="2233"/>
                    <a:pt x="9261" y="2275"/>
                    <a:pt x="9317" y="2275"/>
                  </a:cubicBezTo>
                  <a:lnTo>
                    <a:pt x="9317" y="2275"/>
                  </a:lnTo>
                  <a:cubicBezTo>
                    <a:pt x="9322" y="2275"/>
                    <a:pt x="9327" y="2275"/>
                    <a:pt x="9332" y="2274"/>
                  </a:cubicBezTo>
                  <a:lnTo>
                    <a:pt x="9579" y="2702"/>
                  </a:lnTo>
                  <a:lnTo>
                    <a:pt x="9579" y="2702"/>
                  </a:lnTo>
                  <a:cubicBezTo>
                    <a:pt x="9550" y="2730"/>
                    <a:pt x="9532" y="2768"/>
                    <a:pt x="9532" y="2812"/>
                  </a:cubicBezTo>
                  <a:lnTo>
                    <a:pt x="9532" y="2812"/>
                  </a:lnTo>
                  <a:cubicBezTo>
                    <a:pt x="9532" y="2856"/>
                    <a:pt x="9552" y="2896"/>
                    <a:pt x="9582" y="2924"/>
                  </a:cubicBezTo>
                  <a:lnTo>
                    <a:pt x="9321" y="3377"/>
                  </a:lnTo>
                  <a:lnTo>
                    <a:pt x="9321" y="3377"/>
                  </a:lnTo>
                  <a:cubicBezTo>
                    <a:pt x="9316" y="3377"/>
                    <a:pt x="9312" y="3376"/>
                    <a:pt x="9307" y="3376"/>
                  </a:cubicBezTo>
                  <a:lnTo>
                    <a:pt x="9307" y="3376"/>
                  </a:lnTo>
                  <a:cubicBezTo>
                    <a:pt x="9258" y="3376"/>
                    <a:pt x="9218" y="3408"/>
                    <a:pt x="9204" y="3453"/>
                  </a:cubicBezTo>
                  <a:lnTo>
                    <a:pt x="8690" y="3453"/>
                  </a:lnTo>
                  <a:lnTo>
                    <a:pt x="8690" y="3453"/>
                  </a:lnTo>
                  <a:cubicBezTo>
                    <a:pt x="8675" y="3385"/>
                    <a:pt x="8614" y="3333"/>
                    <a:pt x="8542" y="3333"/>
                  </a:cubicBezTo>
                  <a:lnTo>
                    <a:pt x="8542" y="3333"/>
                  </a:lnTo>
                  <a:cubicBezTo>
                    <a:pt x="8521" y="3333"/>
                    <a:pt x="8500" y="3338"/>
                    <a:pt x="8481" y="3346"/>
                  </a:cubicBezTo>
                  <a:lnTo>
                    <a:pt x="8218" y="2891"/>
                  </a:lnTo>
                  <a:close/>
                  <a:moveTo>
                    <a:pt x="8169" y="2722"/>
                  </a:moveTo>
                  <a:lnTo>
                    <a:pt x="8169" y="2722"/>
                  </a:lnTo>
                  <a:cubicBezTo>
                    <a:pt x="8158" y="2718"/>
                    <a:pt x="8146" y="2716"/>
                    <a:pt x="8134" y="2716"/>
                  </a:cubicBezTo>
                  <a:lnTo>
                    <a:pt x="8134" y="2716"/>
                  </a:lnTo>
                  <a:cubicBezTo>
                    <a:pt x="8086" y="2716"/>
                    <a:pt x="8046" y="2747"/>
                    <a:pt x="8031" y="2790"/>
                  </a:cubicBezTo>
                  <a:lnTo>
                    <a:pt x="7517" y="2790"/>
                  </a:lnTo>
                  <a:lnTo>
                    <a:pt x="7517" y="2790"/>
                  </a:lnTo>
                  <a:cubicBezTo>
                    <a:pt x="7503" y="2722"/>
                    <a:pt x="7442" y="2671"/>
                    <a:pt x="7370" y="2671"/>
                  </a:cubicBezTo>
                  <a:lnTo>
                    <a:pt x="7370" y="2671"/>
                  </a:lnTo>
                  <a:cubicBezTo>
                    <a:pt x="7356" y="2671"/>
                    <a:pt x="7342" y="2673"/>
                    <a:pt x="7329" y="2677"/>
                  </a:cubicBezTo>
                  <a:lnTo>
                    <a:pt x="7065" y="2218"/>
                  </a:lnTo>
                  <a:lnTo>
                    <a:pt x="7065" y="2218"/>
                  </a:lnTo>
                  <a:cubicBezTo>
                    <a:pt x="7086" y="2198"/>
                    <a:pt x="7100" y="2170"/>
                    <a:pt x="7100" y="2138"/>
                  </a:cubicBezTo>
                  <a:lnTo>
                    <a:pt x="7100" y="2138"/>
                  </a:lnTo>
                  <a:cubicBezTo>
                    <a:pt x="7100" y="2112"/>
                    <a:pt x="7091" y="2088"/>
                    <a:pt x="7076" y="2069"/>
                  </a:cubicBezTo>
                  <a:lnTo>
                    <a:pt x="7335" y="1621"/>
                  </a:lnTo>
                  <a:lnTo>
                    <a:pt x="7335" y="1621"/>
                  </a:lnTo>
                  <a:cubicBezTo>
                    <a:pt x="7348" y="1624"/>
                    <a:pt x="7360" y="1626"/>
                    <a:pt x="7374" y="1626"/>
                  </a:cubicBezTo>
                  <a:lnTo>
                    <a:pt x="7374" y="1626"/>
                  </a:lnTo>
                  <a:cubicBezTo>
                    <a:pt x="7443" y="1626"/>
                    <a:pt x="7501" y="1580"/>
                    <a:pt x="7520" y="1517"/>
                  </a:cubicBezTo>
                  <a:lnTo>
                    <a:pt x="8033" y="1517"/>
                  </a:lnTo>
                  <a:lnTo>
                    <a:pt x="8033" y="1517"/>
                  </a:lnTo>
                  <a:cubicBezTo>
                    <a:pt x="8040" y="1570"/>
                    <a:pt x="8085" y="1611"/>
                    <a:pt x="8140" y="1611"/>
                  </a:cubicBezTo>
                  <a:lnTo>
                    <a:pt x="8140" y="1611"/>
                  </a:lnTo>
                  <a:cubicBezTo>
                    <a:pt x="8154" y="1611"/>
                    <a:pt x="8168" y="1608"/>
                    <a:pt x="8180" y="1603"/>
                  </a:cubicBezTo>
                  <a:lnTo>
                    <a:pt x="8435" y="2044"/>
                  </a:lnTo>
                  <a:lnTo>
                    <a:pt x="8435" y="2044"/>
                  </a:lnTo>
                  <a:cubicBezTo>
                    <a:pt x="8393" y="2071"/>
                    <a:pt x="8365" y="2118"/>
                    <a:pt x="8365" y="2172"/>
                  </a:cubicBezTo>
                  <a:lnTo>
                    <a:pt x="8365" y="2172"/>
                  </a:lnTo>
                  <a:cubicBezTo>
                    <a:pt x="8365" y="2218"/>
                    <a:pt x="8387" y="2260"/>
                    <a:pt x="8420" y="2288"/>
                  </a:cubicBezTo>
                  <a:lnTo>
                    <a:pt x="8169" y="2722"/>
                  </a:lnTo>
                  <a:close/>
                  <a:moveTo>
                    <a:pt x="7273" y="2938"/>
                  </a:moveTo>
                  <a:lnTo>
                    <a:pt x="7022" y="3373"/>
                  </a:lnTo>
                  <a:lnTo>
                    <a:pt x="7022" y="3373"/>
                  </a:lnTo>
                  <a:cubicBezTo>
                    <a:pt x="7012" y="3369"/>
                    <a:pt x="7000" y="3367"/>
                    <a:pt x="6987" y="3367"/>
                  </a:cubicBezTo>
                  <a:lnTo>
                    <a:pt x="6987" y="3367"/>
                  </a:lnTo>
                  <a:cubicBezTo>
                    <a:pt x="6933" y="3367"/>
                    <a:pt x="6888" y="3407"/>
                    <a:pt x="6881" y="3459"/>
                  </a:cubicBezTo>
                  <a:lnTo>
                    <a:pt x="6377" y="3459"/>
                  </a:lnTo>
                  <a:lnTo>
                    <a:pt x="6377" y="3459"/>
                  </a:lnTo>
                  <a:cubicBezTo>
                    <a:pt x="6370" y="3381"/>
                    <a:pt x="6306" y="3320"/>
                    <a:pt x="6226" y="3320"/>
                  </a:cubicBezTo>
                  <a:lnTo>
                    <a:pt x="6226" y="3320"/>
                  </a:lnTo>
                  <a:cubicBezTo>
                    <a:pt x="6207" y="3320"/>
                    <a:pt x="6189" y="3324"/>
                    <a:pt x="6173" y="3330"/>
                  </a:cubicBezTo>
                  <a:lnTo>
                    <a:pt x="5917" y="2888"/>
                  </a:lnTo>
                  <a:lnTo>
                    <a:pt x="5917" y="2888"/>
                  </a:lnTo>
                  <a:cubicBezTo>
                    <a:pt x="5942" y="2868"/>
                    <a:pt x="5959" y="2837"/>
                    <a:pt x="5959" y="2802"/>
                  </a:cubicBezTo>
                  <a:lnTo>
                    <a:pt x="5959" y="2802"/>
                  </a:lnTo>
                  <a:cubicBezTo>
                    <a:pt x="5959" y="2772"/>
                    <a:pt x="5946" y="2745"/>
                    <a:pt x="5926" y="2726"/>
                  </a:cubicBezTo>
                  <a:lnTo>
                    <a:pt x="6176" y="2292"/>
                  </a:lnTo>
                  <a:lnTo>
                    <a:pt x="6176" y="2292"/>
                  </a:lnTo>
                  <a:cubicBezTo>
                    <a:pt x="6191" y="2296"/>
                    <a:pt x="6205" y="2298"/>
                    <a:pt x="6221" y="2298"/>
                  </a:cubicBezTo>
                  <a:lnTo>
                    <a:pt x="6221" y="2298"/>
                  </a:lnTo>
                  <a:cubicBezTo>
                    <a:pt x="6291" y="2298"/>
                    <a:pt x="6350" y="2250"/>
                    <a:pt x="6367" y="2186"/>
                  </a:cubicBezTo>
                  <a:lnTo>
                    <a:pt x="6895" y="2186"/>
                  </a:lnTo>
                  <a:lnTo>
                    <a:pt x="6895" y="2186"/>
                  </a:lnTo>
                  <a:cubicBezTo>
                    <a:pt x="6913" y="2222"/>
                    <a:pt x="6949" y="2246"/>
                    <a:pt x="6992" y="2246"/>
                  </a:cubicBezTo>
                  <a:lnTo>
                    <a:pt x="6992" y="2246"/>
                  </a:lnTo>
                  <a:cubicBezTo>
                    <a:pt x="6997" y="2246"/>
                    <a:pt x="7002" y="2245"/>
                    <a:pt x="7007" y="2244"/>
                  </a:cubicBezTo>
                  <a:lnTo>
                    <a:pt x="7273" y="2706"/>
                  </a:lnTo>
                  <a:lnTo>
                    <a:pt x="7273" y="2706"/>
                  </a:lnTo>
                  <a:cubicBezTo>
                    <a:pt x="7240" y="2734"/>
                    <a:pt x="7219" y="2775"/>
                    <a:pt x="7219" y="2822"/>
                  </a:cubicBezTo>
                  <a:lnTo>
                    <a:pt x="7219" y="2822"/>
                  </a:lnTo>
                  <a:cubicBezTo>
                    <a:pt x="7219" y="2869"/>
                    <a:pt x="7240" y="2911"/>
                    <a:pt x="7273" y="2938"/>
                  </a:cubicBezTo>
                  <a:close/>
                  <a:moveTo>
                    <a:pt x="5881" y="4022"/>
                  </a:moveTo>
                  <a:lnTo>
                    <a:pt x="5881" y="4022"/>
                  </a:lnTo>
                  <a:cubicBezTo>
                    <a:pt x="5869" y="4018"/>
                    <a:pt x="5857" y="4016"/>
                    <a:pt x="5844" y="4016"/>
                  </a:cubicBezTo>
                  <a:lnTo>
                    <a:pt x="5844" y="4016"/>
                  </a:lnTo>
                  <a:cubicBezTo>
                    <a:pt x="5788" y="4016"/>
                    <a:pt x="5743" y="4057"/>
                    <a:pt x="5737" y="4112"/>
                  </a:cubicBezTo>
                  <a:lnTo>
                    <a:pt x="5230" y="4112"/>
                  </a:lnTo>
                  <a:lnTo>
                    <a:pt x="5230" y="4112"/>
                  </a:lnTo>
                  <a:cubicBezTo>
                    <a:pt x="5223" y="4034"/>
                    <a:pt x="5158" y="3973"/>
                    <a:pt x="5079" y="3973"/>
                  </a:cubicBezTo>
                  <a:lnTo>
                    <a:pt x="5079" y="3973"/>
                  </a:lnTo>
                  <a:cubicBezTo>
                    <a:pt x="5058" y="3973"/>
                    <a:pt x="5039" y="3977"/>
                    <a:pt x="5021" y="3985"/>
                  </a:cubicBezTo>
                  <a:lnTo>
                    <a:pt x="4772" y="3553"/>
                  </a:lnTo>
                  <a:lnTo>
                    <a:pt x="4772" y="3553"/>
                  </a:lnTo>
                  <a:cubicBezTo>
                    <a:pt x="4792" y="3534"/>
                    <a:pt x="4805" y="3506"/>
                    <a:pt x="4805" y="3475"/>
                  </a:cubicBezTo>
                  <a:lnTo>
                    <a:pt x="4805" y="3475"/>
                  </a:lnTo>
                  <a:cubicBezTo>
                    <a:pt x="4805" y="3445"/>
                    <a:pt x="4793" y="3417"/>
                    <a:pt x="4773" y="3398"/>
                  </a:cubicBezTo>
                  <a:lnTo>
                    <a:pt x="5028" y="2955"/>
                  </a:lnTo>
                  <a:lnTo>
                    <a:pt x="5028" y="2955"/>
                  </a:lnTo>
                  <a:cubicBezTo>
                    <a:pt x="5044" y="2960"/>
                    <a:pt x="5061" y="2964"/>
                    <a:pt x="5079" y="2964"/>
                  </a:cubicBezTo>
                  <a:lnTo>
                    <a:pt x="5079" y="2964"/>
                  </a:lnTo>
                  <a:cubicBezTo>
                    <a:pt x="5154" y="2964"/>
                    <a:pt x="5216" y="2909"/>
                    <a:pt x="5228" y="2838"/>
                  </a:cubicBezTo>
                  <a:lnTo>
                    <a:pt x="5748" y="2838"/>
                  </a:lnTo>
                  <a:lnTo>
                    <a:pt x="5748" y="2838"/>
                  </a:lnTo>
                  <a:cubicBezTo>
                    <a:pt x="5763" y="2881"/>
                    <a:pt x="5803" y="2911"/>
                    <a:pt x="5850" y="2911"/>
                  </a:cubicBezTo>
                  <a:lnTo>
                    <a:pt x="5850" y="2911"/>
                  </a:lnTo>
                  <a:cubicBezTo>
                    <a:pt x="5854" y="2911"/>
                    <a:pt x="5858" y="2911"/>
                    <a:pt x="5861" y="2910"/>
                  </a:cubicBezTo>
                  <a:lnTo>
                    <a:pt x="6123" y="3362"/>
                  </a:lnTo>
                  <a:lnTo>
                    <a:pt x="6123" y="3362"/>
                  </a:lnTo>
                  <a:cubicBezTo>
                    <a:pt x="6093" y="3390"/>
                    <a:pt x="6075" y="3428"/>
                    <a:pt x="6075" y="3471"/>
                  </a:cubicBezTo>
                  <a:lnTo>
                    <a:pt x="6075" y="3471"/>
                  </a:lnTo>
                  <a:cubicBezTo>
                    <a:pt x="6075" y="3519"/>
                    <a:pt x="6097" y="3561"/>
                    <a:pt x="6131" y="3589"/>
                  </a:cubicBezTo>
                  <a:lnTo>
                    <a:pt x="5881" y="4022"/>
                  </a:lnTo>
                  <a:close/>
                  <a:moveTo>
                    <a:pt x="4697" y="3367"/>
                  </a:moveTo>
                  <a:lnTo>
                    <a:pt x="4697" y="3367"/>
                  </a:lnTo>
                  <a:cubicBezTo>
                    <a:pt x="4645" y="3367"/>
                    <a:pt x="4601" y="3403"/>
                    <a:pt x="4591" y="3453"/>
                  </a:cubicBezTo>
                  <a:lnTo>
                    <a:pt x="4074" y="3453"/>
                  </a:lnTo>
                  <a:lnTo>
                    <a:pt x="4074" y="3453"/>
                  </a:lnTo>
                  <a:cubicBezTo>
                    <a:pt x="4060" y="3385"/>
                    <a:pt x="3999" y="3333"/>
                    <a:pt x="3927" y="3333"/>
                  </a:cubicBezTo>
                  <a:lnTo>
                    <a:pt x="3927" y="3333"/>
                  </a:lnTo>
                  <a:cubicBezTo>
                    <a:pt x="3912" y="3333"/>
                    <a:pt x="3897" y="3336"/>
                    <a:pt x="3883" y="3340"/>
                  </a:cubicBezTo>
                  <a:lnTo>
                    <a:pt x="3626" y="2894"/>
                  </a:lnTo>
                  <a:lnTo>
                    <a:pt x="3626" y="2894"/>
                  </a:lnTo>
                  <a:cubicBezTo>
                    <a:pt x="3646" y="2874"/>
                    <a:pt x="3659" y="2846"/>
                    <a:pt x="3659" y="2816"/>
                  </a:cubicBezTo>
                  <a:lnTo>
                    <a:pt x="3659" y="2816"/>
                  </a:lnTo>
                  <a:cubicBezTo>
                    <a:pt x="3659" y="2785"/>
                    <a:pt x="3646" y="2757"/>
                    <a:pt x="3626" y="2738"/>
                  </a:cubicBezTo>
                  <a:lnTo>
                    <a:pt x="3881" y="2295"/>
                  </a:lnTo>
                  <a:lnTo>
                    <a:pt x="3881" y="2295"/>
                  </a:lnTo>
                  <a:cubicBezTo>
                    <a:pt x="3897" y="2302"/>
                    <a:pt x="3915" y="2304"/>
                    <a:pt x="3933" y="2304"/>
                  </a:cubicBezTo>
                  <a:lnTo>
                    <a:pt x="3933" y="2304"/>
                  </a:lnTo>
                  <a:cubicBezTo>
                    <a:pt x="4007" y="2304"/>
                    <a:pt x="4070" y="2250"/>
                    <a:pt x="4081" y="2179"/>
                  </a:cubicBezTo>
                  <a:lnTo>
                    <a:pt x="4592" y="2179"/>
                  </a:lnTo>
                  <a:lnTo>
                    <a:pt x="4592" y="2179"/>
                  </a:lnTo>
                  <a:cubicBezTo>
                    <a:pt x="4604" y="2227"/>
                    <a:pt x="4646" y="2262"/>
                    <a:pt x="4697" y="2262"/>
                  </a:cubicBezTo>
                  <a:lnTo>
                    <a:pt x="4697" y="2262"/>
                  </a:lnTo>
                  <a:cubicBezTo>
                    <a:pt x="4708" y="2262"/>
                    <a:pt x="4717" y="2260"/>
                    <a:pt x="4727" y="2257"/>
                  </a:cubicBezTo>
                  <a:lnTo>
                    <a:pt x="4981" y="2698"/>
                  </a:lnTo>
                  <a:lnTo>
                    <a:pt x="4981" y="2698"/>
                  </a:lnTo>
                  <a:cubicBezTo>
                    <a:pt x="4949" y="2726"/>
                    <a:pt x="4928" y="2767"/>
                    <a:pt x="4928" y="2812"/>
                  </a:cubicBezTo>
                  <a:lnTo>
                    <a:pt x="4928" y="2812"/>
                  </a:lnTo>
                  <a:cubicBezTo>
                    <a:pt x="4928" y="2859"/>
                    <a:pt x="4949" y="2901"/>
                    <a:pt x="4982" y="2929"/>
                  </a:cubicBezTo>
                  <a:lnTo>
                    <a:pt x="4727" y="3371"/>
                  </a:lnTo>
                  <a:lnTo>
                    <a:pt x="4727" y="3371"/>
                  </a:lnTo>
                  <a:cubicBezTo>
                    <a:pt x="4718" y="3369"/>
                    <a:pt x="4708" y="3367"/>
                    <a:pt x="4697" y="3367"/>
                  </a:cubicBezTo>
                  <a:lnTo>
                    <a:pt x="3827" y="3597"/>
                  </a:lnTo>
                  <a:lnTo>
                    <a:pt x="3575" y="4034"/>
                  </a:lnTo>
                  <a:lnTo>
                    <a:pt x="3575" y="4034"/>
                  </a:lnTo>
                  <a:cubicBezTo>
                    <a:pt x="3565" y="4031"/>
                    <a:pt x="3555" y="4029"/>
                    <a:pt x="3545" y="4029"/>
                  </a:cubicBezTo>
                  <a:lnTo>
                    <a:pt x="3545" y="4029"/>
                  </a:lnTo>
                  <a:cubicBezTo>
                    <a:pt x="3493" y="4029"/>
                    <a:pt x="3451" y="4065"/>
                    <a:pt x="3440" y="4112"/>
                  </a:cubicBezTo>
                  <a:lnTo>
                    <a:pt x="2928" y="4112"/>
                  </a:lnTo>
                  <a:lnTo>
                    <a:pt x="2928" y="4112"/>
                  </a:lnTo>
                  <a:cubicBezTo>
                    <a:pt x="2916" y="4040"/>
                    <a:pt x="2855" y="3986"/>
                    <a:pt x="2779" y="3986"/>
                  </a:cubicBezTo>
                  <a:lnTo>
                    <a:pt x="2779" y="3986"/>
                  </a:lnTo>
                  <a:cubicBezTo>
                    <a:pt x="2761" y="3986"/>
                    <a:pt x="2744" y="3990"/>
                    <a:pt x="2728" y="3996"/>
                  </a:cubicBezTo>
                  <a:lnTo>
                    <a:pt x="2472" y="3553"/>
                  </a:lnTo>
                  <a:lnTo>
                    <a:pt x="2472" y="3553"/>
                  </a:lnTo>
                  <a:cubicBezTo>
                    <a:pt x="2493" y="3534"/>
                    <a:pt x="2506" y="3506"/>
                    <a:pt x="2506" y="3475"/>
                  </a:cubicBezTo>
                  <a:lnTo>
                    <a:pt x="2506" y="3475"/>
                  </a:lnTo>
                  <a:cubicBezTo>
                    <a:pt x="2506" y="3444"/>
                    <a:pt x="2493" y="3417"/>
                    <a:pt x="2472" y="3397"/>
                  </a:cubicBezTo>
                  <a:lnTo>
                    <a:pt x="2726" y="2957"/>
                  </a:lnTo>
                  <a:lnTo>
                    <a:pt x="2726" y="2957"/>
                  </a:lnTo>
                  <a:cubicBezTo>
                    <a:pt x="2742" y="2963"/>
                    <a:pt x="2761" y="2967"/>
                    <a:pt x="2779" y="2967"/>
                  </a:cubicBezTo>
                  <a:lnTo>
                    <a:pt x="2779" y="2967"/>
                  </a:lnTo>
                  <a:cubicBezTo>
                    <a:pt x="2855" y="2967"/>
                    <a:pt x="2918" y="2911"/>
                    <a:pt x="2928" y="2838"/>
                  </a:cubicBezTo>
                  <a:lnTo>
                    <a:pt x="3445" y="2838"/>
                  </a:lnTo>
                  <a:lnTo>
                    <a:pt x="3445" y="2838"/>
                  </a:lnTo>
                  <a:cubicBezTo>
                    <a:pt x="3455" y="2888"/>
                    <a:pt x="3498" y="2924"/>
                    <a:pt x="3551" y="2924"/>
                  </a:cubicBezTo>
                  <a:lnTo>
                    <a:pt x="3551" y="2924"/>
                  </a:lnTo>
                  <a:cubicBezTo>
                    <a:pt x="3560" y="2924"/>
                    <a:pt x="3569" y="2923"/>
                    <a:pt x="3577" y="2920"/>
                  </a:cubicBezTo>
                  <a:lnTo>
                    <a:pt x="3834" y="3366"/>
                  </a:lnTo>
                  <a:lnTo>
                    <a:pt x="3834" y="3366"/>
                  </a:lnTo>
                  <a:cubicBezTo>
                    <a:pt x="3798" y="3393"/>
                    <a:pt x="3775" y="3436"/>
                    <a:pt x="3775" y="3485"/>
                  </a:cubicBezTo>
                  <a:lnTo>
                    <a:pt x="3775" y="3485"/>
                  </a:lnTo>
                  <a:cubicBezTo>
                    <a:pt x="3775" y="3529"/>
                    <a:pt x="3795" y="3569"/>
                    <a:pt x="3827" y="3597"/>
                  </a:cubicBezTo>
                  <a:lnTo>
                    <a:pt x="4697" y="3367"/>
                  </a:lnTo>
                  <a:close/>
                  <a:moveTo>
                    <a:pt x="2436" y="4699"/>
                  </a:moveTo>
                  <a:lnTo>
                    <a:pt x="2436" y="4699"/>
                  </a:lnTo>
                  <a:cubicBezTo>
                    <a:pt x="2424" y="4694"/>
                    <a:pt x="2411" y="4691"/>
                    <a:pt x="2397" y="4691"/>
                  </a:cubicBezTo>
                  <a:lnTo>
                    <a:pt x="2397" y="4691"/>
                  </a:lnTo>
                  <a:cubicBezTo>
                    <a:pt x="2342" y="4691"/>
                    <a:pt x="2297" y="4733"/>
                    <a:pt x="2290" y="4787"/>
                  </a:cubicBezTo>
                  <a:lnTo>
                    <a:pt x="1775" y="4787"/>
                  </a:lnTo>
                  <a:lnTo>
                    <a:pt x="1775" y="4787"/>
                  </a:lnTo>
                  <a:cubicBezTo>
                    <a:pt x="1766" y="4712"/>
                    <a:pt x="1703" y="4655"/>
                    <a:pt x="1626" y="4655"/>
                  </a:cubicBezTo>
                  <a:lnTo>
                    <a:pt x="1626" y="4655"/>
                  </a:lnTo>
                  <a:cubicBezTo>
                    <a:pt x="1609" y="4655"/>
                    <a:pt x="1593" y="4658"/>
                    <a:pt x="1578" y="4663"/>
                  </a:cubicBezTo>
                  <a:lnTo>
                    <a:pt x="1323" y="4221"/>
                  </a:lnTo>
                  <a:lnTo>
                    <a:pt x="1323" y="4221"/>
                  </a:lnTo>
                  <a:cubicBezTo>
                    <a:pt x="1348" y="4201"/>
                    <a:pt x="1364" y="4171"/>
                    <a:pt x="1364" y="4137"/>
                  </a:cubicBezTo>
                  <a:lnTo>
                    <a:pt x="1364" y="4137"/>
                  </a:lnTo>
                  <a:cubicBezTo>
                    <a:pt x="1364" y="4108"/>
                    <a:pt x="1352" y="4082"/>
                    <a:pt x="1333" y="4062"/>
                  </a:cubicBezTo>
                  <a:lnTo>
                    <a:pt x="1589" y="3618"/>
                  </a:lnTo>
                  <a:lnTo>
                    <a:pt x="1589" y="3618"/>
                  </a:lnTo>
                  <a:cubicBezTo>
                    <a:pt x="1605" y="3623"/>
                    <a:pt x="1621" y="3626"/>
                    <a:pt x="1638" y="3626"/>
                  </a:cubicBezTo>
                  <a:lnTo>
                    <a:pt x="1638" y="3626"/>
                  </a:lnTo>
                  <a:cubicBezTo>
                    <a:pt x="1707" y="3626"/>
                    <a:pt x="1767" y="3578"/>
                    <a:pt x="1784" y="3514"/>
                  </a:cubicBezTo>
                  <a:lnTo>
                    <a:pt x="2296" y="3514"/>
                  </a:lnTo>
                  <a:lnTo>
                    <a:pt x="2296" y="3514"/>
                  </a:lnTo>
                  <a:cubicBezTo>
                    <a:pt x="2312" y="3554"/>
                    <a:pt x="2351" y="3583"/>
                    <a:pt x="2397" y="3583"/>
                  </a:cubicBezTo>
                  <a:lnTo>
                    <a:pt x="2397" y="3583"/>
                  </a:lnTo>
                  <a:cubicBezTo>
                    <a:pt x="2406" y="3583"/>
                    <a:pt x="2415" y="3582"/>
                    <a:pt x="2423" y="3580"/>
                  </a:cubicBezTo>
                  <a:lnTo>
                    <a:pt x="2680" y="4024"/>
                  </a:lnTo>
                  <a:lnTo>
                    <a:pt x="2680" y="4024"/>
                  </a:lnTo>
                  <a:cubicBezTo>
                    <a:pt x="2648" y="4052"/>
                    <a:pt x="2628" y="4092"/>
                    <a:pt x="2628" y="4137"/>
                  </a:cubicBezTo>
                  <a:lnTo>
                    <a:pt x="2628" y="4137"/>
                  </a:lnTo>
                  <a:cubicBezTo>
                    <a:pt x="2628" y="4187"/>
                    <a:pt x="2652" y="4231"/>
                    <a:pt x="2690" y="4259"/>
                  </a:cubicBezTo>
                  <a:lnTo>
                    <a:pt x="2436" y="4699"/>
                  </a:lnTo>
                  <a:close/>
                  <a:moveTo>
                    <a:pt x="1255" y="4029"/>
                  </a:moveTo>
                  <a:lnTo>
                    <a:pt x="1255" y="4029"/>
                  </a:lnTo>
                  <a:cubicBezTo>
                    <a:pt x="1205" y="4029"/>
                    <a:pt x="1163" y="4065"/>
                    <a:pt x="1151" y="4112"/>
                  </a:cubicBezTo>
                  <a:lnTo>
                    <a:pt x="631" y="4112"/>
                  </a:lnTo>
                  <a:lnTo>
                    <a:pt x="631" y="4112"/>
                  </a:lnTo>
                  <a:cubicBezTo>
                    <a:pt x="615" y="4045"/>
                    <a:pt x="556" y="3996"/>
                    <a:pt x="484" y="3996"/>
                  </a:cubicBezTo>
                  <a:lnTo>
                    <a:pt x="484" y="3996"/>
                  </a:lnTo>
                  <a:cubicBezTo>
                    <a:pt x="469" y="3996"/>
                    <a:pt x="455" y="3998"/>
                    <a:pt x="442" y="4002"/>
                  </a:cubicBezTo>
                  <a:lnTo>
                    <a:pt x="184" y="3555"/>
                  </a:lnTo>
                  <a:lnTo>
                    <a:pt x="184" y="3555"/>
                  </a:lnTo>
                  <a:cubicBezTo>
                    <a:pt x="204" y="3536"/>
                    <a:pt x="216" y="3508"/>
                    <a:pt x="216" y="3478"/>
                  </a:cubicBezTo>
                  <a:lnTo>
                    <a:pt x="216" y="3478"/>
                  </a:lnTo>
                  <a:cubicBezTo>
                    <a:pt x="216" y="3447"/>
                    <a:pt x="203" y="3419"/>
                    <a:pt x="182" y="3399"/>
                  </a:cubicBezTo>
                  <a:lnTo>
                    <a:pt x="437" y="2957"/>
                  </a:lnTo>
                  <a:lnTo>
                    <a:pt x="437" y="2957"/>
                  </a:lnTo>
                  <a:cubicBezTo>
                    <a:pt x="454" y="2963"/>
                    <a:pt x="472" y="2967"/>
                    <a:pt x="490" y="2967"/>
                  </a:cubicBezTo>
                  <a:lnTo>
                    <a:pt x="490" y="2967"/>
                  </a:lnTo>
                  <a:cubicBezTo>
                    <a:pt x="566" y="2967"/>
                    <a:pt x="629" y="2911"/>
                    <a:pt x="640" y="2838"/>
                  </a:cubicBezTo>
                  <a:lnTo>
                    <a:pt x="1149" y="2838"/>
                  </a:lnTo>
                  <a:lnTo>
                    <a:pt x="1149" y="2838"/>
                  </a:lnTo>
                  <a:cubicBezTo>
                    <a:pt x="1160" y="2888"/>
                    <a:pt x="1204" y="2924"/>
                    <a:pt x="1255" y="2924"/>
                  </a:cubicBezTo>
                  <a:lnTo>
                    <a:pt x="1255" y="2924"/>
                  </a:lnTo>
                  <a:cubicBezTo>
                    <a:pt x="1266" y="2924"/>
                    <a:pt x="1277" y="2922"/>
                    <a:pt x="1287" y="2919"/>
                  </a:cubicBezTo>
                  <a:lnTo>
                    <a:pt x="1541" y="3359"/>
                  </a:lnTo>
                  <a:lnTo>
                    <a:pt x="1541" y="3359"/>
                  </a:lnTo>
                  <a:cubicBezTo>
                    <a:pt x="1508" y="3387"/>
                    <a:pt x="1487" y="3428"/>
                    <a:pt x="1487" y="3475"/>
                  </a:cubicBezTo>
                  <a:lnTo>
                    <a:pt x="1487" y="3475"/>
                  </a:lnTo>
                  <a:cubicBezTo>
                    <a:pt x="1487" y="3522"/>
                    <a:pt x="1508" y="3564"/>
                    <a:pt x="1541" y="3591"/>
                  </a:cubicBezTo>
                  <a:lnTo>
                    <a:pt x="1285" y="4034"/>
                  </a:lnTo>
                  <a:lnTo>
                    <a:pt x="1285" y="4034"/>
                  </a:lnTo>
                  <a:cubicBezTo>
                    <a:pt x="1276" y="4031"/>
                    <a:pt x="1266" y="4029"/>
                    <a:pt x="1255" y="4029"/>
                  </a:cubicBezTo>
                  <a:close/>
                  <a:moveTo>
                    <a:pt x="5915" y="1560"/>
                  </a:moveTo>
                  <a:lnTo>
                    <a:pt x="5915" y="1560"/>
                  </a:lnTo>
                  <a:cubicBezTo>
                    <a:pt x="5938" y="1541"/>
                    <a:pt x="5953" y="1512"/>
                    <a:pt x="5953" y="1479"/>
                  </a:cubicBezTo>
                  <a:lnTo>
                    <a:pt x="5953" y="1479"/>
                  </a:lnTo>
                  <a:cubicBezTo>
                    <a:pt x="5953" y="1450"/>
                    <a:pt x="5942" y="1424"/>
                    <a:pt x="5924" y="1406"/>
                  </a:cubicBezTo>
                  <a:lnTo>
                    <a:pt x="6182" y="960"/>
                  </a:lnTo>
                  <a:lnTo>
                    <a:pt x="6182" y="960"/>
                  </a:lnTo>
                  <a:cubicBezTo>
                    <a:pt x="6196" y="965"/>
                    <a:pt x="6211" y="967"/>
                    <a:pt x="6227" y="967"/>
                  </a:cubicBezTo>
                  <a:lnTo>
                    <a:pt x="6227" y="967"/>
                  </a:lnTo>
                  <a:cubicBezTo>
                    <a:pt x="6297" y="967"/>
                    <a:pt x="6356" y="919"/>
                    <a:pt x="6373" y="855"/>
                  </a:cubicBezTo>
                  <a:lnTo>
                    <a:pt x="6891" y="855"/>
                  </a:lnTo>
                  <a:lnTo>
                    <a:pt x="6891" y="855"/>
                  </a:lnTo>
                  <a:cubicBezTo>
                    <a:pt x="6906" y="895"/>
                    <a:pt x="6946" y="925"/>
                    <a:pt x="6992" y="925"/>
                  </a:cubicBezTo>
                  <a:lnTo>
                    <a:pt x="6992" y="925"/>
                  </a:lnTo>
                  <a:cubicBezTo>
                    <a:pt x="7001" y="925"/>
                    <a:pt x="7009" y="924"/>
                    <a:pt x="7016" y="922"/>
                  </a:cubicBezTo>
                  <a:lnTo>
                    <a:pt x="7272" y="1364"/>
                  </a:lnTo>
                  <a:lnTo>
                    <a:pt x="7272" y="1364"/>
                  </a:lnTo>
                  <a:cubicBezTo>
                    <a:pt x="7242" y="1392"/>
                    <a:pt x="7223" y="1432"/>
                    <a:pt x="7223" y="1475"/>
                  </a:cubicBezTo>
                  <a:lnTo>
                    <a:pt x="7223" y="1475"/>
                  </a:lnTo>
                  <a:cubicBezTo>
                    <a:pt x="7223" y="1525"/>
                    <a:pt x="7247" y="1569"/>
                    <a:pt x="7284" y="1596"/>
                  </a:cubicBezTo>
                  <a:lnTo>
                    <a:pt x="7030" y="2037"/>
                  </a:lnTo>
                  <a:lnTo>
                    <a:pt x="7030" y="2037"/>
                  </a:lnTo>
                  <a:cubicBezTo>
                    <a:pt x="7019" y="2032"/>
                    <a:pt x="7006" y="2029"/>
                    <a:pt x="6992" y="2029"/>
                  </a:cubicBezTo>
                  <a:lnTo>
                    <a:pt x="6992" y="2029"/>
                  </a:lnTo>
                  <a:cubicBezTo>
                    <a:pt x="6936" y="2029"/>
                    <a:pt x="6890" y="2073"/>
                    <a:pt x="6885" y="2128"/>
                  </a:cubicBezTo>
                  <a:lnTo>
                    <a:pt x="6371" y="2128"/>
                  </a:lnTo>
                  <a:lnTo>
                    <a:pt x="6371" y="2128"/>
                  </a:lnTo>
                  <a:cubicBezTo>
                    <a:pt x="6361" y="2053"/>
                    <a:pt x="6298" y="1996"/>
                    <a:pt x="6221" y="1996"/>
                  </a:cubicBezTo>
                  <a:lnTo>
                    <a:pt x="6221" y="1996"/>
                  </a:lnTo>
                  <a:cubicBezTo>
                    <a:pt x="6204" y="1996"/>
                    <a:pt x="6187" y="2000"/>
                    <a:pt x="6171" y="2005"/>
                  </a:cubicBezTo>
                  <a:lnTo>
                    <a:pt x="5915" y="1560"/>
                  </a:lnTo>
                  <a:close/>
                  <a:moveTo>
                    <a:pt x="8478" y="967"/>
                  </a:moveTo>
                  <a:lnTo>
                    <a:pt x="8478" y="967"/>
                  </a:lnTo>
                  <a:cubicBezTo>
                    <a:pt x="8498" y="977"/>
                    <a:pt x="8521" y="984"/>
                    <a:pt x="8546" y="984"/>
                  </a:cubicBezTo>
                  <a:lnTo>
                    <a:pt x="8546" y="984"/>
                  </a:lnTo>
                  <a:cubicBezTo>
                    <a:pt x="8622" y="984"/>
                    <a:pt x="8684" y="928"/>
                    <a:pt x="8695" y="855"/>
                  </a:cubicBezTo>
                  <a:lnTo>
                    <a:pt x="9176" y="855"/>
                  </a:lnTo>
                  <a:lnTo>
                    <a:pt x="9176" y="855"/>
                  </a:lnTo>
                  <a:cubicBezTo>
                    <a:pt x="9193" y="894"/>
                    <a:pt x="9232" y="921"/>
                    <a:pt x="9276" y="921"/>
                  </a:cubicBezTo>
                  <a:lnTo>
                    <a:pt x="9276" y="921"/>
                  </a:lnTo>
                  <a:cubicBezTo>
                    <a:pt x="9287" y="921"/>
                    <a:pt x="9297" y="919"/>
                    <a:pt x="9307" y="916"/>
                  </a:cubicBezTo>
                  <a:lnTo>
                    <a:pt x="9563" y="1361"/>
                  </a:lnTo>
                  <a:lnTo>
                    <a:pt x="9563" y="1361"/>
                  </a:lnTo>
                  <a:cubicBezTo>
                    <a:pt x="9526" y="1388"/>
                    <a:pt x="9502" y="1432"/>
                    <a:pt x="9502" y="1482"/>
                  </a:cubicBezTo>
                  <a:lnTo>
                    <a:pt x="9502" y="1482"/>
                  </a:lnTo>
                  <a:cubicBezTo>
                    <a:pt x="9502" y="1537"/>
                    <a:pt x="9531" y="1585"/>
                    <a:pt x="9576" y="1611"/>
                  </a:cubicBez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cubicBezTo>
                    <a:pt x="9271" y="2059"/>
                    <a:pt x="9232" y="2088"/>
                    <a:pt x="9216" y="2128"/>
                  </a:cubicBezTo>
                  <a:lnTo>
                    <a:pt x="8661" y="2128"/>
                  </a:lnTo>
                  <a:lnTo>
                    <a:pt x="8661" y="2128"/>
                  </a:lnTo>
                  <a:cubicBezTo>
                    <a:pt x="8642" y="2066"/>
                    <a:pt x="8584" y="2020"/>
                    <a:pt x="8516" y="2020"/>
                  </a:cubicBezTo>
                  <a:lnTo>
                    <a:pt x="8516" y="2020"/>
                  </a:lnTo>
                  <a:cubicBezTo>
                    <a:pt x="8505" y="2020"/>
                    <a:pt x="8493" y="2022"/>
                    <a:pt x="8482" y="2024"/>
                  </a:cubicBezTo>
                  <a:lnTo>
                    <a:pt x="8222" y="1573"/>
                  </a:lnTo>
                  <a:lnTo>
                    <a:pt x="8222" y="1573"/>
                  </a:lnTo>
                  <a:cubicBezTo>
                    <a:pt x="8238" y="1554"/>
                    <a:pt x="8249" y="1530"/>
                    <a:pt x="8249" y="1503"/>
                  </a:cubicBezTo>
                  <a:lnTo>
                    <a:pt x="8249" y="1503"/>
                  </a:lnTo>
                  <a:cubicBezTo>
                    <a:pt x="8249" y="1472"/>
                    <a:pt x="8235" y="1443"/>
                    <a:pt x="8214" y="1423"/>
                  </a:cubicBezTo>
                  <a:lnTo>
                    <a:pt x="8478" y="967"/>
                  </a:lnTo>
                  <a:close/>
                  <a:moveTo>
                    <a:pt x="9607" y="292"/>
                  </a:moveTo>
                  <a:lnTo>
                    <a:pt x="9607" y="292"/>
                  </a:lnTo>
                  <a:cubicBezTo>
                    <a:pt x="9624" y="298"/>
                    <a:pt x="9640" y="301"/>
                    <a:pt x="9659" y="301"/>
                  </a:cubicBezTo>
                  <a:lnTo>
                    <a:pt x="9659" y="301"/>
                  </a:lnTo>
                  <a:cubicBezTo>
                    <a:pt x="9734" y="301"/>
                    <a:pt x="9796" y="247"/>
                    <a:pt x="9808" y="176"/>
                  </a:cubicBezTo>
                  <a:lnTo>
                    <a:pt x="10319" y="176"/>
                  </a:lnTo>
                  <a:lnTo>
                    <a:pt x="10319" y="176"/>
                  </a:lnTo>
                  <a:cubicBezTo>
                    <a:pt x="10331" y="223"/>
                    <a:pt x="10373" y="259"/>
                    <a:pt x="10424" y="259"/>
                  </a:cubicBezTo>
                  <a:lnTo>
                    <a:pt x="10424" y="259"/>
                  </a:lnTo>
                  <a:cubicBezTo>
                    <a:pt x="10435" y="259"/>
                    <a:pt x="10445" y="257"/>
                    <a:pt x="10454" y="254"/>
                  </a:cubicBezTo>
                  <a:lnTo>
                    <a:pt x="10708" y="694"/>
                  </a:lnTo>
                  <a:lnTo>
                    <a:pt x="10708" y="694"/>
                  </a:lnTo>
                  <a:cubicBezTo>
                    <a:pt x="10676" y="723"/>
                    <a:pt x="10655" y="764"/>
                    <a:pt x="10655" y="810"/>
                  </a:cubicBezTo>
                  <a:lnTo>
                    <a:pt x="10655" y="810"/>
                  </a:lnTo>
                  <a:cubicBezTo>
                    <a:pt x="10655" y="857"/>
                    <a:pt x="10677" y="899"/>
                    <a:pt x="10711" y="927"/>
                  </a:cubicBezTo>
                  <a:lnTo>
                    <a:pt x="10456" y="1369"/>
                  </a:lnTo>
                  <a:lnTo>
                    <a:pt x="10456" y="1369"/>
                  </a:lnTo>
                  <a:cubicBezTo>
                    <a:pt x="10446" y="1366"/>
                    <a:pt x="10435" y="1363"/>
                    <a:pt x="10424" y="1363"/>
                  </a:cubicBezTo>
                  <a:lnTo>
                    <a:pt x="10424" y="1363"/>
                  </a:lnTo>
                  <a:cubicBezTo>
                    <a:pt x="10372" y="1363"/>
                    <a:pt x="10328" y="1401"/>
                    <a:pt x="10318" y="1450"/>
                  </a:cubicBezTo>
                  <a:lnTo>
                    <a:pt x="9800" y="1450"/>
                  </a:lnTo>
                  <a:lnTo>
                    <a:pt x="9800" y="1450"/>
                  </a:lnTo>
                  <a:cubicBezTo>
                    <a:pt x="9786" y="1382"/>
                    <a:pt x="9725" y="1331"/>
                    <a:pt x="9653" y="1331"/>
                  </a:cubicBezTo>
                  <a:lnTo>
                    <a:pt x="9653" y="1331"/>
                  </a:lnTo>
                  <a:cubicBezTo>
                    <a:pt x="9639" y="1331"/>
                    <a:pt x="9627" y="1332"/>
                    <a:pt x="9615" y="1336"/>
                  </a:cubicBezTo>
                  <a:lnTo>
                    <a:pt x="9356" y="887"/>
                  </a:lnTo>
                  <a:lnTo>
                    <a:pt x="9356" y="887"/>
                  </a:lnTo>
                  <a:cubicBezTo>
                    <a:pt x="9374" y="868"/>
                    <a:pt x="9385" y="842"/>
                    <a:pt x="9385" y="813"/>
                  </a:cubicBezTo>
                  <a:lnTo>
                    <a:pt x="9385" y="813"/>
                  </a:lnTo>
                  <a:cubicBezTo>
                    <a:pt x="9385" y="782"/>
                    <a:pt x="9372" y="754"/>
                    <a:pt x="9352" y="735"/>
                  </a:cubicBezTo>
                  <a:lnTo>
                    <a:pt x="9607" y="292"/>
                  </a:lnTo>
                  <a:close/>
                  <a:moveTo>
                    <a:pt x="9635" y="2954"/>
                  </a:moveTo>
                  <a:lnTo>
                    <a:pt x="9635" y="2954"/>
                  </a:lnTo>
                  <a:cubicBezTo>
                    <a:pt x="9650" y="2960"/>
                    <a:pt x="9666" y="2963"/>
                    <a:pt x="9683" y="2963"/>
                  </a:cubicBezTo>
                  <a:lnTo>
                    <a:pt x="9683" y="2963"/>
                  </a:lnTo>
                  <a:cubicBezTo>
                    <a:pt x="9756" y="2963"/>
                    <a:pt x="9817" y="2911"/>
                    <a:pt x="9831" y="2842"/>
                  </a:cubicBezTo>
                  <a:lnTo>
                    <a:pt x="10345" y="2842"/>
                  </a:lnTo>
                  <a:lnTo>
                    <a:pt x="10345" y="2842"/>
                  </a:lnTo>
                  <a:cubicBezTo>
                    <a:pt x="10358" y="2887"/>
                    <a:pt x="10399" y="2920"/>
                    <a:pt x="10448" y="2920"/>
                  </a:cubicBezTo>
                  <a:lnTo>
                    <a:pt x="10448" y="2920"/>
                  </a:lnTo>
                  <a:cubicBezTo>
                    <a:pt x="10459" y="2920"/>
                    <a:pt x="10468" y="2918"/>
                    <a:pt x="10477" y="2916"/>
                  </a:cubicBezTo>
                  <a:lnTo>
                    <a:pt x="10732" y="3356"/>
                  </a:lnTo>
                  <a:lnTo>
                    <a:pt x="10732" y="3356"/>
                  </a:lnTo>
                  <a:cubicBezTo>
                    <a:pt x="10699" y="3384"/>
                    <a:pt x="10679" y="3425"/>
                    <a:pt x="10679" y="3471"/>
                  </a:cubicBezTo>
                  <a:lnTo>
                    <a:pt x="10679" y="3471"/>
                  </a:lnTo>
                  <a:cubicBezTo>
                    <a:pt x="10679" y="3520"/>
                    <a:pt x="10702" y="3562"/>
                    <a:pt x="10738" y="3590"/>
                  </a:cubicBezTo>
                  <a:lnTo>
                    <a:pt x="10477" y="4041"/>
                  </a:lnTo>
                  <a:lnTo>
                    <a:pt x="10477" y="4041"/>
                  </a:lnTo>
                  <a:cubicBezTo>
                    <a:pt x="10470" y="4039"/>
                    <a:pt x="10462" y="4039"/>
                    <a:pt x="10455" y="4039"/>
                  </a:cubicBezTo>
                  <a:lnTo>
                    <a:pt x="10455" y="4039"/>
                  </a:lnTo>
                  <a:cubicBezTo>
                    <a:pt x="10406" y="4039"/>
                    <a:pt x="10365" y="4071"/>
                    <a:pt x="10351" y="4115"/>
                  </a:cubicBezTo>
                  <a:lnTo>
                    <a:pt x="9837" y="4115"/>
                  </a:lnTo>
                  <a:lnTo>
                    <a:pt x="9837" y="4115"/>
                  </a:lnTo>
                  <a:cubicBezTo>
                    <a:pt x="9822" y="4047"/>
                    <a:pt x="9761" y="3996"/>
                    <a:pt x="9689" y="3996"/>
                  </a:cubicBezTo>
                  <a:lnTo>
                    <a:pt x="9689" y="3996"/>
                  </a:lnTo>
                  <a:cubicBezTo>
                    <a:pt x="9674" y="3996"/>
                    <a:pt x="9659" y="3998"/>
                    <a:pt x="9645" y="4002"/>
                  </a:cubicBezTo>
                  <a:lnTo>
                    <a:pt x="9387" y="3557"/>
                  </a:lnTo>
                  <a:lnTo>
                    <a:pt x="9387" y="3557"/>
                  </a:lnTo>
                  <a:cubicBezTo>
                    <a:pt x="9404" y="3538"/>
                    <a:pt x="9415" y="3512"/>
                    <a:pt x="9415" y="3485"/>
                  </a:cubicBezTo>
                  <a:lnTo>
                    <a:pt x="9415" y="3485"/>
                  </a:lnTo>
                  <a:cubicBezTo>
                    <a:pt x="9415" y="3451"/>
                    <a:pt x="9400" y="3422"/>
                    <a:pt x="9376" y="3402"/>
                  </a:cubicBezTo>
                  <a:lnTo>
                    <a:pt x="9635" y="2954"/>
                  </a:lnTo>
                  <a:close/>
                  <a:moveTo>
                    <a:pt x="10836" y="4655"/>
                  </a:moveTo>
                  <a:lnTo>
                    <a:pt x="10836" y="4655"/>
                  </a:lnTo>
                  <a:cubicBezTo>
                    <a:pt x="10823" y="4655"/>
                    <a:pt x="10811" y="4656"/>
                    <a:pt x="10799" y="4660"/>
                  </a:cubicBezTo>
                  <a:lnTo>
                    <a:pt x="10541" y="4212"/>
                  </a:lnTo>
                  <a:lnTo>
                    <a:pt x="10541" y="4212"/>
                  </a:lnTo>
                  <a:cubicBezTo>
                    <a:pt x="10554" y="4194"/>
                    <a:pt x="10563" y="4171"/>
                    <a:pt x="10563" y="4147"/>
                  </a:cubicBezTo>
                  <a:lnTo>
                    <a:pt x="10563" y="4147"/>
                  </a:lnTo>
                  <a:cubicBezTo>
                    <a:pt x="10563" y="4113"/>
                    <a:pt x="10547" y="4084"/>
                    <a:pt x="10523" y="4064"/>
                  </a:cubicBezTo>
                  <a:lnTo>
                    <a:pt x="10783" y="3614"/>
                  </a:lnTo>
                  <a:lnTo>
                    <a:pt x="10783" y="3614"/>
                  </a:lnTo>
                  <a:cubicBezTo>
                    <a:pt x="10798" y="3619"/>
                    <a:pt x="10814" y="3622"/>
                    <a:pt x="10830" y="3622"/>
                  </a:cubicBezTo>
                  <a:lnTo>
                    <a:pt x="10830" y="3622"/>
                  </a:lnTo>
                  <a:cubicBezTo>
                    <a:pt x="10914" y="3622"/>
                    <a:pt x="10981" y="3554"/>
                    <a:pt x="10981" y="3471"/>
                  </a:cubicBezTo>
                  <a:lnTo>
                    <a:pt x="10981" y="3471"/>
                  </a:lnTo>
                  <a:cubicBezTo>
                    <a:pt x="10981" y="3387"/>
                    <a:pt x="10914" y="3320"/>
                    <a:pt x="10830" y="3320"/>
                  </a:cubicBezTo>
                  <a:lnTo>
                    <a:pt x="10830" y="3320"/>
                  </a:lnTo>
                  <a:cubicBezTo>
                    <a:pt x="10811" y="3320"/>
                    <a:pt x="10793" y="3323"/>
                    <a:pt x="10776" y="3330"/>
                  </a:cubicBezTo>
                  <a:lnTo>
                    <a:pt x="10523" y="2891"/>
                  </a:lnTo>
                  <a:lnTo>
                    <a:pt x="10523" y="2891"/>
                  </a:lnTo>
                  <a:cubicBezTo>
                    <a:pt x="10543" y="2871"/>
                    <a:pt x="10557" y="2843"/>
                    <a:pt x="10557" y="2812"/>
                  </a:cubicBezTo>
                  <a:lnTo>
                    <a:pt x="10557" y="2812"/>
                  </a:lnTo>
                  <a:cubicBezTo>
                    <a:pt x="10557" y="2752"/>
                    <a:pt x="10508" y="2703"/>
                    <a:pt x="10448" y="2703"/>
                  </a:cubicBezTo>
                  <a:lnTo>
                    <a:pt x="10448" y="2703"/>
                  </a:lnTo>
                  <a:cubicBezTo>
                    <a:pt x="10396" y="2703"/>
                    <a:pt x="10352" y="2741"/>
                    <a:pt x="10342" y="2790"/>
                  </a:cubicBezTo>
                  <a:lnTo>
                    <a:pt x="9832" y="2790"/>
                  </a:lnTo>
                  <a:lnTo>
                    <a:pt x="9832" y="2790"/>
                  </a:lnTo>
                  <a:cubicBezTo>
                    <a:pt x="9822" y="2717"/>
                    <a:pt x="9759" y="2661"/>
                    <a:pt x="9683" y="2661"/>
                  </a:cubicBezTo>
                  <a:lnTo>
                    <a:pt x="9683" y="2661"/>
                  </a:lnTo>
                  <a:cubicBezTo>
                    <a:pt x="9662" y="2661"/>
                    <a:pt x="9641" y="2666"/>
                    <a:pt x="9622" y="2674"/>
                  </a:cubicBezTo>
                  <a:lnTo>
                    <a:pt x="9380" y="2255"/>
                  </a:lnTo>
                  <a:lnTo>
                    <a:pt x="9380" y="2255"/>
                  </a:lnTo>
                  <a:cubicBezTo>
                    <a:pt x="9407" y="2235"/>
                    <a:pt x="9425" y="2203"/>
                    <a:pt x="9425" y="2168"/>
                  </a:cubicBezTo>
                  <a:lnTo>
                    <a:pt x="9425" y="2168"/>
                  </a:lnTo>
                  <a:cubicBezTo>
                    <a:pt x="9425" y="2126"/>
                    <a:pt x="9402" y="2091"/>
                    <a:pt x="9369" y="2073"/>
                  </a:cubicBezTo>
                  <a:lnTo>
                    <a:pt x="9624" y="1630"/>
                  </a:lnTo>
                  <a:lnTo>
                    <a:pt x="9624" y="1630"/>
                  </a:lnTo>
                  <a:cubicBezTo>
                    <a:pt x="9634" y="1632"/>
                    <a:pt x="9643" y="1633"/>
                    <a:pt x="9653" y="1633"/>
                  </a:cubicBezTo>
                  <a:lnTo>
                    <a:pt x="9653" y="1633"/>
                  </a:lnTo>
                  <a:cubicBezTo>
                    <a:pt x="9730" y="1633"/>
                    <a:pt x="9793" y="1575"/>
                    <a:pt x="9802" y="1501"/>
                  </a:cubicBezTo>
                  <a:lnTo>
                    <a:pt x="10320" y="1501"/>
                  </a:lnTo>
                  <a:lnTo>
                    <a:pt x="10320" y="1501"/>
                  </a:lnTo>
                  <a:cubicBezTo>
                    <a:pt x="10333" y="1547"/>
                    <a:pt x="10374" y="1581"/>
                    <a:pt x="10424" y="1581"/>
                  </a:cubicBezTo>
                  <a:lnTo>
                    <a:pt x="10424" y="1581"/>
                  </a:lnTo>
                  <a:cubicBezTo>
                    <a:pt x="10484" y="1581"/>
                    <a:pt x="10533" y="1532"/>
                    <a:pt x="10533" y="1472"/>
                  </a:cubicBezTo>
                  <a:lnTo>
                    <a:pt x="10533" y="1472"/>
                  </a:lnTo>
                  <a:cubicBezTo>
                    <a:pt x="10533" y="1442"/>
                    <a:pt x="10520" y="1414"/>
                    <a:pt x="10500" y="1395"/>
                  </a:cubicBezTo>
                  <a:lnTo>
                    <a:pt x="10756" y="952"/>
                  </a:lnTo>
                  <a:lnTo>
                    <a:pt x="10756" y="952"/>
                  </a:lnTo>
                  <a:cubicBezTo>
                    <a:pt x="10772" y="958"/>
                    <a:pt x="10789" y="960"/>
                    <a:pt x="10806" y="960"/>
                  </a:cubicBezTo>
                  <a:lnTo>
                    <a:pt x="10806" y="960"/>
                  </a:lnTo>
                  <a:cubicBezTo>
                    <a:pt x="10890" y="960"/>
                    <a:pt x="10957" y="893"/>
                    <a:pt x="10957" y="810"/>
                  </a:cubicBezTo>
                  <a:lnTo>
                    <a:pt x="10957" y="810"/>
                  </a:lnTo>
                  <a:cubicBezTo>
                    <a:pt x="10957" y="726"/>
                    <a:pt x="10890" y="659"/>
                    <a:pt x="10806" y="659"/>
                  </a:cubicBezTo>
                  <a:lnTo>
                    <a:pt x="10806" y="659"/>
                  </a:lnTo>
                  <a:cubicBezTo>
                    <a:pt x="10788" y="659"/>
                    <a:pt x="10769" y="662"/>
                    <a:pt x="10753" y="669"/>
                  </a:cubicBezTo>
                  <a:lnTo>
                    <a:pt x="10498" y="229"/>
                  </a:lnTo>
                  <a:lnTo>
                    <a:pt x="10498" y="229"/>
                  </a:lnTo>
                  <a:cubicBezTo>
                    <a:pt x="10519" y="209"/>
                    <a:pt x="10533" y="181"/>
                    <a:pt x="10533" y="151"/>
                  </a:cubicBezTo>
                  <a:lnTo>
                    <a:pt x="10533" y="151"/>
                  </a:lnTo>
                  <a:cubicBezTo>
                    <a:pt x="10533" y="91"/>
                    <a:pt x="10484" y="42"/>
                    <a:pt x="10424" y="42"/>
                  </a:cubicBezTo>
                  <a:lnTo>
                    <a:pt x="10424" y="42"/>
                  </a:lnTo>
                  <a:cubicBezTo>
                    <a:pt x="10373" y="42"/>
                    <a:pt x="10331" y="78"/>
                    <a:pt x="10319" y="125"/>
                  </a:cubicBezTo>
                  <a:lnTo>
                    <a:pt x="9808" y="125"/>
                  </a:lnTo>
                  <a:lnTo>
                    <a:pt x="9808" y="125"/>
                  </a:lnTo>
                  <a:cubicBezTo>
                    <a:pt x="9796" y="54"/>
                    <a:pt x="9734" y="0"/>
                    <a:pt x="9659" y="0"/>
                  </a:cubicBezTo>
                  <a:lnTo>
                    <a:pt x="9659" y="0"/>
                  </a:lnTo>
                  <a:cubicBezTo>
                    <a:pt x="9575" y="0"/>
                    <a:pt x="9508" y="67"/>
                    <a:pt x="9508" y="151"/>
                  </a:cubicBezTo>
                  <a:lnTo>
                    <a:pt x="9508" y="151"/>
                  </a:lnTo>
                  <a:cubicBezTo>
                    <a:pt x="9508" y="197"/>
                    <a:pt x="9529" y="239"/>
                    <a:pt x="9562" y="267"/>
                  </a:cubicBezTo>
                  <a:lnTo>
                    <a:pt x="9307" y="709"/>
                  </a:lnTo>
                  <a:lnTo>
                    <a:pt x="9307" y="709"/>
                  </a:lnTo>
                  <a:cubicBezTo>
                    <a:pt x="9297" y="707"/>
                    <a:pt x="9287" y="704"/>
                    <a:pt x="9276" y="704"/>
                  </a:cubicBezTo>
                  <a:lnTo>
                    <a:pt x="9276" y="704"/>
                  </a:lnTo>
                  <a:cubicBezTo>
                    <a:pt x="9220" y="704"/>
                    <a:pt x="9174" y="748"/>
                    <a:pt x="9170" y="803"/>
                  </a:cubicBezTo>
                  <a:lnTo>
                    <a:pt x="8694" y="803"/>
                  </a:lnTo>
                  <a:lnTo>
                    <a:pt x="8694" y="803"/>
                  </a:lnTo>
                  <a:cubicBezTo>
                    <a:pt x="8680" y="734"/>
                    <a:pt x="8619" y="681"/>
                    <a:pt x="8546" y="681"/>
                  </a:cubicBezTo>
                  <a:lnTo>
                    <a:pt x="8546" y="681"/>
                  </a:lnTo>
                  <a:cubicBezTo>
                    <a:pt x="8462" y="681"/>
                    <a:pt x="8395" y="748"/>
                    <a:pt x="8395" y="833"/>
                  </a:cubicBezTo>
                  <a:lnTo>
                    <a:pt x="8395" y="833"/>
                  </a:lnTo>
                  <a:cubicBezTo>
                    <a:pt x="8395" y="873"/>
                    <a:pt x="8410" y="909"/>
                    <a:pt x="8436" y="936"/>
                  </a:cubicBezTo>
                  <a:lnTo>
                    <a:pt x="8169" y="1399"/>
                  </a:lnTo>
                  <a:lnTo>
                    <a:pt x="8169" y="1399"/>
                  </a:lnTo>
                  <a:cubicBezTo>
                    <a:pt x="8160" y="1396"/>
                    <a:pt x="8150" y="1394"/>
                    <a:pt x="8140" y="1394"/>
                  </a:cubicBezTo>
                  <a:lnTo>
                    <a:pt x="8140" y="1394"/>
                  </a:lnTo>
                  <a:cubicBezTo>
                    <a:pt x="8093" y="1394"/>
                    <a:pt x="8054" y="1424"/>
                    <a:pt x="8038" y="1465"/>
                  </a:cubicBezTo>
                  <a:lnTo>
                    <a:pt x="7525" y="1465"/>
                  </a:lnTo>
                  <a:lnTo>
                    <a:pt x="7525" y="1465"/>
                  </a:lnTo>
                  <a:cubicBezTo>
                    <a:pt x="7520" y="1387"/>
                    <a:pt x="7454" y="1324"/>
                    <a:pt x="7374" y="1324"/>
                  </a:cubicBezTo>
                  <a:lnTo>
                    <a:pt x="7374" y="1324"/>
                  </a:lnTo>
                  <a:cubicBezTo>
                    <a:pt x="7353" y="1324"/>
                    <a:pt x="7333" y="1328"/>
                    <a:pt x="7315" y="1336"/>
                  </a:cubicBezTo>
                  <a:lnTo>
                    <a:pt x="7062" y="898"/>
                  </a:lnTo>
                  <a:lnTo>
                    <a:pt x="7062" y="898"/>
                  </a:lnTo>
                  <a:cubicBezTo>
                    <a:pt x="7086" y="878"/>
                    <a:pt x="7100" y="849"/>
                    <a:pt x="7100" y="816"/>
                  </a:cubicBezTo>
                  <a:lnTo>
                    <a:pt x="7100" y="816"/>
                  </a:lnTo>
                  <a:cubicBezTo>
                    <a:pt x="7100" y="756"/>
                    <a:pt x="7052" y="708"/>
                    <a:pt x="6992" y="708"/>
                  </a:cubicBezTo>
                  <a:lnTo>
                    <a:pt x="6992" y="708"/>
                  </a:lnTo>
                  <a:cubicBezTo>
                    <a:pt x="6936" y="708"/>
                    <a:pt x="6892" y="750"/>
                    <a:pt x="6885" y="803"/>
                  </a:cubicBezTo>
                  <a:lnTo>
                    <a:pt x="6377" y="803"/>
                  </a:lnTo>
                  <a:lnTo>
                    <a:pt x="6377" y="803"/>
                  </a:lnTo>
                  <a:cubicBezTo>
                    <a:pt x="6371" y="725"/>
                    <a:pt x="6306" y="665"/>
                    <a:pt x="6227" y="665"/>
                  </a:cubicBezTo>
                  <a:lnTo>
                    <a:pt x="6227" y="665"/>
                  </a:lnTo>
                  <a:cubicBezTo>
                    <a:pt x="6144" y="665"/>
                    <a:pt x="6076" y="733"/>
                    <a:pt x="6076" y="816"/>
                  </a:cubicBezTo>
                  <a:lnTo>
                    <a:pt x="6076" y="816"/>
                  </a:lnTo>
                  <a:cubicBezTo>
                    <a:pt x="6076" y="865"/>
                    <a:pt x="6100" y="909"/>
                    <a:pt x="6136" y="936"/>
                  </a:cubicBezTo>
                  <a:lnTo>
                    <a:pt x="5882" y="1377"/>
                  </a:lnTo>
                  <a:lnTo>
                    <a:pt x="5882" y="1377"/>
                  </a:lnTo>
                  <a:cubicBezTo>
                    <a:pt x="5870" y="1373"/>
                    <a:pt x="5858" y="1370"/>
                    <a:pt x="5845" y="1370"/>
                  </a:cubicBezTo>
                  <a:lnTo>
                    <a:pt x="5845" y="1370"/>
                  </a:lnTo>
                  <a:cubicBezTo>
                    <a:pt x="5785" y="1370"/>
                    <a:pt x="5737" y="1419"/>
                    <a:pt x="5737" y="1479"/>
                  </a:cubicBezTo>
                  <a:lnTo>
                    <a:pt x="5737" y="1479"/>
                  </a:lnTo>
                  <a:cubicBezTo>
                    <a:pt x="5737" y="1538"/>
                    <a:pt x="5785" y="1586"/>
                    <a:pt x="5845" y="1586"/>
                  </a:cubicBezTo>
                  <a:lnTo>
                    <a:pt x="5845" y="1586"/>
                  </a:lnTo>
                  <a:cubicBezTo>
                    <a:pt x="5853" y="1586"/>
                    <a:pt x="5861" y="1585"/>
                    <a:pt x="5869" y="1584"/>
                  </a:cubicBezTo>
                  <a:lnTo>
                    <a:pt x="6126" y="2029"/>
                  </a:lnTo>
                  <a:lnTo>
                    <a:pt x="6126" y="2029"/>
                  </a:lnTo>
                  <a:cubicBezTo>
                    <a:pt x="6092" y="2057"/>
                    <a:pt x="6070" y="2099"/>
                    <a:pt x="6070" y="2148"/>
                  </a:cubicBezTo>
                  <a:lnTo>
                    <a:pt x="6070" y="2148"/>
                  </a:lnTo>
                  <a:cubicBezTo>
                    <a:pt x="6070" y="2197"/>
                    <a:pt x="6094" y="2240"/>
                    <a:pt x="6131" y="2268"/>
                  </a:cubicBezTo>
                  <a:lnTo>
                    <a:pt x="5882" y="2700"/>
                  </a:lnTo>
                  <a:lnTo>
                    <a:pt x="5882" y="2700"/>
                  </a:lnTo>
                  <a:cubicBezTo>
                    <a:pt x="5872" y="2696"/>
                    <a:pt x="5861" y="2694"/>
                    <a:pt x="5850" y="2694"/>
                  </a:cubicBezTo>
                  <a:lnTo>
                    <a:pt x="5850" y="2694"/>
                  </a:lnTo>
                  <a:cubicBezTo>
                    <a:pt x="5795" y="2694"/>
                    <a:pt x="5751" y="2735"/>
                    <a:pt x="5743" y="2787"/>
                  </a:cubicBezTo>
                  <a:lnTo>
                    <a:pt x="5228" y="2787"/>
                  </a:lnTo>
                  <a:lnTo>
                    <a:pt x="5228" y="2787"/>
                  </a:lnTo>
                  <a:cubicBezTo>
                    <a:pt x="5216" y="2716"/>
                    <a:pt x="5154" y="2661"/>
                    <a:pt x="5079" y="2661"/>
                  </a:cubicBezTo>
                  <a:lnTo>
                    <a:pt x="5079" y="2661"/>
                  </a:lnTo>
                  <a:cubicBezTo>
                    <a:pt x="5060" y="2661"/>
                    <a:pt x="5042" y="2665"/>
                    <a:pt x="5025" y="2671"/>
                  </a:cubicBezTo>
                  <a:lnTo>
                    <a:pt x="4772" y="2232"/>
                  </a:lnTo>
                  <a:lnTo>
                    <a:pt x="4772" y="2232"/>
                  </a:lnTo>
                  <a:cubicBezTo>
                    <a:pt x="4792" y="2212"/>
                    <a:pt x="4805" y="2184"/>
                    <a:pt x="4805" y="2153"/>
                  </a:cubicBezTo>
                  <a:lnTo>
                    <a:pt x="4805" y="2153"/>
                  </a:lnTo>
                  <a:cubicBezTo>
                    <a:pt x="4805" y="2093"/>
                    <a:pt x="4757" y="2045"/>
                    <a:pt x="4697" y="2045"/>
                  </a:cubicBezTo>
                  <a:lnTo>
                    <a:pt x="4697" y="2045"/>
                  </a:lnTo>
                  <a:cubicBezTo>
                    <a:pt x="4646" y="2045"/>
                    <a:pt x="4604" y="2081"/>
                    <a:pt x="4592" y="2128"/>
                  </a:cubicBezTo>
                  <a:lnTo>
                    <a:pt x="4081" y="2128"/>
                  </a:lnTo>
                  <a:lnTo>
                    <a:pt x="4081" y="2128"/>
                  </a:lnTo>
                  <a:cubicBezTo>
                    <a:pt x="4070" y="2057"/>
                    <a:pt x="4007" y="2002"/>
                    <a:pt x="3933" y="2002"/>
                  </a:cubicBezTo>
                  <a:lnTo>
                    <a:pt x="3933" y="2002"/>
                  </a:lnTo>
                  <a:cubicBezTo>
                    <a:pt x="3849" y="2002"/>
                    <a:pt x="3782" y="2070"/>
                    <a:pt x="3782" y="2153"/>
                  </a:cubicBezTo>
                  <a:lnTo>
                    <a:pt x="3782" y="2153"/>
                  </a:lnTo>
                  <a:cubicBezTo>
                    <a:pt x="3782" y="2200"/>
                    <a:pt x="3803" y="2242"/>
                    <a:pt x="3837" y="2270"/>
                  </a:cubicBezTo>
                  <a:lnTo>
                    <a:pt x="3580" y="2712"/>
                  </a:lnTo>
                  <a:lnTo>
                    <a:pt x="3580" y="2712"/>
                  </a:lnTo>
                  <a:cubicBezTo>
                    <a:pt x="3571" y="2710"/>
                    <a:pt x="3561" y="2707"/>
                    <a:pt x="3551" y="2707"/>
                  </a:cubicBezTo>
                  <a:lnTo>
                    <a:pt x="3551" y="2707"/>
                  </a:lnTo>
                  <a:cubicBezTo>
                    <a:pt x="3501" y="2707"/>
                    <a:pt x="3459" y="2741"/>
                    <a:pt x="3446" y="2787"/>
                  </a:cubicBezTo>
                  <a:lnTo>
                    <a:pt x="2927" y="2787"/>
                  </a:lnTo>
                  <a:lnTo>
                    <a:pt x="2927" y="2787"/>
                  </a:lnTo>
                  <a:cubicBezTo>
                    <a:pt x="2914" y="2717"/>
                    <a:pt x="2853" y="2665"/>
                    <a:pt x="2779" y="2665"/>
                  </a:cubicBezTo>
                  <a:lnTo>
                    <a:pt x="2779" y="2665"/>
                  </a:lnTo>
                  <a:cubicBezTo>
                    <a:pt x="2696" y="2665"/>
                    <a:pt x="2628" y="2732"/>
                    <a:pt x="2628" y="2816"/>
                  </a:cubicBezTo>
                  <a:lnTo>
                    <a:pt x="2628" y="2816"/>
                  </a:lnTo>
                  <a:cubicBezTo>
                    <a:pt x="2628" y="2862"/>
                    <a:pt x="2649" y="2903"/>
                    <a:pt x="2682" y="2931"/>
                  </a:cubicBezTo>
                  <a:lnTo>
                    <a:pt x="2428" y="3371"/>
                  </a:lnTo>
                  <a:lnTo>
                    <a:pt x="2428" y="3371"/>
                  </a:lnTo>
                  <a:cubicBezTo>
                    <a:pt x="2418" y="3369"/>
                    <a:pt x="2408" y="3367"/>
                    <a:pt x="2397" y="3367"/>
                  </a:cubicBezTo>
                  <a:lnTo>
                    <a:pt x="2397" y="3367"/>
                  </a:lnTo>
                  <a:cubicBezTo>
                    <a:pt x="2342" y="3367"/>
                    <a:pt x="2297" y="3408"/>
                    <a:pt x="2290" y="3462"/>
                  </a:cubicBezTo>
                  <a:lnTo>
                    <a:pt x="1788" y="3462"/>
                  </a:lnTo>
                  <a:lnTo>
                    <a:pt x="1788" y="3462"/>
                  </a:lnTo>
                  <a:cubicBezTo>
                    <a:pt x="1782" y="3385"/>
                    <a:pt x="1717" y="3324"/>
                    <a:pt x="1638" y="3324"/>
                  </a:cubicBezTo>
                  <a:lnTo>
                    <a:pt x="1638" y="3324"/>
                  </a:lnTo>
                  <a:cubicBezTo>
                    <a:pt x="1619" y="3324"/>
                    <a:pt x="1602" y="3327"/>
                    <a:pt x="1586" y="3333"/>
                  </a:cubicBezTo>
                  <a:lnTo>
                    <a:pt x="1332" y="2893"/>
                  </a:lnTo>
                  <a:lnTo>
                    <a:pt x="1332" y="2893"/>
                  </a:lnTo>
                  <a:cubicBezTo>
                    <a:pt x="1351" y="2873"/>
                    <a:pt x="1364" y="2846"/>
                    <a:pt x="1364" y="2816"/>
                  </a:cubicBezTo>
                  <a:lnTo>
                    <a:pt x="1364" y="2816"/>
                  </a:lnTo>
                  <a:cubicBezTo>
                    <a:pt x="1364" y="2756"/>
                    <a:pt x="1315" y="2707"/>
                    <a:pt x="1255" y="2707"/>
                  </a:cubicBezTo>
                  <a:lnTo>
                    <a:pt x="1255" y="2707"/>
                  </a:lnTo>
                  <a:cubicBezTo>
                    <a:pt x="1206" y="2707"/>
                    <a:pt x="1164" y="2741"/>
                    <a:pt x="1151" y="2787"/>
                  </a:cubicBezTo>
                  <a:lnTo>
                    <a:pt x="639" y="2787"/>
                  </a:lnTo>
                  <a:lnTo>
                    <a:pt x="639" y="2787"/>
                  </a:lnTo>
                  <a:cubicBezTo>
                    <a:pt x="625" y="2717"/>
                    <a:pt x="564" y="2665"/>
                    <a:pt x="490" y="2665"/>
                  </a:cubicBezTo>
                  <a:lnTo>
                    <a:pt x="490" y="2665"/>
                  </a:lnTo>
                  <a:cubicBezTo>
                    <a:pt x="407" y="2665"/>
                    <a:pt x="340" y="2732"/>
                    <a:pt x="340" y="2816"/>
                  </a:cubicBezTo>
                  <a:lnTo>
                    <a:pt x="340" y="2816"/>
                  </a:lnTo>
                  <a:cubicBezTo>
                    <a:pt x="340" y="2862"/>
                    <a:pt x="360" y="2903"/>
                    <a:pt x="393" y="2931"/>
                  </a:cubicBezTo>
                  <a:lnTo>
                    <a:pt x="136" y="3374"/>
                  </a:lnTo>
                  <a:lnTo>
                    <a:pt x="136" y="3374"/>
                  </a:lnTo>
                  <a:cubicBezTo>
                    <a:pt x="128" y="3371"/>
                    <a:pt x="118" y="3370"/>
                    <a:pt x="108" y="3370"/>
                  </a:cubicBezTo>
                  <a:lnTo>
                    <a:pt x="108" y="3370"/>
                  </a:lnTo>
                  <a:cubicBezTo>
                    <a:pt x="48" y="3370"/>
                    <a:pt x="0" y="3418"/>
                    <a:pt x="0" y="3478"/>
                  </a:cubicBezTo>
                  <a:lnTo>
                    <a:pt x="0" y="3478"/>
                  </a:lnTo>
                  <a:cubicBezTo>
                    <a:pt x="0" y="3538"/>
                    <a:pt x="48" y="3587"/>
                    <a:pt x="108" y="3587"/>
                  </a:cubicBezTo>
                  <a:lnTo>
                    <a:pt x="108" y="3587"/>
                  </a:lnTo>
                  <a:cubicBezTo>
                    <a:pt x="119" y="3587"/>
                    <a:pt x="130" y="3585"/>
                    <a:pt x="140" y="3581"/>
                  </a:cubicBezTo>
                  <a:lnTo>
                    <a:pt x="396" y="4025"/>
                  </a:lnTo>
                  <a:lnTo>
                    <a:pt x="396" y="4025"/>
                  </a:lnTo>
                  <a:cubicBezTo>
                    <a:pt x="358" y="4052"/>
                    <a:pt x="333" y="4097"/>
                    <a:pt x="333" y="4147"/>
                  </a:cubicBezTo>
                  <a:lnTo>
                    <a:pt x="333" y="4147"/>
                  </a:lnTo>
                  <a:cubicBezTo>
                    <a:pt x="333" y="4230"/>
                    <a:pt x="401" y="4298"/>
                    <a:pt x="484" y="4298"/>
                  </a:cubicBezTo>
                  <a:lnTo>
                    <a:pt x="484" y="4298"/>
                  </a:lnTo>
                  <a:cubicBezTo>
                    <a:pt x="562" y="4298"/>
                    <a:pt x="626" y="4239"/>
                    <a:pt x="634" y="4163"/>
                  </a:cubicBezTo>
                  <a:lnTo>
                    <a:pt x="1151" y="4163"/>
                  </a:lnTo>
                  <a:lnTo>
                    <a:pt x="1151" y="4163"/>
                  </a:lnTo>
                  <a:cubicBezTo>
                    <a:pt x="1162" y="4210"/>
                    <a:pt x="1205" y="4246"/>
                    <a:pt x="1255" y="4246"/>
                  </a:cubicBezTo>
                  <a:lnTo>
                    <a:pt x="1255" y="4246"/>
                  </a:lnTo>
                  <a:cubicBezTo>
                    <a:pt x="1263" y="4246"/>
                    <a:pt x="1270" y="4245"/>
                    <a:pt x="1277" y="4244"/>
                  </a:cubicBezTo>
                  <a:lnTo>
                    <a:pt x="1533" y="4687"/>
                  </a:lnTo>
                  <a:lnTo>
                    <a:pt x="1533" y="4687"/>
                  </a:lnTo>
                  <a:cubicBezTo>
                    <a:pt x="1498" y="4715"/>
                    <a:pt x="1475" y="4757"/>
                    <a:pt x="1475" y="4806"/>
                  </a:cubicBezTo>
                  <a:lnTo>
                    <a:pt x="1475" y="4806"/>
                  </a:lnTo>
                  <a:cubicBezTo>
                    <a:pt x="1475" y="4890"/>
                    <a:pt x="1542" y="4957"/>
                    <a:pt x="1626" y="4957"/>
                  </a:cubicBezTo>
                  <a:lnTo>
                    <a:pt x="1626" y="4957"/>
                  </a:lnTo>
                  <a:cubicBezTo>
                    <a:pt x="1699" y="4957"/>
                    <a:pt x="1759" y="4906"/>
                    <a:pt x="1774" y="4838"/>
                  </a:cubicBezTo>
                  <a:lnTo>
                    <a:pt x="2296" y="4838"/>
                  </a:lnTo>
                  <a:lnTo>
                    <a:pt x="2296" y="4838"/>
                  </a:lnTo>
                  <a:cubicBezTo>
                    <a:pt x="2312" y="4879"/>
                    <a:pt x="2351" y="4908"/>
                    <a:pt x="2397" y="4908"/>
                  </a:cubicBezTo>
                  <a:lnTo>
                    <a:pt x="2397" y="4908"/>
                  </a:lnTo>
                  <a:cubicBezTo>
                    <a:pt x="2457" y="4908"/>
                    <a:pt x="2506" y="4860"/>
                    <a:pt x="2506" y="4800"/>
                  </a:cubicBezTo>
                  <a:lnTo>
                    <a:pt x="2506" y="4800"/>
                  </a:lnTo>
                  <a:cubicBezTo>
                    <a:pt x="2506" y="4772"/>
                    <a:pt x="2495" y="4748"/>
                    <a:pt x="2478" y="4728"/>
                  </a:cubicBezTo>
                  <a:lnTo>
                    <a:pt x="2736" y="4282"/>
                  </a:lnTo>
                  <a:lnTo>
                    <a:pt x="2736" y="4282"/>
                  </a:lnTo>
                  <a:cubicBezTo>
                    <a:pt x="2750" y="4286"/>
                    <a:pt x="2765" y="4288"/>
                    <a:pt x="2779" y="4288"/>
                  </a:cubicBezTo>
                  <a:lnTo>
                    <a:pt x="2779" y="4288"/>
                  </a:lnTo>
                  <a:cubicBezTo>
                    <a:pt x="2855" y="4288"/>
                    <a:pt x="2916" y="4234"/>
                    <a:pt x="2928" y="4163"/>
                  </a:cubicBezTo>
                  <a:lnTo>
                    <a:pt x="3440" y="4163"/>
                  </a:lnTo>
                  <a:lnTo>
                    <a:pt x="3440" y="4163"/>
                  </a:lnTo>
                  <a:cubicBezTo>
                    <a:pt x="3451" y="4210"/>
                    <a:pt x="3493" y="4246"/>
                    <a:pt x="3545" y="4246"/>
                  </a:cubicBezTo>
                  <a:lnTo>
                    <a:pt x="3545" y="4246"/>
                  </a:lnTo>
                  <a:cubicBezTo>
                    <a:pt x="3604" y="4246"/>
                    <a:pt x="3653" y="4197"/>
                    <a:pt x="3653" y="4137"/>
                  </a:cubicBezTo>
                  <a:lnTo>
                    <a:pt x="3653" y="4137"/>
                  </a:lnTo>
                  <a:cubicBezTo>
                    <a:pt x="3653" y="4107"/>
                    <a:pt x="3640" y="4079"/>
                    <a:pt x="3619" y="4059"/>
                  </a:cubicBezTo>
                  <a:lnTo>
                    <a:pt x="3870" y="3625"/>
                  </a:lnTo>
                  <a:lnTo>
                    <a:pt x="3870" y="3625"/>
                  </a:lnTo>
                  <a:cubicBezTo>
                    <a:pt x="3888" y="3632"/>
                    <a:pt x="3907" y="3636"/>
                    <a:pt x="3927" y="3636"/>
                  </a:cubicBezTo>
                  <a:lnTo>
                    <a:pt x="3927" y="3636"/>
                  </a:lnTo>
                  <a:cubicBezTo>
                    <a:pt x="4004" y="3636"/>
                    <a:pt x="4067" y="3578"/>
                    <a:pt x="4077" y="3504"/>
                  </a:cubicBezTo>
                  <a:lnTo>
                    <a:pt x="4593" y="3504"/>
                  </a:lnTo>
                  <a:lnTo>
                    <a:pt x="4593" y="3504"/>
                  </a:lnTo>
                  <a:cubicBezTo>
                    <a:pt x="4605" y="3549"/>
                    <a:pt x="4647" y="3583"/>
                    <a:pt x="4697" y="3583"/>
                  </a:cubicBezTo>
                  <a:lnTo>
                    <a:pt x="4697" y="3583"/>
                  </a:lnTo>
                  <a:cubicBezTo>
                    <a:pt x="4708" y="3583"/>
                    <a:pt x="4718" y="3581"/>
                    <a:pt x="4727" y="3579"/>
                  </a:cubicBezTo>
                  <a:lnTo>
                    <a:pt x="4978" y="4012"/>
                  </a:lnTo>
                  <a:lnTo>
                    <a:pt x="4978" y="4012"/>
                  </a:lnTo>
                  <a:cubicBezTo>
                    <a:pt x="4947" y="4040"/>
                    <a:pt x="4928" y="4080"/>
                    <a:pt x="4928" y="4124"/>
                  </a:cubicBezTo>
                  <a:lnTo>
                    <a:pt x="4928" y="4124"/>
                  </a:lnTo>
                  <a:cubicBezTo>
                    <a:pt x="4928" y="4207"/>
                    <a:pt x="4995" y="4275"/>
                    <a:pt x="5079" y="4275"/>
                  </a:cubicBezTo>
                  <a:lnTo>
                    <a:pt x="5079" y="4275"/>
                  </a:lnTo>
                  <a:cubicBezTo>
                    <a:pt x="5149" y="4275"/>
                    <a:pt x="5207" y="4228"/>
                    <a:pt x="5225" y="4163"/>
                  </a:cubicBezTo>
                  <a:lnTo>
                    <a:pt x="5743" y="4163"/>
                  </a:lnTo>
                  <a:lnTo>
                    <a:pt x="5743" y="4163"/>
                  </a:lnTo>
                  <a:cubicBezTo>
                    <a:pt x="5759" y="4204"/>
                    <a:pt x="5798" y="4233"/>
                    <a:pt x="5844" y="4233"/>
                  </a:cubicBezTo>
                  <a:lnTo>
                    <a:pt x="5844" y="4233"/>
                  </a:lnTo>
                  <a:cubicBezTo>
                    <a:pt x="5904" y="4233"/>
                    <a:pt x="5952" y="4184"/>
                    <a:pt x="5952" y="4124"/>
                  </a:cubicBezTo>
                  <a:lnTo>
                    <a:pt x="5952" y="4124"/>
                  </a:lnTo>
                  <a:cubicBezTo>
                    <a:pt x="5952" y="4096"/>
                    <a:pt x="5941" y="4070"/>
                    <a:pt x="5923" y="4051"/>
                  </a:cubicBezTo>
                  <a:lnTo>
                    <a:pt x="6176" y="3613"/>
                  </a:lnTo>
                  <a:lnTo>
                    <a:pt x="6176" y="3613"/>
                  </a:lnTo>
                  <a:cubicBezTo>
                    <a:pt x="6192" y="3619"/>
                    <a:pt x="6209" y="3622"/>
                    <a:pt x="6226" y="3622"/>
                  </a:cubicBezTo>
                  <a:lnTo>
                    <a:pt x="6226" y="3622"/>
                  </a:lnTo>
                  <a:cubicBezTo>
                    <a:pt x="6296" y="3622"/>
                    <a:pt x="6355" y="3575"/>
                    <a:pt x="6372" y="3510"/>
                  </a:cubicBezTo>
                  <a:lnTo>
                    <a:pt x="6885" y="3510"/>
                  </a:lnTo>
                  <a:lnTo>
                    <a:pt x="6885" y="3510"/>
                  </a:lnTo>
                  <a:cubicBezTo>
                    <a:pt x="6900" y="3553"/>
                    <a:pt x="6940" y="3583"/>
                    <a:pt x="6987" y="3583"/>
                  </a:cubicBezTo>
                  <a:lnTo>
                    <a:pt x="6987" y="3583"/>
                  </a:lnTo>
                  <a:cubicBezTo>
                    <a:pt x="7047" y="3583"/>
                    <a:pt x="7096" y="3535"/>
                    <a:pt x="7096" y="3475"/>
                  </a:cubicBezTo>
                  <a:lnTo>
                    <a:pt x="7096" y="3475"/>
                  </a:lnTo>
                  <a:cubicBezTo>
                    <a:pt x="7096" y="3446"/>
                    <a:pt x="7085" y="3420"/>
                    <a:pt x="7066" y="3400"/>
                  </a:cubicBezTo>
                  <a:lnTo>
                    <a:pt x="7318" y="2964"/>
                  </a:lnTo>
                  <a:lnTo>
                    <a:pt x="7318" y="2964"/>
                  </a:lnTo>
                  <a:cubicBezTo>
                    <a:pt x="7334" y="2970"/>
                    <a:pt x="7352" y="2973"/>
                    <a:pt x="7370" y="2973"/>
                  </a:cubicBezTo>
                  <a:lnTo>
                    <a:pt x="7370" y="2973"/>
                  </a:lnTo>
                  <a:cubicBezTo>
                    <a:pt x="7447" y="2973"/>
                    <a:pt x="7510" y="2916"/>
                    <a:pt x="7520" y="2842"/>
                  </a:cubicBezTo>
                  <a:lnTo>
                    <a:pt x="8027" y="2842"/>
                  </a:lnTo>
                  <a:lnTo>
                    <a:pt x="8027" y="2842"/>
                  </a:lnTo>
                  <a:cubicBezTo>
                    <a:pt x="8035" y="2893"/>
                    <a:pt x="8080" y="2933"/>
                    <a:pt x="8134" y="2933"/>
                  </a:cubicBezTo>
                  <a:lnTo>
                    <a:pt x="8134" y="2933"/>
                  </a:lnTo>
                  <a:cubicBezTo>
                    <a:pt x="8149" y="2933"/>
                    <a:pt x="8164" y="2929"/>
                    <a:pt x="8178" y="2923"/>
                  </a:cubicBezTo>
                  <a:lnTo>
                    <a:pt x="8438" y="3375"/>
                  </a:lnTo>
                  <a:lnTo>
                    <a:pt x="8438" y="3375"/>
                  </a:lnTo>
                  <a:cubicBezTo>
                    <a:pt x="8409" y="3403"/>
                    <a:pt x="8391" y="3441"/>
                    <a:pt x="8391" y="3485"/>
                  </a:cubicBezTo>
                  <a:lnTo>
                    <a:pt x="8391" y="3485"/>
                  </a:lnTo>
                  <a:cubicBezTo>
                    <a:pt x="8391" y="3535"/>
                    <a:pt x="8416" y="3580"/>
                    <a:pt x="8454" y="3608"/>
                  </a:cubicBezTo>
                  <a:lnTo>
                    <a:pt x="8201" y="4047"/>
                  </a:lnTo>
                  <a:lnTo>
                    <a:pt x="8201" y="4047"/>
                  </a:lnTo>
                  <a:cubicBezTo>
                    <a:pt x="8188" y="4042"/>
                    <a:pt x="8174" y="4039"/>
                    <a:pt x="8159" y="4039"/>
                  </a:cubicBezTo>
                  <a:lnTo>
                    <a:pt x="8159" y="4039"/>
                  </a:lnTo>
                  <a:cubicBezTo>
                    <a:pt x="8100" y="4039"/>
                    <a:pt x="8051" y="4087"/>
                    <a:pt x="8051" y="4147"/>
                  </a:cubicBezTo>
                  <a:lnTo>
                    <a:pt x="8051" y="4147"/>
                  </a:lnTo>
                  <a:cubicBezTo>
                    <a:pt x="8051" y="4207"/>
                    <a:pt x="8100" y="4256"/>
                    <a:pt x="8159" y="4256"/>
                  </a:cubicBezTo>
                  <a:lnTo>
                    <a:pt x="8159" y="4256"/>
                  </a:lnTo>
                  <a:cubicBezTo>
                    <a:pt x="8173" y="4256"/>
                    <a:pt x="8186" y="4252"/>
                    <a:pt x="8198" y="4248"/>
                  </a:cubicBezTo>
                  <a:lnTo>
                    <a:pt x="8452" y="4690"/>
                  </a:lnTo>
                  <a:lnTo>
                    <a:pt x="8452" y="4690"/>
                  </a:lnTo>
                  <a:cubicBezTo>
                    <a:pt x="8412" y="4716"/>
                    <a:pt x="8385" y="4763"/>
                    <a:pt x="8385" y="4816"/>
                  </a:cubicBezTo>
                  <a:lnTo>
                    <a:pt x="8385" y="4816"/>
                  </a:lnTo>
                  <a:cubicBezTo>
                    <a:pt x="8385" y="4899"/>
                    <a:pt x="8452" y="4967"/>
                    <a:pt x="8536" y="4967"/>
                  </a:cubicBezTo>
                  <a:lnTo>
                    <a:pt x="8536" y="4967"/>
                  </a:lnTo>
                  <a:cubicBezTo>
                    <a:pt x="8612" y="4967"/>
                    <a:pt x="8674" y="4911"/>
                    <a:pt x="8685" y="4838"/>
                  </a:cubicBezTo>
                  <a:lnTo>
                    <a:pt x="9203" y="4838"/>
                  </a:lnTo>
                  <a:lnTo>
                    <a:pt x="9203" y="4838"/>
                  </a:lnTo>
                  <a:cubicBezTo>
                    <a:pt x="9216" y="4884"/>
                    <a:pt x="9257" y="4918"/>
                    <a:pt x="9307" y="4918"/>
                  </a:cubicBezTo>
                  <a:lnTo>
                    <a:pt x="9307" y="4918"/>
                  </a:lnTo>
                  <a:cubicBezTo>
                    <a:pt x="9323" y="4918"/>
                    <a:pt x="9339" y="4914"/>
                    <a:pt x="9353" y="4907"/>
                  </a:cubicBezTo>
                  <a:lnTo>
                    <a:pt x="9608" y="5347"/>
                  </a:lnTo>
                  <a:lnTo>
                    <a:pt x="9608" y="5347"/>
                  </a:lnTo>
                  <a:cubicBezTo>
                    <a:pt x="9562" y="5374"/>
                    <a:pt x="9532" y="5423"/>
                    <a:pt x="9532" y="5478"/>
                  </a:cubicBezTo>
                  <a:lnTo>
                    <a:pt x="9532" y="5478"/>
                  </a:lnTo>
                  <a:cubicBezTo>
                    <a:pt x="9532" y="5562"/>
                    <a:pt x="9600" y="5629"/>
                    <a:pt x="9683" y="5629"/>
                  </a:cubicBezTo>
                  <a:lnTo>
                    <a:pt x="9683" y="5629"/>
                  </a:lnTo>
                  <a:cubicBezTo>
                    <a:pt x="9759" y="5629"/>
                    <a:pt x="9821" y="5574"/>
                    <a:pt x="9832" y="5501"/>
                  </a:cubicBezTo>
                  <a:lnTo>
                    <a:pt x="10351" y="5501"/>
                  </a:lnTo>
                  <a:lnTo>
                    <a:pt x="10351" y="5501"/>
                  </a:lnTo>
                  <a:cubicBezTo>
                    <a:pt x="10365" y="5545"/>
                    <a:pt x="10406" y="5577"/>
                    <a:pt x="10455" y="5577"/>
                  </a:cubicBezTo>
                  <a:lnTo>
                    <a:pt x="10455" y="5577"/>
                  </a:lnTo>
                  <a:cubicBezTo>
                    <a:pt x="10515" y="5577"/>
                    <a:pt x="10563" y="5528"/>
                    <a:pt x="10563" y="5468"/>
                  </a:cubicBezTo>
                  <a:lnTo>
                    <a:pt x="10563" y="5468"/>
                  </a:lnTo>
                  <a:cubicBezTo>
                    <a:pt x="10563" y="5446"/>
                    <a:pt x="10556" y="5425"/>
                    <a:pt x="10544" y="5408"/>
                  </a:cubicBezTo>
                  <a:lnTo>
                    <a:pt x="10806" y="4954"/>
                  </a:lnTo>
                  <a:lnTo>
                    <a:pt x="10806" y="4954"/>
                  </a:lnTo>
                  <a:cubicBezTo>
                    <a:pt x="10816" y="4956"/>
                    <a:pt x="10826" y="4957"/>
                    <a:pt x="10836" y="4957"/>
                  </a:cubicBezTo>
                  <a:lnTo>
                    <a:pt x="10836" y="4957"/>
                  </a:lnTo>
                  <a:cubicBezTo>
                    <a:pt x="10920" y="4957"/>
                    <a:pt x="10988" y="4890"/>
                    <a:pt x="10988" y="4806"/>
                  </a:cubicBezTo>
                  <a:lnTo>
                    <a:pt x="10988" y="4806"/>
                  </a:lnTo>
                  <a:cubicBezTo>
                    <a:pt x="10988" y="4722"/>
                    <a:pt x="10920" y="4655"/>
                    <a:pt x="10836" y="4655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 flipH="1">
              <a:off x="926435" y="7195929"/>
              <a:ext cx="410538" cy="202675"/>
            </a:xfrm>
            <a:custGeom>
              <a:avLst/>
              <a:gdLst>
                <a:gd name="connsiteX0" fmla="*/ 200806 w 406603"/>
                <a:gd name="connsiteY0" fmla="*/ 72960 h 205006"/>
                <a:gd name="connsiteX1" fmla="*/ 232792 w 406603"/>
                <a:gd name="connsiteY1" fmla="*/ 82485 h 205006"/>
                <a:gd name="connsiteX2" fmla="*/ 244895 w 406603"/>
                <a:gd name="connsiteY2" fmla="*/ 109760 h 205006"/>
                <a:gd name="connsiteX3" fmla="*/ 241869 w 406603"/>
                <a:gd name="connsiteY3" fmla="*/ 124913 h 205006"/>
                <a:gd name="connsiteX4" fmla="*/ 231063 w 406603"/>
                <a:gd name="connsiteY4" fmla="*/ 141797 h 205006"/>
                <a:gd name="connsiteX5" fmla="*/ 217231 w 406603"/>
                <a:gd name="connsiteY5" fmla="*/ 156517 h 205006"/>
                <a:gd name="connsiteX6" fmla="*/ 184380 w 406603"/>
                <a:gd name="connsiteY6" fmla="*/ 190286 h 205006"/>
                <a:gd name="connsiteX7" fmla="*/ 245327 w 406603"/>
                <a:gd name="connsiteY7" fmla="*/ 190286 h 205006"/>
                <a:gd name="connsiteX8" fmla="*/ 245327 w 406603"/>
                <a:gd name="connsiteY8" fmla="*/ 205006 h 205006"/>
                <a:gd name="connsiteX9" fmla="*/ 163200 w 406603"/>
                <a:gd name="connsiteY9" fmla="*/ 205006 h 205006"/>
                <a:gd name="connsiteX10" fmla="*/ 163200 w 406603"/>
                <a:gd name="connsiteY10" fmla="*/ 190286 h 205006"/>
                <a:gd name="connsiteX11" fmla="*/ 190432 w 406603"/>
                <a:gd name="connsiteY11" fmla="*/ 162578 h 205006"/>
                <a:gd name="connsiteX12" fmla="*/ 212476 w 406603"/>
                <a:gd name="connsiteY12" fmla="*/ 139633 h 205006"/>
                <a:gd name="connsiteX13" fmla="*/ 223715 w 406603"/>
                <a:gd name="connsiteY13" fmla="*/ 123614 h 205006"/>
                <a:gd name="connsiteX14" fmla="*/ 227173 w 406603"/>
                <a:gd name="connsiteY14" fmla="*/ 111059 h 205006"/>
                <a:gd name="connsiteX15" fmla="*/ 219824 w 406603"/>
                <a:gd name="connsiteY15" fmla="*/ 94174 h 205006"/>
                <a:gd name="connsiteX16" fmla="*/ 201238 w 406603"/>
                <a:gd name="connsiteY16" fmla="*/ 87247 h 205006"/>
                <a:gd name="connsiteX17" fmla="*/ 183516 w 406603"/>
                <a:gd name="connsiteY17" fmla="*/ 90278 h 205006"/>
                <a:gd name="connsiteX18" fmla="*/ 164065 w 406603"/>
                <a:gd name="connsiteY18" fmla="*/ 98937 h 205006"/>
                <a:gd name="connsiteX19" fmla="*/ 164065 w 406603"/>
                <a:gd name="connsiteY19" fmla="*/ 81619 h 205006"/>
                <a:gd name="connsiteX20" fmla="*/ 183948 w 406603"/>
                <a:gd name="connsiteY20" fmla="*/ 74692 h 205006"/>
                <a:gd name="connsiteX21" fmla="*/ 200806 w 406603"/>
                <a:gd name="connsiteY21" fmla="*/ 72960 h 205006"/>
                <a:gd name="connsiteX22" fmla="*/ 327141 w 406603"/>
                <a:gd name="connsiteY22" fmla="*/ 19162 h 205006"/>
                <a:gd name="connsiteX23" fmla="*/ 286974 w 406603"/>
                <a:gd name="connsiteY23" fmla="*/ 37889 h 205006"/>
                <a:gd name="connsiteX24" fmla="*/ 272130 w 406603"/>
                <a:gd name="connsiteY24" fmla="*/ 89280 h 205006"/>
                <a:gd name="connsiteX25" fmla="*/ 286974 w 406603"/>
                <a:gd name="connsiteY25" fmla="*/ 140670 h 205006"/>
                <a:gd name="connsiteX26" fmla="*/ 327141 w 406603"/>
                <a:gd name="connsiteY26" fmla="*/ 158961 h 205006"/>
                <a:gd name="connsiteX27" fmla="*/ 367309 w 406603"/>
                <a:gd name="connsiteY27" fmla="*/ 140670 h 205006"/>
                <a:gd name="connsiteX28" fmla="*/ 382153 w 406603"/>
                <a:gd name="connsiteY28" fmla="*/ 89280 h 205006"/>
                <a:gd name="connsiteX29" fmla="*/ 367309 w 406603"/>
                <a:gd name="connsiteY29" fmla="*/ 37889 h 205006"/>
                <a:gd name="connsiteX30" fmla="*/ 327141 w 406603"/>
                <a:gd name="connsiteY30" fmla="*/ 19162 h 205006"/>
                <a:gd name="connsiteX31" fmla="*/ 0 w 406603"/>
                <a:gd name="connsiteY31" fmla="*/ 3840 h 205006"/>
                <a:gd name="connsiteX32" fmla="*/ 22989 w 406603"/>
                <a:gd name="connsiteY32" fmla="*/ 3840 h 205006"/>
                <a:gd name="connsiteX33" fmla="*/ 22989 w 406603"/>
                <a:gd name="connsiteY33" fmla="*/ 73666 h 205006"/>
                <a:gd name="connsiteX34" fmla="*/ 106703 w 406603"/>
                <a:gd name="connsiteY34" fmla="*/ 73666 h 205006"/>
                <a:gd name="connsiteX35" fmla="*/ 106703 w 406603"/>
                <a:gd name="connsiteY35" fmla="*/ 3840 h 205006"/>
                <a:gd name="connsiteX36" fmla="*/ 130126 w 406603"/>
                <a:gd name="connsiteY36" fmla="*/ 3840 h 205006"/>
                <a:gd name="connsiteX37" fmla="*/ 130126 w 406603"/>
                <a:gd name="connsiteY37" fmla="*/ 174286 h 205006"/>
                <a:gd name="connsiteX38" fmla="*/ 106703 w 406603"/>
                <a:gd name="connsiteY38" fmla="*/ 174286 h 205006"/>
                <a:gd name="connsiteX39" fmla="*/ 106703 w 406603"/>
                <a:gd name="connsiteY39" fmla="*/ 93183 h 205006"/>
                <a:gd name="connsiteX40" fmla="*/ 22989 w 406603"/>
                <a:gd name="connsiteY40" fmla="*/ 93183 h 205006"/>
                <a:gd name="connsiteX41" fmla="*/ 22989 w 406603"/>
                <a:gd name="connsiteY41" fmla="*/ 174286 h 205006"/>
                <a:gd name="connsiteX42" fmla="*/ 0 w 406603"/>
                <a:gd name="connsiteY42" fmla="*/ 174286 h 205006"/>
                <a:gd name="connsiteX43" fmla="*/ 327141 w 406603"/>
                <a:gd name="connsiteY43" fmla="*/ 0 h 205006"/>
                <a:gd name="connsiteX44" fmla="*/ 384773 w 406603"/>
                <a:gd name="connsiteY44" fmla="*/ 24388 h 205006"/>
                <a:gd name="connsiteX45" fmla="*/ 406603 w 406603"/>
                <a:gd name="connsiteY45" fmla="*/ 89280 h 205006"/>
                <a:gd name="connsiteX46" fmla="*/ 384773 w 406603"/>
                <a:gd name="connsiteY46" fmla="*/ 154171 h 205006"/>
                <a:gd name="connsiteX47" fmla="*/ 327141 w 406603"/>
                <a:gd name="connsiteY47" fmla="*/ 178124 h 205006"/>
                <a:gd name="connsiteX48" fmla="*/ 269074 w 406603"/>
                <a:gd name="connsiteY48" fmla="*/ 154171 h 205006"/>
                <a:gd name="connsiteX49" fmla="*/ 247680 w 406603"/>
                <a:gd name="connsiteY49" fmla="*/ 89280 h 205006"/>
                <a:gd name="connsiteX50" fmla="*/ 269074 w 406603"/>
                <a:gd name="connsiteY50" fmla="*/ 24388 h 205006"/>
                <a:gd name="connsiteX51" fmla="*/ 327141 w 406603"/>
                <a:gd name="connsiteY51" fmla="*/ 0 h 20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06603" h="205006">
                  <a:moveTo>
                    <a:pt x="200806" y="72960"/>
                  </a:moveTo>
                  <a:cubicBezTo>
                    <a:pt x="214205" y="72960"/>
                    <a:pt x="225011" y="75991"/>
                    <a:pt x="232792" y="82485"/>
                  </a:cubicBezTo>
                  <a:cubicBezTo>
                    <a:pt x="241005" y="89412"/>
                    <a:pt x="244895" y="98504"/>
                    <a:pt x="244895" y="109760"/>
                  </a:cubicBezTo>
                  <a:cubicBezTo>
                    <a:pt x="244895" y="114955"/>
                    <a:pt x="244030" y="120150"/>
                    <a:pt x="241869" y="124913"/>
                  </a:cubicBezTo>
                  <a:cubicBezTo>
                    <a:pt x="240140" y="129675"/>
                    <a:pt x="236250" y="135303"/>
                    <a:pt x="231063" y="141797"/>
                  </a:cubicBezTo>
                  <a:cubicBezTo>
                    <a:pt x="229334" y="143529"/>
                    <a:pt x="225011" y="148291"/>
                    <a:pt x="217231" y="156517"/>
                  </a:cubicBezTo>
                  <a:cubicBezTo>
                    <a:pt x="209451" y="164743"/>
                    <a:pt x="198644" y="175567"/>
                    <a:pt x="184380" y="190286"/>
                  </a:cubicBezTo>
                  <a:lnTo>
                    <a:pt x="245327" y="190286"/>
                  </a:lnTo>
                  <a:lnTo>
                    <a:pt x="245327" y="205006"/>
                  </a:lnTo>
                  <a:lnTo>
                    <a:pt x="163200" y="205006"/>
                  </a:lnTo>
                  <a:lnTo>
                    <a:pt x="163200" y="190286"/>
                  </a:lnTo>
                  <a:cubicBezTo>
                    <a:pt x="170116" y="183359"/>
                    <a:pt x="179193" y="173835"/>
                    <a:pt x="190432" y="162578"/>
                  </a:cubicBezTo>
                  <a:cubicBezTo>
                    <a:pt x="202102" y="150889"/>
                    <a:pt x="209451" y="143096"/>
                    <a:pt x="212476" y="139633"/>
                  </a:cubicBezTo>
                  <a:cubicBezTo>
                    <a:pt x="218095" y="133572"/>
                    <a:pt x="221553" y="127943"/>
                    <a:pt x="223715" y="123614"/>
                  </a:cubicBezTo>
                  <a:cubicBezTo>
                    <a:pt x="226308" y="119285"/>
                    <a:pt x="227173" y="114955"/>
                    <a:pt x="227173" y="111059"/>
                  </a:cubicBezTo>
                  <a:cubicBezTo>
                    <a:pt x="227173" y="104132"/>
                    <a:pt x="225011" y="98504"/>
                    <a:pt x="219824" y="94174"/>
                  </a:cubicBezTo>
                  <a:cubicBezTo>
                    <a:pt x="215070" y="89845"/>
                    <a:pt x="209018" y="87247"/>
                    <a:pt x="201238" y="87247"/>
                  </a:cubicBezTo>
                  <a:cubicBezTo>
                    <a:pt x="196051" y="87247"/>
                    <a:pt x="190000" y="88546"/>
                    <a:pt x="183516" y="90278"/>
                  </a:cubicBezTo>
                  <a:cubicBezTo>
                    <a:pt x="177464" y="92442"/>
                    <a:pt x="170981" y="95040"/>
                    <a:pt x="164065" y="98937"/>
                  </a:cubicBezTo>
                  <a:lnTo>
                    <a:pt x="164065" y="81619"/>
                  </a:lnTo>
                  <a:cubicBezTo>
                    <a:pt x="170981" y="78156"/>
                    <a:pt x="177897" y="76424"/>
                    <a:pt x="183948" y="74692"/>
                  </a:cubicBezTo>
                  <a:cubicBezTo>
                    <a:pt x="190000" y="73393"/>
                    <a:pt x="196051" y="72960"/>
                    <a:pt x="200806" y="72960"/>
                  </a:cubicBezTo>
                  <a:close/>
                  <a:moveTo>
                    <a:pt x="327141" y="19162"/>
                  </a:moveTo>
                  <a:cubicBezTo>
                    <a:pt x="310551" y="19162"/>
                    <a:pt x="297016" y="25259"/>
                    <a:pt x="286974" y="37889"/>
                  </a:cubicBezTo>
                  <a:cubicBezTo>
                    <a:pt x="276932" y="50519"/>
                    <a:pt x="272130" y="67504"/>
                    <a:pt x="272130" y="89280"/>
                  </a:cubicBezTo>
                  <a:cubicBezTo>
                    <a:pt x="272130" y="111055"/>
                    <a:pt x="276932" y="128040"/>
                    <a:pt x="286974" y="140670"/>
                  </a:cubicBezTo>
                  <a:cubicBezTo>
                    <a:pt x="297016" y="152864"/>
                    <a:pt x="310551" y="158961"/>
                    <a:pt x="327141" y="158961"/>
                  </a:cubicBezTo>
                  <a:cubicBezTo>
                    <a:pt x="344169" y="158961"/>
                    <a:pt x="357703" y="152864"/>
                    <a:pt x="367309" y="140670"/>
                  </a:cubicBezTo>
                  <a:cubicBezTo>
                    <a:pt x="377350" y="128040"/>
                    <a:pt x="382153" y="111055"/>
                    <a:pt x="382153" y="89280"/>
                  </a:cubicBezTo>
                  <a:cubicBezTo>
                    <a:pt x="382153" y="67504"/>
                    <a:pt x="377350" y="50519"/>
                    <a:pt x="367309" y="37889"/>
                  </a:cubicBezTo>
                  <a:cubicBezTo>
                    <a:pt x="357703" y="25259"/>
                    <a:pt x="344169" y="19162"/>
                    <a:pt x="327141" y="19162"/>
                  </a:cubicBezTo>
                  <a:close/>
                  <a:moveTo>
                    <a:pt x="0" y="3840"/>
                  </a:moveTo>
                  <a:lnTo>
                    <a:pt x="22989" y="3840"/>
                  </a:lnTo>
                  <a:lnTo>
                    <a:pt x="22989" y="73666"/>
                  </a:lnTo>
                  <a:lnTo>
                    <a:pt x="106703" y="73666"/>
                  </a:lnTo>
                  <a:lnTo>
                    <a:pt x="106703" y="3840"/>
                  </a:lnTo>
                  <a:lnTo>
                    <a:pt x="130126" y="3840"/>
                  </a:lnTo>
                  <a:lnTo>
                    <a:pt x="130126" y="174286"/>
                  </a:lnTo>
                  <a:lnTo>
                    <a:pt x="106703" y="174286"/>
                  </a:lnTo>
                  <a:lnTo>
                    <a:pt x="106703" y="93183"/>
                  </a:lnTo>
                  <a:lnTo>
                    <a:pt x="22989" y="93183"/>
                  </a:lnTo>
                  <a:lnTo>
                    <a:pt x="22989" y="174286"/>
                  </a:lnTo>
                  <a:lnTo>
                    <a:pt x="0" y="174286"/>
                  </a:lnTo>
                  <a:close/>
                  <a:moveTo>
                    <a:pt x="327141" y="0"/>
                  </a:moveTo>
                  <a:cubicBezTo>
                    <a:pt x="351154" y="0"/>
                    <a:pt x="370365" y="8274"/>
                    <a:pt x="384773" y="24388"/>
                  </a:cubicBezTo>
                  <a:cubicBezTo>
                    <a:pt x="399617" y="40502"/>
                    <a:pt x="406603" y="61842"/>
                    <a:pt x="406603" y="89280"/>
                  </a:cubicBezTo>
                  <a:cubicBezTo>
                    <a:pt x="406603" y="116281"/>
                    <a:pt x="399617" y="138057"/>
                    <a:pt x="384773" y="154171"/>
                  </a:cubicBezTo>
                  <a:cubicBezTo>
                    <a:pt x="370365" y="170285"/>
                    <a:pt x="351154" y="178124"/>
                    <a:pt x="327141" y="178124"/>
                  </a:cubicBezTo>
                  <a:cubicBezTo>
                    <a:pt x="303128" y="178124"/>
                    <a:pt x="283918" y="170285"/>
                    <a:pt x="269074" y="154171"/>
                  </a:cubicBezTo>
                  <a:cubicBezTo>
                    <a:pt x="254666" y="138057"/>
                    <a:pt x="247680" y="116281"/>
                    <a:pt x="247680" y="89280"/>
                  </a:cubicBezTo>
                  <a:cubicBezTo>
                    <a:pt x="247680" y="61842"/>
                    <a:pt x="254666" y="40502"/>
                    <a:pt x="269074" y="24388"/>
                  </a:cubicBezTo>
                  <a:cubicBezTo>
                    <a:pt x="283918" y="8274"/>
                    <a:pt x="303128" y="0"/>
                    <a:pt x="327141" y="0"/>
                  </a:cubicBezTo>
                  <a:close/>
                </a:path>
              </a:pathLst>
            </a:custGeom>
            <a:solidFill>
              <a:schemeClr val="bg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</p:grpSp>
      <p:sp>
        <p:nvSpPr>
          <p:cNvPr id="9" name="Rectangle 8"/>
          <p:cNvSpPr/>
          <p:nvPr/>
        </p:nvSpPr>
        <p:spPr>
          <a:xfrm>
            <a:off x="2840381" y="2963243"/>
            <a:ext cx="7778750" cy="79629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>
              <a:lnSpc>
                <a:spcPts val="5500"/>
              </a:lnSpc>
            </a:pPr>
            <a:r>
              <a:rPr lang="en-US" sz="4800" b="1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tamaran SemiBold" pitchFamily="2" charset="77"/>
                <a:cs typeface="Catamaran SemiBold" pitchFamily="2" charset="77"/>
              </a:rPr>
              <a:t>NETWORK</a:t>
            </a:r>
            <a:r>
              <a:rPr lang="en-US" sz="4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tamaran SemiBold" pitchFamily="2" charset="77"/>
                <a:cs typeface="Catamaran SemiBold" pitchFamily="2" charset="77"/>
              </a:rPr>
              <a:t> </a:t>
            </a:r>
            <a:r>
              <a:rPr lang="en-US" sz="48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tamaran SemiBold" pitchFamily="2" charset="77"/>
                <a:cs typeface="Catamaran SemiBold" pitchFamily="2" charset="77"/>
              </a:rPr>
              <a:t>HARDWARE</a:t>
            </a:r>
            <a:endParaRPr lang="en-US" sz="4800" b="1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tamaran SemiBold" pitchFamily="2" charset="77"/>
              <a:ea typeface="Nunito Bold" charset="0"/>
              <a:cs typeface="Catamaran SemiBold" pitchFamily="2" charset="77"/>
            </a:endParaRPr>
          </a:p>
        </p:txBody>
      </p:sp>
      <p:sp>
        <p:nvSpPr>
          <p:cNvPr id="14" name="Round Same Side Corner Rectangle 13"/>
          <p:cNvSpPr/>
          <p:nvPr/>
        </p:nvSpPr>
        <p:spPr>
          <a:xfrm>
            <a:off x="1059543" y="6606020"/>
            <a:ext cx="10116455" cy="251980"/>
          </a:xfrm>
          <a:prstGeom prst="round2SameRect">
            <a:avLst/>
          </a:prstGeom>
          <a:solidFill>
            <a:srgbClr val="9E063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Dr. UPPALAPATI SRILAKSHMI, Asst. Professor, Dept. of CSE, VFSTR Deemed to be University, E-mail: usl_cse@vignan.ac.in</a:t>
            </a:r>
            <a:endParaRPr lang="en-US" sz="1600" dirty="0"/>
          </a:p>
        </p:txBody>
      </p:sp>
      <p:pic>
        <p:nvPicPr>
          <p:cNvPr id="15" name="Picture 14" descr="vigna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96571" cy="53779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3"/>
          <p:cNvSpPr txBox="1"/>
          <p:nvPr/>
        </p:nvSpPr>
        <p:spPr>
          <a:xfrm>
            <a:off x="6414770" y="382905"/>
            <a:ext cx="46443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FFFF00"/>
                </a:solidFill>
                <a:latin typeface="Book Antiqua" panose="02040602050305030304" pitchFamily="18" charset="0"/>
                <a:cs typeface="Book Antiqua" panose="02040602050305030304" pitchFamily="18" charset="0"/>
              </a:rPr>
              <a:t>Wide Area Network</a:t>
            </a:r>
          </a:p>
        </p:txBody>
      </p:sp>
      <p:pic>
        <p:nvPicPr>
          <p:cNvPr id="8" name="Picture 7" descr="download 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" y="3641090"/>
            <a:ext cx="3781425" cy="2667000"/>
          </a:xfrm>
          <a:prstGeom prst="rect">
            <a:avLst/>
          </a:prstGeom>
        </p:spPr>
      </p:pic>
      <p:pic>
        <p:nvPicPr>
          <p:cNvPr id="19460" name="Picture Placeholder 19459" descr="1-09"/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tretch>
            <a:fillRect/>
          </a:stretch>
        </p:blipFill>
        <p:spPr>
          <a:xfrm>
            <a:off x="5118100" y="2036445"/>
            <a:ext cx="5789930" cy="26549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Text Box 9"/>
          <p:cNvSpPr txBox="1"/>
          <p:nvPr/>
        </p:nvSpPr>
        <p:spPr>
          <a:xfrm>
            <a:off x="5065395" y="1202055"/>
            <a:ext cx="63042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sz="240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Relation between hosts on LANs and the subnet.</a:t>
            </a:r>
            <a:endParaRPr lang="en-US" sz="240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5249545" y="4986020"/>
            <a:ext cx="55270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sz="240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A stream of packets from sender to receiver.</a:t>
            </a:r>
            <a:endParaRPr lang="en-US" sz="240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</p:txBody>
      </p:sp>
      <p:sp>
        <p:nvSpPr>
          <p:cNvPr id="7" name="Round Same Side Corner Rectangle 6"/>
          <p:cNvSpPr/>
          <p:nvPr/>
        </p:nvSpPr>
        <p:spPr>
          <a:xfrm>
            <a:off x="1059543" y="6606020"/>
            <a:ext cx="10116455" cy="251980"/>
          </a:xfrm>
          <a:prstGeom prst="round2SameRect">
            <a:avLst/>
          </a:prstGeom>
          <a:solidFill>
            <a:srgbClr val="9E063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Dr. UPPALAPATI SRILAKSHMI, Asst. Professor, Dept. of CSE, VFSTR Deemed to be University, E-mail: usl_cse@vignan.ac.in</a:t>
            </a:r>
            <a:endParaRPr lang="en-US" sz="1600" dirty="0"/>
          </a:p>
        </p:txBody>
      </p:sp>
      <p:pic>
        <p:nvPicPr>
          <p:cNvPr id="9" name="Picture 8" descr="vignan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96571" cy="53779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20115" y="1322348"/>
            <a:ext cx="6096000" cy="37846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WANs spans a large geographical area, often a country or continent. </a:t>
            </a:r>
            <a:endParaRPr lang="en-US" sz="2400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endParaRPr lang="en-US" sz="800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It contains collection of machines for running user applications, called </a:t>
            </a:r>
            <a:r>
              <a:rPr lang="en-US" sz="2400" b="1" dirty="0">
                <a:solidFill>
                  <a:srgbClr val="FFFF00"/>
                </a:solidFill>
                <a:latin typeface="Baskerville Old Face" panose="02020602080505020303" pitchFamily="18" charset="0"/>
              </a:rPr>
              <a:t>hosts</a:t>
            </a:r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or </a:t>
            </a:r>
            <a:r>
              <a:rPr lang="en-US" sz="2400" b="1" dirty="0">
                <a:solidFill>
                  <a:srgbClr val="FFFF00"/>
                </a:solidFill>
                <a:latin typeface="Baskerville Old Face" panose="02020602080505020303" pitchFamily="18" charset="0"/>
              </a:rPr>
              <a:t>end user</a:t>
            </a:r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. </a:t>
            </a:r>
            <a:endParaRPr lang="en-US" sz="2400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endParaRPr lang="en-US" sz="800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The hosts are connected by communication subnet or </a:t>
            </a:r>
            <a:r>
              <a:rPr lang="en-US" sz="2400" b="1" dirty="0">
                <a:solidFill>
                  <a:srgbClr val="FFFF00"/>
                </a:solidFill>
                <a:latin typeface="Baskerville Old Face" panose="02020602080505020303" pitchFamily="18" charset="0"/>
              </a:rPr>
              <a:t>subnet</a:t>
            </a:r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. The subnet carries message from host to host. </a:t>
            </a:r>
            <a:endParaRPr lang="en-US" sz="2400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endParaRPr lang="en-US" sz="800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For communication aspect – subnet </a:t>
            </a:r>
            <a:r>
              <a:rPr lang="en-US" sz="24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      </a:t>
            </a:r>
            <a:br>
              <a:rPr lang="en-US" sz="24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            application </a:t>
            </a:r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aspect - hosts</a:t>
            </a:r>
          </a:p>
        </p:txBody>
      </p:sp>
      <p:sp>
        <p:nvSpPr>
          <p:cNvPr id="4" name="Round Same Side Corner Rectangle 3"/>
          <p:cNvSpPr/>
          <p:nvPr/>
        </p:nvSpPr>
        <p:spPr>
          <a:xfrm>
            <a:off x="1059543" y="6606020"/>
            <a:ext cx="10116455" cy="251980"/>
          </a:xfrm>
          <a:prstGeom prst="round2SameRect">
            <a:avLst/>
          </a:prstGeom>
          <a:solidFill>
            <a:srgbClr val="9E063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Dr. UPPALAPATI SRILAKSHMI, Asst. Professor, Dept. of CSE, VFSTR Deemed to be University, E-mail: usl_cse@vignan.ac.in</a:t>
            </a:r>
            <a:endParaRPr lang="en-US" sz="1600" dirty="0"/>
          </a:p>
        </p:txBody>
      </p:sp>
      <p:pic>
        <p:nvPicPr>
          <p:cNvPr id="5" name="Picture 4" descr="vigna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96571" cy="53779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2" name="Picture Placeholder 1" descr="images (2)"/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tretch>
            <a:fillRect/>
          </a:stretch>
        </p:blipFill>
        <p:spPr>
          <a:xfrm>
            <a:off x="7155815" y="1253490"/>
            <a:ext cx="4035425" cy="3853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94215" y="358689"/>
            <a:ext cx="7213601" cy="624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In </a:t>
            </a:r>
            <a:r>
              <a:rPr lang="en-US" sz="2400" b="1" dirty="0" smtClean="0">
                <a:solidFill>
                  <a:srgbClr val="FFFF00"/>
                </a:solidFill>
                <a:latin typeface="Baskerville Old Face" panose="02020602080505020303" pitchFamily="18" charset="0"/>
              </a:rPr>
              <a:t>WAN</a:t>
            </a:r>
            <a:r>
              <a:rPr lang="en-US" sz="24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the subnets consists of two distinct components: transmission lines and switching elements. </a:t>
            </a:r>
          </a:p>
          <a:p>
            <a:pPr algn="just"/>
            <a:endParaRPr lang="en-US" sz="800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algn="just"/>
            <a:r>
              <a:rPr lang="en-US" sz="24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• Transmission lines are circuits or channels </a:t>
            </a:r>
          </a:p>
          <a:p>
            <a:pPr algn="just"/>
            <a:endParaRPr lang="en-US" sz="800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algn="just"/>
            <a:r>
              <a:rPr lang="en-US" sz="24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• Switching elements are specialized computers used to connect two or more transmission lines. These are called </a:t>
            </a:r>
            <a:r>
              <a:rPr lang="en-US" sz="2400" b="1" dirty="0" smtClean="0">
                <a:solidFill>
                  <a:srgbClr val="FFFF00"/>
                </a:solidFill>
                <a:latin typeface="Baskerville Old Face" panose="02020602080505020303" pitchFamily="18" charset="0"/>
              </a:rPr>
              <a:t>routers </a:t>
            </a:r>
          </a:p>
          <a:p>
            <a:pPr algn="just"/>
            <a:endParaRPr lang="en-US" sz="800" b="1" dirty="0" smtClean="0">
              <a:solidFill>
                <a:srgbClr val="FFFF00"/>
              </a:solidFill>
              <a:latin typeface="Baskerville Old Face" panose="02020602080505020303" pitchFamily="18" charset="0"/>
            </a:endParaRPr>
          </a:p>
          <a:p>
            <a:pPr algn="just"/>
            <a:r>
              <a:rPr lang="en-US" sz="24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• Each host is connected to LAN on which a router is present, or in some cases host can be connected directly connected to router. </a:t>
            </a:r>
          </a:p>
          <a:p>
            <a:pPr algn="just"/>
            <a:endParaRPr lang="en-US" sz="800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algn="just"/>
            <a:r>
              <a:rPr lang="en-US" sz="24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• The collection of communication lines and routers form the subnet.</a:t>
            </a:r>
          </a:p>
          <a:p>
            <a:pPr algn="just"/>
            <a:endParaRPr lang="en-US" sz="800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algn="just"/>
            <a:r>
              <a:rPr lang="en-US" sz="24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• </a:t>
            </a:r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If two routers do not share a cable or not wish to communicate , they must do this indirectly </a:t>
            </a:r>
            <a:r>
              <a:rPr lang="en-US" sz="24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i.e</a:t>
            </a:r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., via other router. </a:t>
            </a:r>
            <a:endParaRPr lang="en-US" sz="2400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endParaRPr lang="en-US" sz="24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Round Same Side Corner Rectangle 2"/>
          <p:cNvSpPr/>
          <p:nvPr/>
        </p:nvSpPr>
        <p:spPr>
          <a:xfrm>
            <a:off x="1059543" y="6606020"/>
            <a:ext cx="10116455" cy="251980"/>
          </a:xfrm>
          <a:prstGeom prst="round2SameRect">
            <a:avLst/>
          </a:prstGeom>
          <a:solidFill>
            <a:srgbClr val="9E063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Dr. UPPALAPATI SRILAKSHMI, Asst. Professor, Dept. of CSE, VFSTR Deemed to be University, E-mail: usl_cse@vignan.ac.in</a:t>
            </a:r>
            <a:endParaRPr lang="en-US" sz="1600" dirty="0"/>
          </a:p>
        </p:txBody>
      </p:sp>
      <p:pic>
        <p:nvPicPr>
          <p:cNvPr id="4" name="Picture 3" descr="vigna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96571" cy="53779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5" name="Picture Placeholder 4" descr="images (4)"/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tretch>
            <a:fillRect/>
          </a:stretch>
        </p:blipFill>
        <p:spPr>
          <a:xfrm>
            <a:off x="350520" y="1870075"/>
            <a:ext cx="3063875" cy="3053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-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3271520"/>
            <a:ext cx="9406890" cy="25374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Rectangle 1"/>
          <p:cNvSpPr/>
          <p:nvPr/>
        </p:nvSpPr>
        <p:spPr>
          <a:xfrm>
            <a:off x="319405" y="876300"/>
            <a:ext cx="9407525" cy="2061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charset="0"/>
              <a:buChar char="Ø"/>
            </a:pPr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When the packet is send from one router to another via one or more intermediate routers , the packet is received at each router and stores until required output line is free and then forward. </a:t>
            </a:r>
            <a:endParaRPr lang="en-US" sz="2400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algn="just"/>
            <a:endParaRPr lang="en-US" sz="8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A </a:t>
            </a:r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subnet using this principle is called point-to-point , store- and-forward, </a:t>
            </a:r>
            <a:r>
              <a:rPr lang="en-US" sz="24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/>
            </a:r>
            <a:br>
              <a:rPr lang="en-US" sz="24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or </a:t>
            </a:r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packet-switching subnet.</a:t>
            </a:r>
          </a:p>
        </p:txBody>
      </p:sp>
      <p:sp>
        <p:nvSpPr>
          <p:cNvPr id="5" name="Round Same Side Corner Rectangle 4"/>
          <p:cNvSpPr/>
          <p:nvPr/>
        </p:nvSpPr>
        <p:spPr>
          <a:xfrm>
            <a:off x="1059543" y="6606020"/>
            <a:ext cx="10116455" cy="251980"/>
          </a:xfrm>
          <a:prstGeom prst="round2SameRect">
            <a:avLst/>
          </a:prstGeom>
          <a:solidFill>
            <a:srgbClr val="9E063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Dr. UPPALAPATI SRILAKSHMI, Asst. Professor, Dept. of CSE, VFSTR Deemed to be University, E-mail: usl_cse@vignan.ac.in</a:t>
            </a:r>
            <a:endParaRPr lang="en-US" sz="1600" dirty="0"/>
          </a:p>
        </p:txBody>
      </p:sp>
      <p:pic>
        <p:nvPicPr>
          <p:cNvPr id="6" name="Picture 5" descr="vignan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96571" cy="53779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3"/>
          <p:cNvSpPr txBox="1"/>
          <p:nvPr/>
        </p:nvSpPr>
        <p:spPr>
          <a:xfrm>
            <a:off x="6476365" y="295910"/>
            <a:ext cx="44932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FFFF00"/>
                </a:solidFill>
                <a:latin typeface="Book Antiqua" panose="02040602050305030304" pitchFamily="18" charset="0"/>
                <a:cs typeface="Book Antiqua" panose="02040602050305030304" pitchFamily="18" charset="0"/>
              </a:rPr>
              <a:t>Wireless Networks</a:t>
            </a:r>
          </a:p>
        </p:txBody>
      </p:sp>
      <p:pic>
        <p:nvPicPr>
          <p:cNvPr id="3" name="Picture Placeholder 2" descr="download"/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tretch>
            <a:fillRect/>
          </a:stretch>
        </p:blipFill>
        <p:spPr>
          <a:xfrm>
            <a:off x="455930" y="1420495"/>
            <a:ext cx="5031105" cy="3413760"/>
          </a:xfrm>
          <a:prstGeom prst="rect">
            <a:avLst/>
          </a:prstGeom>
        </p:spPr>
      </p:pic>
      <p:pic>
        <p:nvPicPr>
          <p:cNvPr id="4" name="Picture 3" descr="images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550" y="2766060"/>
            <a:ext cx="5124450" cy="320294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476365" y="941070"/>
            <a:ext cx="475361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None/>
            </a:pPr>
            <a:r>
              <a:rPr sz="240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Categories of wireless networks:</a:t>
            </a:r>
          </a:p>
          <a:p>
            <a:pPr algn="l">
              <a:buChar char="•"/>
            </a:pPr>
            <a:r>
              <a:rPr lang="en-US" sz="240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</a:t>
            </a:r>
            <a:r>
              <a:rPr sz="240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System interconnection</a:t>
            </a:r>
            <a:endParaRPr sz="2400">
              <a:solidFill>
                <a:schemeClr val="bg1"/>
              </a:solidFill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pPr algn="l">
              <a:buChar char="•"/>
            </a:pPr>
            <a:r>
              <a:rPr lang="en-US" sz="240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</a:t>
            </a:r>
            <a:r>
              <a:rPr sz="240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Wireless LANs</a:t>
            </a:r>
            <a:endParaRPr sz="2400">
              <a:solidFill>
                <a:schemeClr val="bg1"/>
              </a:solidFill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pPr algn="l">
              <a:buChar char="•"/>
            </a:pPr>
            <a:r>
              <a:rPr lang="en-US" sz="240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</a:t>
            </a:r>
            <a:r>
              <a:rPr sz="240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Wireless </a:t>
            </a:r>
            <a:r>
              <a:rPr sz="2400" err="1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WANs</a:t>
            </a:r>
            <a:endParaRPr lang="en-US" sz="2400" err="1">
              <a:solidFill>
                <a:schemeClr val="bg1"/>
              </a:solidFill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</p:txBody>
      </p:sp>
      <p:sp>
        <p:nvSpPr>
          <p:cNvPr id="6" name="Round Same Side Corner Rectangle 5"/>
          <p:cNvSpPr/>
          <p:nvPr/>
        </p:nvSpPr>
        <p:spPr>
          <a:xfrm>
            <a:off x="1059543" y="6606020"/>
            <a:ext cx="10116455" cy="251980"/>
          </a:xfrm>
          <a:prstGeom prst="round2SameRect">
            <a:avLst/>
          </a:prstGeom>
          <a:solidFill>
            <a:srgbClr val="9E063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Dr. UPPALAPATI SRILAKSHMI, Asst. Professor, Dept. of CSE, VFSTR Deemed to be University, E-mail: usl_cse@vignan.ac.in</a:t>
            </a:r>
            <a:endParaRPr lang="en-US" sz="1600" dirty="0"/>
          </a:p>
        </p:txBody>
      </p:sp>
      <p:pic>
        <p:nvPicPr>
          <p:cNvPr id="7" name="Picture 6" descr="vignan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96571" cy="53779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3"/>
          <p:cNvSpPr txBox="1"/>
          <p:nvPr/>
        </p:nvSpPr>
        <p:spPr>
          <a:xfrm>
            <a:off x="5795645" y="374650"/>
            <a:ext cx="50006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FFFF00"/>
                </a:solidFill>
                <a:latin typeface="Book Antiqua" panose="02040602050305030304" pitchFamily="18" charset="0"/>
                <a:cs typeface="Book Antiqua" panose="02040602050305030304" pitchFamily="18" charset="0"/>
              </a:rPr>
              <a:t>Wireless Networks</a:t>
            </a:r>
          </a:p>
        </p:txBody>
      </p:sp>
      <p:pic>
        <p:nvPicPr>
          <p:cNvPr id="23556" name="Picture Placeholder 23555" descr="1-11"/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tretch>
            <a:fillRect/>
          </a:stretch>
        </p:blipFill>
        <p:spPr>
          <a:xfrm>
            <a:off x="1680210" y="1437640"/>
            <a:ext cx="9566910" cy="31292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5"/>
          <p:cNvSpPr txBox="1"/>
          <p:nvPr/>
        </p:nvSpPr>
        <p:spPr>
          <a:xfrm>
            <a:off x="7586345" y="4713605"/>
            <a:ext cx="2540000" cy="423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90000"/>
              </a:lnSpc>
            </a:pPr>
            <a:r>
              <a:rPr sz="2400">
                <a:solidFill>
                  <a:srgbClr val="FFFF00"/>
                </a:solidFill>
                <a:latin typeface="Book Antiqua" panose="02040602050305030304" pitchFamily="18" charset="0"/>
                <a:cs typeface="Book Antiqua" panose="02040602050305030304" pitchFamily="18" charset="0"/>
                <a:sym typeface="+mn-ea"/>
              </a:rPr>
              <a:t>(b) </a:t>
            </a:r>
            <a:r>
              <a:rPr sz="2400">
                <a:solidFill>
                  <a:schemeClr val="bg1"/>
                </a:solidFill>
                <a:latin typeface="Book Antiqua" panose="02040602050305030304" pitchFamily="18" charset="0"/>
                <a:cs typeface="Book Antiqua" panose="02040602050305030304" pitchFamily="18" charset="0"/>
                <a:sym typeface="+mn-ea"/>
              </a:rPr>
              <a:t>Wireless LAN</a:t>
            </a:r>
            <a:endParaRPr lang="en-US" sz="2400">
              <a:solidFill>
                <a:schemeClr val="bg1"/>
              </a:solidFill>
              <a:latin typeface="Book Antiqua" panose="02040602050305030304" pitchFamily="18" charset="0"/>
              <a:cs typeface="Book Antiqua" panose="02040602050305030304" pitchFamily="18" charset="0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313305" y="4713605"/>
            <a:ext cx="3832225" cy="423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90000"/>
              </a:lnSpc>
            </a:pPr>
            <a:r>
              <a:rPr sz="2400" dirty="0">
                <a:solidFill>
                  <a:srgbClr val="FFFF00"/>
                </a:solidFill>
                <a:latin typeface="Book Antiqua" panose="02040602050305030304" pitchFamily="18" charset="0"/>
                <a:cs typeface="Book Antiqua" panose="02040602050305030304" pitchFamily="18" charset="0"/>
                <a:sym typeface="+mn-ea"/>
              </a:rPr>
              <a:t>(a) </a:t>
            </a:r>
            <a:r>
              <a:rPr sz="2400" dirty="0">
                <a:solidFill>
                  <a:schemeClr val="bg1"/>
                </a:solidFill>
                <a:latin typeface="Book Antiqua" panose="02040602050305030304" pitchFamily="18" charset="0"/>
                <a:cs typeface="Book Antiqua" panose="02040602050305030304" pitchFamily="18" charset="0"/>
                <a:sym typeface="+mn-ea"/>
              </a:rPr>
              <a:t>Bluetooth configuration</a:t>
            </a:r>
            <a:endParaRPr lang="en-US" sz="2400" dirty="0">
              <a:solidFill>
                <a:schemeClr val="bg1"/>
              </a:solidFill>
              <a:latin typeface="Book Antiqua" panose="02040602050305030304" pitchFamily="18" charset="0"/>
              <a:cs typeface="Book Antiqua" panose="02040602050305030304" pitchFamily="18" charset="0"/>
              <a:sym typeface="+mn-ea"/>
            </a:endParaRPr>
          </a:p>
        </p:txBody>
      </p:sp>
      <p:sp>
        <p:nvSpPr>
          <p:cNvPr id="8" name="Round Same Side Corner Rectangle 7"/>
          <p:cNvSpPr/>
          <p:nvPr/>
        </p:nvSpPr>
        <p:spPr>
          <a:xfrm>
            <a:off x="1059543" y="6606020"/>
            <a:ext cx="10116455" cy="251980"/>
          </a:xfrm>
          <a:prstGeom prst="round2SameRect">
            <a:avLst/>
          </a:prstGeom>
          <a:solidFill>
            <a:srgbClr val="9E063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Dr. UPPALAPATI SRILAKSHMI, Asst. Professor, Dept. of CSE, VFSTR Deemed to be University, E-mail: usl_cse@vignan.ac.in</a:t>
            </a:r>
            <a:endParaRPr lang="en-US" sz="1600" dirty="0"/>
          </a:p>
        </p:txBody>
      </p:sp>
      <p:pic>
        <p:nvPicPr>
          <p:cNvPr id="9" name="Picture 8" descr="vigna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96571" cy="53779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3"/>
          <p:cNvSpPr txBox="1"/>
          <p:nvPr/>
        </p:nvSpPr>
        <p:spPr>
          <a:xfrm>
            <a:off x="6367780" y="299085"/>
            <a:ext cx="4514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FFFF00"/>
                </a:solidFill>
                <a:latin typeface="Book Antiqua" panose="02040602050305030304" pitchFamily="18" charset="0"/>
                <a:cs typeface="Book Antiqua" panose="02040602050305030304" pitchFamily="18" charset="0"/>
              </a:rPr>
              <a:t>Wireless Networks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7668260" y="4713605"/>
            <a:ext cx="3009900" cy="423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90000"/>
              </a:lnSpc>
            </a:pPr>
            <a:r>
              <a:rPr sz="2400">
                <a:solidFill>
                  <a:srgbClr val="FFFF00"/>
                </a:solidFill>
                <a:latin typeface="Book Antiqua" panose="02040602050305030304" pitchFamily="18" charset="0"/>
                <a:cs typeface="Book Antiqua" panose="02040602050305030304" pitchFamily="18" charset="0"/>
                <a:sym typeface="+mn-ea"/>
              </a:rPr>
              <a:t>(b) </a:t>
            </a:r>
            <a:r>
              <a:rPr sz="2400">
                <a:solidFill>
                  <a:schemeClr val="bg1"/>
                </a:solidFill>
                <a:latin typeface="Book Antiqua" panose="02040602050305030304" pitchFamily="18" charset="0"/>
                <a:cs typeface="Book Antiqua" panose="02040602050305030304" pitchFamily="18" charset="0"/>
                <a:sym typeface="+mn-ea"/>
              </a:rPr>
              <a:t>A </a:t>
            </a:r>
            <a:r>
              <a:rPr lang="en-US" sz="2400">
                <a:solidFill>
                  <a:schemeClr val="bg1"/>
                </a:solidFill>
                <a:latin typeface="Book Antiqua" panose="02040602050305030304" pitchFamily="18" charset="0"/>
                <a:cs typeface="Book Antiqua" panose="02040602050305030304" pitchFamily="18" charset="0"/>
                <a:sym typeface="+mn-ea"/>
              </a:rPr>
              <a:t>F</a:t>
            </a:r>
            <a:r>
              <a:rPr sz="2400">
                <a:solidFill>
                  <a:schemeClr val="bg1"/>
                </a:solidFill>
                <a:latin typeface="Book Antiqua" panose="02040602050305030304" pitchFamily="18" charset="0"/>
                <a:cs typeface="Book Antiqua" panose="02040602050305030304" pitchFamily="18" charset="0"/>
                <a:sym typeface="+mn-ea"/>
              </a:rPr>
              <a:t>lying LAN</a:t>
            </a:r>
            <a:endParaRPr lang="en-US" sz="2400">
              <a:solidFill>
                <a:schemeClr val="bg1"/>
              </a:solidFill>
              <a:latin typeface="Book Antiqua" panose="02040602050305030304" pitchFamily="18" charset="0"/>
              <a:cs typeface="Book Antiqua" panose="02040602050305030304" pitchFamily="18" charset="0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229485" y="4713605"/>
            <a:ext cx="4655185" cy="423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90000"/>
              </a:lnSpc>
            </a:pPr>
            <a:r>
              <a:rPr sz="2400">
                <a:solidFill>
                  <a:srgbClr val="FFFF00"/>
                </a:solidFill>
                <a:latin typeface="Book Antiqua" panose="02040602050305030304" pitchFamily="18" charset="0"/>
                <a:cs typeface="Book Antiqua" panose="02040602050305030304" pitchFamily="18" charset="0"/>
                <a:sym typeface="+mn-ea"/>
              </a:rPr>
              <a:t>(a)</a:t>
            </a:r>
            <a:r>
              <a:rPr sz="2400" err="1">
                <a:solidFill>
                  <a:srgbClr val="FFFF00"/>
                </a:solidFill>
                <a:latin typeface="Book Antiqua" panose="02040602050305030304" pitchFamily="18" charset="0"/>
                <a:cs typeface="Book Antiqua" panose="02040602050305030304" pitchFamily="18" charset="0"/>
                <a:sym typeface="+mn-ea"/>
              </a:rPr>
              <a:t> </a:t>
            </a:r>
            <a:r>
              <a:rPr sz="2400">
                <a:solidFill>
                  <a:schemeClr val="bg1"/>
                </a:solidFill>
                <a:latin typeface="Book Antiqua" panose="02040602050305030304" pitchFamily="18" charset="0"/>
                <a:cs typeface="Book Antiqua" panose="02040602050305030304" pitchFamily="18" charset="0"/>
                <a:sym typeface="+mn-ea"/>
              </a:rPr>
              <a:t>Individual </a:t>
            </a:r>
            <a:r>
              <a:rPr lang="en-US" sz="2400">
                <a:solidFill>
                  <a:schemeClr val="bg1"/>
                </a:solidFill>
                <a:latin typeface="Book Antiqua" panose="02040602050305030304" pitchFamily="18" charset="0"/>
                <a:cs typeface="Book Antiqua" panose="02040602050305030304" pitchFamily="18" charset="0"/>
                <a:sym typeface="+mn-ea"/>
              </a:rPr>
              <a:t>M</a:t>
            </a:r>
            <a:r>
              <a:rPr sz="2400">
                <a:solidFill>
                  <a:schemeClr val="bg1"/>
                </a:solidFill>
                <a:latin typeface="Book Antiqua" panose="02040602050305030304" pitchFamily="18" charset="0"/>
                <a:cs typeface="Book Antiqua" panose="02040602050305030304" pitchFamily="18" charset="0"/>
                <a:sym typeface="+mn-ea"/>
              </a:rPr>
              <a:t>obile </a:t>
            </a:r>
            <a:r>
              <a:rPr lang="en-US" sz="2400">
                <a:solidFill>
                  <a:schemeClr val="bg1"/>
                </a:solidFill>
                <a:latin typeface="Book Antiqua" panose="02040602050305030304" pitchFamily="18" charset="0"/>
                <a:cs typeface="Book Antiqua" panose="02040602050305030304" pitchFamily="18" charset="0"/>
                <a:sym typeface="+mn-ea"/>
              </a:rPr>
              <a:t>C</a:t>
            </a:r>
            <a:r>
              <a:rPr sz="2400">
                <a:solidFill>
                  <a:schemeClr val="bg1"/>
                </a:solidFill>
                <a:latin typeface="Book Antiqua" panose="02040602050305030304" pitchFamily="18" charset="0"/>
                <a:cs typeface="Book Antiqua" panose="02040602050305030304" pitchFamily="18" charset="0"/>
                <a:sym typeface="+mn-ea"/>
              </a:rPr>
              <a:t>omputers</a:t>
            </a:r>
            <a:endParaRPr lang="en-US" sz="2400">
              <a:solidFill>
                <a:schemeClr val="bg1"/>
              </a:solidFill>
              <a:latin typeface="Book Antiqua" panose="02040602050305030304" pitchFamily="18" charset="0"/>
              <a:cs typeface="Book Antiqua" panose="02040602050305030304" pitchFamily="18" charset="0"/>
              <a:sym typeface="+mn-ea"/>
            </a:endParaRPr>
          </a:p>
        </p:txBody>
      </p:sp>
      <p:pic>
        <p:nvPicPr>
          <p:cNvPr id="24580" name="Picture Placeholder 24579" descr="1-12"/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tretch>
            <a:fillRect/>
          </a:stretch>
        </p:blipFill>
        <p:spPr>
          <a:xfrm>
            <a:off x="2045970" y="1346200"/>
            <a:ext cx="9140190" cy="31127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ound Same Side Corner Rectangle 7"/>
          <p:cNvSpPr/>
          <p:nvPr/>
        </p:nvSpPr>
        <p:spPr>
          <a:xfrm>
            <a:off x="1059543" y="6606020"/>
            <a:ext cx="10116455" cy="251980"/>
          </a:xfrm>
          <a:prstGeom prst="round2SameRect">
            <a:avLst/>
          </a:prstGeom>
          <a:solidFill>
            <a:srgbClr val="9E063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Dr. UPPALAPATI SRILAKSHMI, Asst. Professor, Dept. of CSE, VFSTR Deemed to be University, E-mail: usl_cse@vignan.ac.in</a:t>
            </a:r>
            <a:endParaRPr lang="en-US" sz="1600" dirty="0"/>
          </a:p>
        </p:txBody>
      </p:sp>
      <p:pic>
        <p:nvPicPr>
          <p:cNvPr id="9" name="Picture 8" descr="vigna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96571" cy="53779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3"/>
          <p:cNvSpPr txBox="1"/>
          <p:nvPr/>
        </p:nvSpPr>
        <p:spPr>
          <a:xfrm>
            <a:off x="7522845" y="248285"/>
            <a:ext cx="3653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Book Antiqua" panose="02040602050305030304" pitchFamily="18" charset="0"/>
                <a:cs typeface="Book Antiqua" panose="02040602050305030304" pitchFamily="18" charset="0"/>
              </a:rPr>
              <a:t>Home Networks</a:t>
            </a:r>
          </a:p>
        </p:txBody>
      </p:sp>
      <p:pic>
        <p:nvPicPr>
          <p:cNvPr id="5" name="Picture Placeholder 4" descr="download (1)"/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tretch>
            <a:fillRect/>
          </a:stretch>
        </p:blipFill>
        <p:spPr>
          <a:xfrm>
            <a:off x="936625" y="893445"/>
            <a:ext cx="5125720" cy="2237740"/>
          </a:xfrm>
          <a:prstGeom prst="rect">
            <a:avLst/>
          </a:prstGeom>
        </p:spPr>
      </p:pic>
      <p:pic>
        <p:nvPicPr>
          <p:cNvPr id="6" name="Picture 5" descr="download (2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835" y="3369945"/>
            <a:ext cx="5133340" cy="24511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595110" y="1198245"/>
            <a:ext cx="5005070" cy="4276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buChar char="•"/>
            </a:pPr>
            <a:r>
              <a:rPr sz="2400" dirty="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Computers (desktop PC, PDA, shared peripherals</a:t>
            </a:r>
          </a:p>
          <a:p>
            <a:pPr indent="0" algn="just">
              <a:buNone/>
            </a:pPr>
            <a:endParaRPr sz="800" dirty="0">
              <a:solidFill>
                <a:schemeClr val="bg1"/>
              </a:solidFill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pPr algn="just">
              <a:buChar char="•"/>
            </a:pPr>
            <a:r>
              <a:rPr sz="2400" dirty="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Entertainment (TV, DVD, VCR, camera, stereo, MP3)</a:t>
            </a:r>
          </a:p>
          <a:p>
            <a:pPr indent="0" algn="just">
              <a:buNone/>
            </a:pPr>
            <a:endParaRPr sz="800" dirty="0">
              <a:solidFill>
                <a:schemeClr val="bg1"/>
              </a:solidFill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pPr algn="just">
              <a:buChar char="•"/>
            </a:pPr>
            <a:r>
              <a:rPr sz="2400" dirty="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Telecomm (telephone, cell phone, intercom, fax)</a:t>
            </a:r>
          </a:p>
          <a:p>
            <a:pPr indent="0" algn="just">
              <a:buNone/>
            </a:pPr>
            <a:endParaRPr sz="800" dirty="0">
              <a:solidFill>
                <a:schemeClr val="bg1"/>
              </a:solidFill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pPr algn="just">
              <a:buChar char="•"/>
            </a:pPr>
            <a:r>
              <a:rPr sz="2400" dirty="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Appliances (microwave, fridge, clock, furnace, airco)</a:t>
            </a:r>
          </a:p>
          <a:p>
            <a:pPr indent="0" algn="just">
              <a:buNone/>
            </a:pPr>
            <a:endParaRPr sz="800" dirty="0">
              <a:solidFill>
                <a:schemeClr val="bg1"/>
              </a:solidFill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pPr algn="just">
              <a:buChar char="•"/>
            </a:pPr>
            <a:r>
              <a:rPr sz="2400" dirty="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Telemetry (utility meter, burglar alarm, </a:t>
            </a:r>
            <a:r>
              <a:rPr sz="2400" dirty="0" smtClean="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bodycam).</a:t>
            </a:r>
            <a:endParaRPr lang="en-US" sz="2400" dirty="0" smtClean="0">
              <a:solidFill>
                <a:schemeClr val="bg1"/>
              </a:solidFill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</p:txBody>
      </p:sp>
      <p:sp>
        <p:nvSpPr>
          <p:cNvPr id="8" name="Round Same Side Corner Rectangle 7"/>
          <p:cNvSpPr/>
          <p:nvPr/>
        </p:nvSpPr>
        <p:spPr>
          <a:xfrm>
            <a:off x="1059543" y="6606020"/>
            <a:ext cx="10116455" cy="251980"/>
          </a:xfrm>
          <a:prstGeom prst="round2SameRect">
            <a:avLst/>
          </a:prstGeom>
          <a:solidFill>
            <a:srgbClr val="9E063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Dr. UPPALAPATI SRILAKSHMI, Asst. Professor, Dept. of CSE, VFSTR Deemed to be University, E-mail: usl_cse@vignan.ac.in</a:t>
            </a:r>
            <a:endParaRPr lang="en-US" sz="1600" dirty="0"/>
          </a:p>
        </p:txBody>
      </p:sp>
      <p:pic>
        <p:nvPicPr>
          <p:cNvPr id="9" name="Picture 8" descr="vignan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96571" cy="53779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3"/>
          <p:cNvSpPr txBox="1"/>
          <p:nvPr/>
        </p:nvSpPr>
        <p:spPr>
          <a:xfrm>
            <a:off x="7318375" y="339090"/>
            <a:ext cx="3653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FFFF00"/>
                </a:solidFill>
                <a:latin typeface="Book Antiqua" panose="02040602050305030304" pitchFamily="18" charset="0"/>
                <a:cs typeface="Book Antiqua" panose="02040602050305030304" pitchFamily="18" charset="0"/>
              </a:rPr>
              <a:t>Internetworks</a:t>
            </a:r>
          </a:p>
        </p:txBody>
      </p:sp>
      <p:pic>
        <p:nvPicPr>
          <p:cNvPr id="2" name="Picture 1" descr="download (3)"/>
          <p:cNvPicPr>
            <a:picLocks noChangeAspect="1"/>
          </p:cNvPicPr>
          <p:nvPr/>
        </p:nvPicPr>
        <p:blipFill>
          <a:blip r:embed="rId2"/>
          <a:srcRect l="13643" r="12738"/>
          <a:stretch>
            <a:fillRect/>
          </a:stretch>
        </p:blipFill>
        <p:spPr>
          <a:xfrm>
            <a:off x="824230" y="1753870"/>
            <a:ext cx="4561840" cy="3350895"/>
          </a:xfrm>
          <a:prstGeom prst="rect">
            <a:avLst/>
          </a:prstGeom>
        </p:spPr>
      </p:pic>
      <p:pic>
        <p:nvPicPr>
          <p:cNvPr id="4" name="Picture Placeholder 3" descr="download (4)"/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tretch>
            <a:fillRect/>
          </a:stretch>
        </p:blipFill>
        <p:spPr>
          <a:xfrm>
            <a:off x="5962650" y="3261995"/>
            <a:ext cx="5219065" cy="298196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000115" y="1051560"/>
            <a:ext cx="487870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charset="0"/>
              <a:buChar char="Ø"/>
            </a:pPr>
            <a:r>
              <a:rPr lang="en-US" sz="240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Connect multiple networks of one or more organizations into a large, uniform communication system. </a:t>
            </a:r>
          </a:p>
          <a:p>
            <a:pPr marL="342900" indent="-342900" algn="just">
              <a:buFont typeface="Wingdings" panose="05000000000000000000" charset="0"/>
              <a:buChar char="Ø"/>
            </a:pPr>
            <a:r>
              <a:rPr lang="en-US" sz="240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The resulting system is called an Internetwork or Internet.</a:t>
            </a:r>
          </a:p>
        </p:txBody>
      </p:sp>
      <p:sp>
        <p:nvSpPr>
          <p:cNvPr id="6" name="Round Same Side Corner Rectangle 5"/>
          <p:cNvSpPr/>
          <p:nvPr/>
        </p:nvSpPr>
        <p:spPr>
          <a:xfrm>
            <a:off x="1059543" y="6606020"/>
            <a:ext cx="10116455" cy="251980"/>
          </a:xfrm>
          <a:prstGeom prst="round2SameRect">
            <a:avLst/>
          </a:prstGeom>
          <a:solidFill>
            <a:srgbClr val="9E063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Dr. UPPALAPATI SRILAKSHMI, Asst. Professor, Dept. of CSE, VFSTR Deemed to be University, E-mail: usl_cse@vignan.ac.in</a:t>
            </a:r>
            <a:endParaRPr lang="en-US" sz="1600" dirty="0"/>
          </a:p>
        </p:txBody>
      </p:sp>
      <p:pic>
        <p:nvPicPr>
          <p:cNvPr id="8" name="Picture 7" descr="vignan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96571" cy="53779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3"/>
          <p:cNvSpPr txBox="1"/>
          <p:nvPr/>
        </p:nvSpPr>
        <p:spPr>
          <a:xfrm>
            <a:off x="7662545" y="339090"/>
            <a:ext cx="29095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3600" b="1">
                <a:solidFill>
                  <a:schemeClr val="bg1"/>
                </a:solidFill>
                <a:latin typeface="Book Antiqua" panose="02040602050305030304" pitchFamily="18" charset="0"/>
                <a:cs typeface="Book Antiqua" panose="02040602050305030304" pitchFamily="18" charset="0"/>
              </a:rPr>
              <a:t>SUM</a:t>
            </a:r>
            <a:r>
              <a:rPr lang="en-IN" altLang="en-US" sz="3600" b="1">
                <a:solidFill>
                  <a:srgbClr val="FFFF00"/>
                </a:solidFill>
                <a:latin typeface="Book Antiqua" panose="02040602050305030304" pitchFamily="18" charset="0"/>
                <a:cs typeface="Book Antiqua" panose="02040602050305030304" pitchFamily="18" charset="0"/>
              </a:rPr>
              <a:t>MARY</a:t>
            </a:r>
            <a:endParaRPr lang="en-US" sz="3600" b="1">
              <a:solidFill>
                <a:srgbClr val="FFFF00"/>
              </a:solidFill>
              <a:latin typeface="Book Antiqua" panose="02040602050305030304" pitchFamily="18" charset="0"/>
              <a:cs typeface="Book Antiqua" panose="02040602050305030304" pitchFamily="18" charset="0"/>
            </a:endParaRPr>
          </a:p>
        </p:txBody>
      </p:sp>
      <p:pic>
        <p:nvPicPr>
          <p:cNvPr id="2" name="Picture 1" descr="C:\Users\Saibaba\Desktop\download.jpgdownloa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13435" y="2030730"/>
            <a:ext cx="3193415" cy="2797175"/>
          </a:xfrm>
          <a:prstGeom prst="rect">
            <a:avLst/>
          </a:prstGeom>
        </p:spPr>
      </p:pic>
      <p:sp>
        <p:nvSpPr>
          <p:cNvPr id="6" name="Round Same Side Corner Rectangle 5"/>
          <p:cNvSpPr/>
          <p:nvPr/>
        </p:nvSpPr>
        <p:spPr>
          <a:xfrm>
            <a:off x="1059543" y="6606020"/>
            <a:ext cx="10116455" cy="251980"/>
          </a:xfrm>
          <a:prstGeom prst="round2SameRect">
            <a:avLst/>
          </a:prstGeom>
          <a:solidFill>
            <a:srgbClr val="9E063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Dr. UPPALAPATI SRILAKSHMI, Asst. Professor, Dept. of CSE, VFSTR Deemed to be University, E-mail: usl_cse@vignan.ac.in</a:t>
            </a:r>
            <a:endParaRPr lang="en-US" sz="1600" dirty="0"/>
          </a:p>
        </p:txBody>
      </p:sp>
      <p:pic>
        <p:nvPicPr>
          <p:cNvPr id="8" name="Picture 7" descr="vigna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96571" cy="53779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5" name="Text Box 4"/>
          <p:cNvSpPr txBox="1"/>
          <p:nvPr/>
        </p:nvSpPr>
        <p:spPr>
          <a:xfrm>
            <a:off x="4491355" y="1290955"/>
            <a:ext cx="7056755" cy="4276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buFont typeface="Wingdings" panose="05000000000000000000" charset="0"/>
              <a:buChar char="Ø"/>
            </a:pPr>
            <a:r>
              <a:rPr lang="en-US" sz="240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Networking hardware, also known as network equipment or computer networking devices, are electronic devices which are required for communication and interaction between devices on a computer network.</a:t>
            </a:r>
          </a:p>
          <a:p>
            <a:pPr algn="just"/>
            <a:endParaRPr lang="en-US" sz="800">
              <a:solidFill>
                <a:schemeClr val="bg1"/>
              </a:solidFill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r>
              <a:rPr lang="en-IN" altLang="en-US" sz="240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Components of Network Hardware Devices are:</a:t>
            </a:r>
          </a:p>
          <a:p>
            <a:pPr marL="342900" indent="-342900" algn="just">
              <a:buFont typeface="Wingdings" panose="05000000000000000000" charset="0"/>
              <a:buChar char="Ø"/>
            </a:pPr>
            <a:endParaRPr lang="en-IN" altLang="en-US" sz="800">
              <a:solidFill>
                <a:schemeClr val="bg1"/>
              </a:solidFill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pPr algn="just"/>
            <a:r>
              <a:rPr lang="en-IN" altLang="en-US" sz="240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  </a:t>
            </a:r>
            <a:r>
              <a:rPr lang="en-IN" altLang="en-US" sz="80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        </a:t>
            </a:r>
            <a:r>
              <a:rPr lang="en-IN" altLang="en-US" sz="240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NIC, HUB, Switch, Router, Gateway and Modem.</a:t>
            </a:r>
          </a:p>
          <a:p>
            <a:pPr algn="just"/>
            <a:endParaRPr lang="en-IN" altLang="en-US" sz="800">
              <a:solidFill>
                <a:schemeClr val="bg1"/>
              </a:solidFill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r>
              <a:rPr lang="en-IN" altLang="en-US" sz="240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Types of Networks are:</a:t>
            </a:r>
          </a:p>
          <a:p>
            <a:pPr algn="just"/>
            <a:endParaRPr lang="en-IN" altLang="en-US" sz="800">
              <a:solidFill>
                <a:schemeClr val="bg1"/>
              </a:solidFill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pPr algn="just"/>
            <a:r>
              <a:rPr lang="en-IN" altLang="en-US" sz="240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     LAN, MAN, WAN, Wireless Networks, Home    </a:t>
            </a:r>
            <a:br>
              <a:rPr lang="en-IN" altLang="en-US" sz="240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</a:br>
            <a:r>
              <a:rPr lang="en-IN" altLang="en-US" sz="240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     Networks and Internetworks.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15" y="1912620"/>
            <a:ext cx="3385185" cy="2703195"/>
          </a:xfrm>
        </p:spPr>
      </p:pic>
      <p:grpSp>
        <p:nvGrpSpPr>
          <p:cNvPr id="6" name="Group 5"/>
          <p:cNvGrpSpPr/>
          <p:nvPr/>
        </p:nvGrpSpPr>
        <p:grpSpPr>
          <a:xfrm flipH="1">
            <a:off x="-644918" y="-451108"/>
            <a:ext cx="13507478" cy="7815652"/>
            <a:chOff x="-1016078" y="-478521"/>
            <a:chExt cx="13717495" cy="7934505"/>
          </a:xfrm>
        </p:grpSpPr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 rot="3600000">
              <a:off x="10234661" y="-452470"/>
              <a:ext cx="2492807" cy="2440705"/>
            </a:xfrm>
            <a:custGeom>
              <a:avLst/>
              <a:gdLst>
                <a:gd name="connsiteX0" fmla="*/ 306447 w 2061803"/>
                <a:gd name="connsiteY0" fmla="*/ 1038966 h 2017353"/>
                <a:gd name="connsiteX1" fmla="*/ 32049 w 2061803"/>
                <a:gd name="connsiteY1" fmla="*/ 1514296 h 2017353"/>
                <a:gd name="connsiteX2" fmla="*/ 306447 w 2061803"/>
                <a:gd name="connsiteY2" fmla="*/ 1989986 h 2017353"/>
                <a:gd name="connsiteX3" fmla="*/ 855243 w 2061803"/>
                <a:gd name="connsiteY3" fmla="*/ 1989986 h 2017353"/>
                <a:gd name="connsiteX4" fmla="*/ 1130001 w 2061803"/>
                <a:gd name="connsiteY4" fmla="*/ 1514296 h 2017353"/>
                <a:gd name="connsiteX5" fmla="*/ 855243 w 2061803"/>
                <a:gd name="connsiteY5" fmla="*/ 1038966 h 2017353"/>
                <a:gd name="connsiteX6" fmla="*/ 290243 w 2061803"/>
                <a:gd name="connsiteY6" fmla="*/ 1011238 h 2017353"/>
                <a:gd name="connsiteX7" fmla="*/ 871448 w 2061803"/>
                <a:gd name="connsiteY7" fmla="*/ 1011238 h 2017353"/>
                <a:gd name="connsiteX8" fmla="*/ 1161690 w 2061803"/>
                <a:gd name="connsiteY8" fmla="*/ 1514296 h 2017353"/>
                <a:gd name="connsiteX9" fmla="*/ 871448 w 2061803"/>
                <a:gd name="connsiteY9" fmla="*/ 2017353 h 2017353"/>
                <a:gd name="connsiteX10" fmla="*/ 290243 w 2061803"/>
                <a:gd name="connsiteY10" fmla="*/ 2017353 h 2017353"/>
                <a:gd name="connsiteX11" fmla="*/ 0 w 2061803"/>
                <a:gd name="connsiteY11" fmla="*/ 1514296 h 2017353"/>
                <a:gd name="connsiteX12" fmla="*/ 1206560 w 2061803"/>
                <a:gd name="connsiteY12" fmla="*/ 521441 h 2017353"/>
                <a:gd name="connsiteX13" fmla="*/ 932162 w 2061803"/>
                <a:gd name="connsiteY13" fmla="*/ 996771 h 2017353"/>
                <a:gd name="connsiteX14" fmla="*/ 1206560 w 2061803"/>
                <a:gd name="connsiteY14" fmla="*/ 1472101 h 2017353"/>
                <a:gd name="connsiteX15" fmla="*/ 1755356 w 2061803"/>
                <a:gd name="connsiteY15" fmla="*/ 1472101 h 2017353"/>
                <a:gd name="connsiteX16" fmla="*/ 2030114 w 2061803"/>
                <a:gd name="connsiteY16" fmla="*/ 996771 h 2017353"/>
                <a:gd name="connsiteX17" fmla="*/ 1755356 w 2061803"/>
                <a:gd name="connsiteY17" fmla="*/ 521441 h 2017353"/>
                <a:gd name="connsiteX18" fmla="*/ 1190356 w 2061803"/>
                <a:gd name="connsiteY18" fmla="*/ 493713 h 2017353"/>
                <a:gd name="connsiteX19" fmla="*/ 1771561 w 2061803"/>
                <a:gd name="connsiteY19" fmla="*/ 493713 h 2017353"/>
                <a:gd name="connsiteX20" fmla="*/ 2061803 w 2061803"/>
                <a:gd name="connsiteY20" fmla="*/ 996771 h 2017353"/>
                <a:gd name="connsiteX21" fmla="*/ 1771561 w 2061803"/>
                <a:gd name="connsiteY21" fmla="*/ 1499828 h 2017353"/>
                <a:gd name="connsiteX22" fmla="*/ 1190356 w 2061803"/>
                <a:gd name="connsiteY22" fmla="*/ 1499828 h 2017353"/>
                <a:gd name="connsiteX23" fmla="*/ 900113 w 2061803"/>
                <a:gd name="connsiteY23" fmla="*/ 996771 h 2017353"/>
                <a:gd name="connsiteX24" fmla="*/ 298180 w 2061803"/>
                <a:gd name="connsiteY24" fmla="*/ 0 h 2017353"/>
                <a:gd name="connsiteX25" fmla="*/ 863510 w 2061803"/>
                <a:gd name="connsiteY25" fmla="*/ 0 h 2017353"/>
                <a:gd name="connsiteX26" fmla="*/ 1145815 w 2061803"/>
                <a:gd name="connsiteY26" fmla="*/ 488950 h 2017353"/>
                <a:gd name="connsiteX27" fmla="*/ 863510 w 2061803"/>
                <a:gd name="connsiteY27" fmla="*/ 977540 h 2017353"/>
                <a:gd name="connsiteX28" fmla="*/ 298180 w 2061803"/>
                <a:gd name="connsiteY28" fmla="*/ 977540 h 2017353"/>
                <a:gd name="connsiteX29" fmla="*/ 15875 w 2061803"/>
                <a:gd name="connsiteY29" fmla="*/ 488950 h 201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061803" h="2017353">
                  <a:moveTo>
                    <a:pt x="306447" y="1038966"/>
                  </a:moveTo>
                  <a:lnTo>
                    <a:pt x="32049" y="1514296"/>
                  </a:lnTo>
                  <a:lnTo>
                    <a:pt x="306447" y="1989986"/>
                  </a:lnTo>
                  <a:lnTo>
                    <a:pt x="855243" y="1989986"/>
                  </a:lnTo>
                  <a:lnTo>
                    <a:pt x="1130001" y="1514296"/>
                  </a:lnTo>
                  <a:lnTo>
                    <a:pt x="855243" y="1038966"/>
                  </a:lnTo>
                  <a:close/>
                  <a:moveTo>
                    <a:pt x="290243" y="1011238"/>
                  </a:moveTo>
                  <a:lnTo>
                    <a:pt x="871448" y="1011238"/>
                  </a:lnTo>
                  <a:lnTo>
                    <a:pt x="1161690" y="1514296"/>
                  </a:lnTo>
                  <a:lnTo>
                    <a:pt x="871448" y="2017353"/>
                  </a:lnTo>
                  <a:lnTo>
                    <a:pt x="290243" y="2017353"/>
                  </a:lnTo>
                  <a:lnTo>
                    <a:pt x="0" y="1514296"/>
                  </a:lnTo>
                  <a:close/>
                  <a:moveTo>
                    <a:pt x="1206560" y="521441"/>
                  </a:moveTo>
                  <a:lnTo>
                    <a:pt x="932162" y="996771"/>
                  </a:lnTo>
                  <a:lnTo>
                    <a:pt x="1206560" y="1472101"/>
                  </a:lnTo>
                  <a:lnTo>
                    <a:pt x="1755356" y="1472101"/>
                  </a:lnTo>
                  <a:lnTo>
                    <a:pt x="2030114" y="996771"/>
                  </a:lnTo>
                  <a:lnTo>
                    <a:pt x="1755356" y="521441"/>
                  </a:lnTo>
                  <a:close/>
                  <a:moveTo>
                    <a:pt x="1190356" y="493713"/>
                  </a:moveTo>
                  <a:lnTo>
                    <a:pt x="1771561" y="493713"/>
                  </a:lnTo>
                  <a:lnTo>
                    <a:pt x="2061803" y="996771"/>
                  </a:lnTo>
                  <a:lnTo>
                    <a:pt x="1771561" y="1499828"/>
                  </a:lnTo>
                  <a:lnTo>
                    <a:pt x="1190356" y="1499828"/>
                  </a:lnTo>
                  <a:lnTo>
                    <a:pt x="900113" y="996771"/>
                  </a:lnTo>
                  <a:close/>
                  <a:moveTo>
                    <a:pt x="298180" y="0"/>
                  </a:moveTo>
                  <a:lnTo>
                    <a:pt x="863510" y="0"/>
                  </a:lnTo>
                  <a:lnTo>
                    <a:pt x="1145815" y="488950"/>
                  </a:lnTo>
                  <a:lnTo>
                    <a:pt x="863510" y="977540"/>
                  </a:lnTo>
                  <a:lnTo>
                    <a:pt x="298180" y="977540"/>
                  </a:lnTo>
                  <a:lnTo>
                    <a:pt x="15875" y="488950"/>
                  </a:lnTo>
                  <a:close/>
                </a:path>
              </a:pathLst>
            </a:custGeom>
            <a:solidFill>
              <a:schemeClr val="bg1">
                <a:lumMod val="85000"/>
                <a:alpha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-1016078" y="4813115"/>
              <a:ext cx="2793164" cy="2437965"/>
            </a:xfrm>
            <a:custGeom>
              <a:avLst/>
              <a:gdLst>
                <a:gd name="connsiteX0" fmla="*/ 245542 w 2309452"/>
                <a:gd name="connsiteY0" fmla="*/ 1248485 h 2015765"/>
                <a:gd name="connsiteX1" fmla="*/ 32043 w 2309452"/>
                <a:gd name="connsiteY1" fmla="*/ 1618276 h 2015765"/>
                <a:gd name="connsiteX2" fmla="*/ 245542 w 2309452"/>
                <a:gd name="connsiteY2" fmla="*/ 1988067 h 2015765"/>
                <a:gd name="connsiteX3" fmla="*/ 672900 w 2309452"/>
                <a:gd name="connsiteY3" fmla="*/ 1988067 h 2015765"/>
                <a:gd name="connsiteX4" fmla="*/ 886399 w 2309452"/>
                <a:gd name="connsiteY4" fmla="*/ 1618276 h 2015765"/>
                <a:gd name="connsiteX5" fmla="*/ 672900 w 2309452"/>
                <a:gd name="connsiteY5" fmla="*/ 1248485 h 2015765"/>
                <a:gd name="connsiteX6" fmla="*/ 1636192 w 2309452"/>
                <a:gd name="connsiteY6" fmla="*/ 1239003 h 2015765"/>
                <a:gd name="connsiteX7" fmla="*/ 1422693 w 2309452"/>
                <a:gd name="connsiteY7" fmla="*/ 1609364 h 2015765"/>
                <a:gd name="connsiteX8" fmla="*/ 1636192 w 2309452"/>
                <a:gd name="connsiteY8" fmla="*/ 1979726 h 2015765"/>
                <a:gd name="connsiteX9" fmla="*/ 2063550 w 2309452"/>
                <a:gd name="connsiteY9" fmla="*/ 1979726 h 2015765"/>
                <a:gd name="connsiteX10" fmla="*/ 2277409 w 2309452"/>
                <a:gd name="connsiteY10" fmla="*/ 1609364 h 2015765"/>
                <a:gd name="connsiteX11" fmla="*/ 2063550 w 2309452"/>
                <a:gd name="connsiteY11" fmla="*/ 1239003 h 2015765"/>
                <a:gd name="connsiteX12" fmla="*/ 229700 w 2309452"/>
                <a:gd name="connsiteY12" fmla="*/ 1220787 h 2015765"/>
                <a:gd name="connsiteX13" fmla="*/ 689101 w 2309452"/>
                <a:gd name="connsiteY13" fmla="*/ 1220787 h 2015765"/>
                <a:gd name="connsiteX14" fmla="*/ 918802 w 2309452"/>
                <a:gd name="connsiteY14" fmla="*/ 1618276 h 2015765"/>
                <a:gd name="connsiteX15" fmla="*/ 689101 w 2309452"/>
                <a:gd name="connsiteY15" fmla="*/ 2015765 h 2015765"/>
                <a:gd name="connsiteX16" fmla="*/ 229700 w 2309452"/>
                <a:gd name="connsiteY16" fmla="*/ 2015765 h 2015765"/>
                <a:gd name="connsiteX17" fmla="*/ 0 w 2309452"/>
                <a:gd name="connsiteY17" fmla="*/ 1618276 h 2015765"/>
                <a:gd name="connsiteX18" fmla="*/ 1620351 w 2309452"/>
                <a:gd name="connsiteY18" fmla="*/ 1211262 h 2015765"/>
                <a:gd name="connsiteX19" fmla="*/ 2079752 w 2309452"/>
                <a:gd name="connsiteY19" fmla="*/ 1211262 h 2015765"/>
                <a:gd name="connsiteX20" fmla="*/ 2309452 w 2309452"/>
                <a:gd name="connsiteY20" fmla="*/ 1609364 h 2015765"/>
                <a:gd name="connsiteX21" fmla="*/ 2079752 w 2309452"/>
                <a:gd name="connsiteY21" fmla="*/ 2007827 h 2015765"/>
                <a:gd name="connsiteX22" fmla="*/ 1620351 w 2309452"/>
                <a:gd name="connsiteY22" fmla="*/ 2007827 h 2015765"/>
                <a:gd name="connsiteX23" fmla="*/ 1390650 w 2309452"/>
                <a:gd name="connsiteY23" fmla="*/ 1609364 h 2015765"/>
                <a:gd name="connsiteX24" fmla="*/ 933053 w 2309452"/>
                <a:gd name="connsiteY24" fmla="*/ 822325 h 2015765"/>
                <a:gd name="connsiteX25" fmla="*/ 1376759 w 2309452"/>
                <a:gd name="connsiteY25" fmla="*/ 822325 h 2015765"/>
                <a:gd name="connsiteX26" fmla="*/ 1598252 w 2309452"/>
                <a:gd name="connsiteY26" fmla="*/ 1206140 h 2015765"/>
                <a:gd name="connsiteX27" fmla="*/ 1376759 w 2309452"/>
                <a:gd name="connsiteY27" fmla="*/ 1590315 h 2015765"/>
                <a:gd name="connsiteX28" fmla="*/ 933053 w 2309452"/>
                <a:gd name="connsiteY28" fmla="*/ 1590315 h 2015765"/>
                <a:gd name="connsiteX29" fmla="*/ 711200 w 2309452"/>
                <a:gd name="connsiteY29" fmla="*/ 1206140 h 2015765"/>
                <a:gd name="connsiteX30" fmla="*/ 245542 w 2309452"/>
                <a:gd name="connsiteY30" fmla="*/ 434098 h 2015765"/>
                <a:gd name="connsiteX31" fmla="*/ 32043 w 2309452"/>
                <a:gd name="connsiteY31" fmla="*/ 803889 h 2015765"/>
                <a:gd name="connsiteX32" fmla="*/ 245542 w 2309452"/>
                <a:gd name="connsiteY32" fmla="*/ 1173679 h 2015765"/>
                <a:gd name="connsiteX33" fmla="*/ 672900 w 2309452"/>
                <a:gd name="connsiteY33" fmla="*/ 1173679 h 2015765"/>
                <a:gd name="connsiteX34" fmla="*/ 886399 w 2309452"/>
                <a:gd name="connsiteY34" fmla="*/ 803889 h 2015765"/>
                <a:gd name="connsiteX35" fmla="*/ 672900 w 2309452"/>
                <a:gd name="connsiteY35" fmla="*/ 434098 h 2015765"/>
                <a:gd name="connsiteX36" fmla="*/ 229700 w 2309452"/>
                <a:gd name="connsiteY36" fmla="*/ 406400 h 2015765"/>
                <a:gd name="connsiteX37" fmla="*/ 689101 w 2309452"/>
                <a:gd name="connsiteY37" fmla="*/ 406400 h 2015765"/>
                <a:gd name="connsiteX38" fmla="*/ 918802 w 2309452"/>
                <a:gd name="connsiteY38" fmla="*/ 803889 h 2015765"/>
                <a:gd name="connsiteX39" fmla="*/ 689101 w 2309452"/>
                <a:gd name="connsiteY39" fmla="*/ 1201377 h 2015765"/>
                <a:gd name="connsiteX40" fmla="*/ 229700 w 2309452"/>
                <a:gd name="connsiteY40" fmla="*/ 1201377 h 2015765"/>
                <a:gd name="connsiteX41" fmla="*/ 0 w 2309452"/>
                <a:gd name="connsiteY41" fmla="*/ 803889 h 2015765"/>
                <a:gd name="connsiteX42" fmla="*/ 960277 w 2309452"/>
                <a:gd name="connsiteY42" fmla="*/ 27711 h 2015765"/>
                <a:gd name="connsiteX43" fmla="*/ 746418 w 2309452"/>
                <a:gd name="connsiteY43" fmla="*/ 397309 h 2015765"/>
                <a:gd name="connsiteX44" fmla="*/ 960277 w 2309452"/>
                <a:gd name="connsiteY44" fmla="*/ 767626 h 2015765"/>
                <a:gd name="connsiteX45" fmla="*/ 1387275 w 2309452"/>
                <a:gd name="connsiteY45" fmla="*/ 767626 h 2015765"/>
                <a:gd name="connsiteX46" fmla="*/ 1601134 w 2309452"/>
                <a:gd name="connsiteY46" fmla="*/ 397309 h 2015765"/>
                <a:gd name="connsiteX47" fmla="*/ 1387275 w 2309452"/>
                <a:gd name="connsiteY47" fmla="*/ 27711 h 2015765"/>
                <a:gd name="connsiteX48" fmla="*/ 944076 w 2309452"/>
                <a:gd name="connsiteY48" fmla="*/ 0 h 2015765"/>
                <a:gd name="connsiteX49" fmla="*/ 1403477 w 2309452"/>
                <a:gd name="connsiteY49" fmla="*/ 0 h 2015765"/>
                <a:gd name="connsiteX50" fmla="*/ 1633177 w 2309452"/>
                <a:gd name="connsiteY50" fmla="*/ 397309 h 2015765"/>
                <a:gd name="connsiteX51" fmla="*/ 1403477 w 2309452"/>
                <a:gd name="connsiteY51" fmla="*/ 794977 h 2015765"/>
                <a:gd name="connsiteX52" fmla="*/ 944076 w 2309452"/>
                <a:gd name="connsiteY52" fmla="*/ 794977 h 2015765"/>
                <a:gd name="connsiteX53" fmla="*/ 714375 w 2309452"/>
                <a:gd name="connsiteY53" fmla="*/ 397309 h 201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309452" h="2015765">
                  <a:moveTo>
                    <a:pt x="245542" y="1248485"/>
                  </a:moveTo>
                  <a:lnTo>
                    <a:pt x="32043" y="1618276"/>
                  </a:lnTo>
                  <a:lnTo>
                    <a:pt x="245542" y="1988067"/>
                  </a:lnTo>
                  <a:lnTo>
                    <a:pt x="672900" y="1988067"/>
                  </a:lnTo>
                  <a:lnTo>
                    <a:pt x="886399" y="1618276"/>
                  </a:lnTo>
                  <a:lnTo>
                    <a:pt x="672900" y="1248485"/>
                  </a:lnTo>
                  <a:close/>
                  <a:moveTo>
                    <a:pt x="1636192" y="1239003"/>
                  </a:moveTo>
                  <a:lnTo>
                    <a:pt x="1422693" y="1609364"/>
                  </a:lnTo>
                  <a:lnTo>
                    <a:pt x="1636192" y="1979726"/>
                  </a:lnTo>
                  <a:lnTo>
                    <a:pt x="2063550" y="1979726"/>
                  </a:lnTo>
                  <a:lnTo>
                    <a:pt x="2277409" y="1609364"/>
                  </a:lnTo>
                  <a:lnTo>
                    <a:pt x="2063550" y="1239003"/>
                  </a:lnTo>
                  <a:close/>
                  <a:moveTo>
                    <a:pt x="229700" y="1220787"/>
                  </a:moveTo>
                  <a:lnTo>
                    <a:pt x="689101" y="1220787"/>
                  </a:lnTo>
                  <a:lnTo>
                    <a:pt x="918802" y="1618276"/>
                  </a:lnTo>
                  <a:lnTo>
                    <a:pt x="689101" y="2015765"/>
                  </a:lnTo>
                  <a:lnTo>
                    <a:pt x="229700" y="2015765"/>
                  </a:lnTo>
                  <a:lnTo>
                    <a:pt x="0" y="1618276"/>
                  </a:lnTo>
                  <a:close/>
                  <a:moveTo>
                    <a:pt x="1620351" y="1211262"/>
                  </a:moveTo>
                  <a:lnTo>
                    <a:pt x="2079752" y="1211262"/>
                  </a:lnTo>
                  <a:lnTo>
                    <a:pt x="2309452" y="1609364"/>
                  </a:lnTo>
                  <a:lnTo>
                    <a:pt x="2079752" y="2007827"/>
                  </a:lnTo>
                  <a:lnTo>
                    <a:pt x="1620351" y="2007827"/>
                  </a:lnTo>
                  <a:lnTo>
                    <a:pt x="1390650" y="1609364"/>
                  </a:lnTo>
                  <a:close/>
                  <a:moveTo>
                    <a:pt x="933053" y="822325"/>
                  </a:moveTo>
                  <a:lnTo>
                    <a:pt x="1376759" y="822325"/>
                  </a:lnTo>
                  <a:lnTo>
                    <a:pt x="1598252" y="1206140"/>
                  </a:lnTo>
                  <a:lnTo>
                    <a:pt x="1376759" y="1590315"/>
                  </a:lnTo>
                  <a:lnTo>
                    <a:pt x="933053" y="1590315"/>
                  </a:lnTo>
                  <a:lnTo>
                    <a:pt x="711200" y="1206140"/>
                  </a:lnTo>
                  <a:close/>
                  <a:moveTo>
                    <a:pt x="245542" y="434098"/>
                  </a:moveTo>
                  <a:lnTo>
                    <a:pt x="32043" y="803889"/>
                  </a:lnTo>
                  <a:lnTo>
                    <a:pt x="245542" y="1173679"/>
                  </a:lnTo>
                  <a:lnTo>
                    <a:pt x="672900" y="1173679"/>
                  </a:lnTo>
                  <a:lnTo>
                    <a:pt x="886399" y="803889"/>
                  </a:lnTo>
                  <a:lnTo>
                    <a:pt x="672900" y="434098"/>
                  </a:lnTo>
                  <a:close/>
                  <a:moveTo>
                    <a:pt x="229700" y="406400"/>
                  </a:moveTo>
                  <a:lnTo>
                    <a:pt x="689101" y="406400"/>
                  </a:lnTo>
                  <a:lnTo>
                    <a:pt x="918802" y="803889"/>
                  </a:lnTo>
                  <a:lnTo>
                    <a:pt x="689101" y="1201377"/>
                  </a:lnTo>
                  <a:lnTo>
                    <a:pt x="229700" y="1201377"/>
                  </a:lnTo>
                  <a:lnTo>
                    <a:pt x="0" y="803889"/>
                  </a:lnTo>
                  <a:close/>
                  <a:moveTo>
                    <a:pt x="960277" y="27711"/>
                  </a:moveTo>
                  <a:lnTo>
                    <a:pt x="746418" y="397309"/>
                  </a:lnTo>
                  <a:lnTo>
                    <a:pt x="960277" y="767626"/>
                  </a:lnTo>
                  <a:lnTo>
                    <a:pt x="1387275" y="767626"/>
                  </a:lnTo>
                  <a:lnTo>
                    <a:pt x="1601134" y="397309"/>
                  </a:lnTo>
                  <a:lnTo>
                    <a:pt x="1387275" y="27711"/>
                  </a:lnTo>
                  <a:close/>
                  <a:moveTo>
                    <a:pt x="944076" y="0"/>
                  </a:moveTo>
                  <a:lnTo>
                    <a:pt x="1403477" y="0"/>
                  </a:lnTo>
                  <a:lnTo>
                    <a:pt x="1633177" y="397309"/>
                  </a:lnTo>
                  <a:lnTo>
                    <a:pt x="1403477" y="794977"/>
                  </a:lnTo>
                  <a:lnTo>
                    <a:pt x="944076" y="794977"/>
                  </a:lnTo>
                  <a:lnTo>
                    <a:pt x="714375" y="397309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10" name="Freeform 10"/>
            <p:cNvSpPr>
              <a:spLocks noChangeArrowheads="1"/>
            </p:cNvSpPr>
            <p:nvPr/>
          </p:nvSpPr>
          <p:spPr bwMode="auto">
            <a:xfrm>
              <a:off x="-908485" y="0"/>
              <a:ext cx="1405440" cy="1217280"/>
            </a:xfrm>
            <a:custGeom>
              <a:avLst/>
              <a:gdLst>
                <a:gd name="T0" fmla="*/ 852 w 3228"/>
                <a:gd name="T1" fmla="*/ 2718 h 2796"/>
                <a:gd name="T2" fmla="*/ 2376 w 3228"/>
                <a:gd name="T3" fmla="*/ 2718 h 2796"/>
                <a:gd name="T4" fmla="*/ 3138 w 3228"/>
                <a:gd name="T5" fmla="*/ 1397 h 2796"/>
                <a:gd name="T6" fmla="*/ 2376 w 3228"/>
                <a:gd name="T7" fmla="*/ 77 h 2796"/>
                <a:gd name="T8" fmla="*/ 852 w 3228"/>
                <a:gd name="T9" fmla="*/ 77 h 2796"/>
                <a:gd name="T10" fmla="*/ 89 w 3228"/>
                <a:gd name="T11" fmla="*/ 1397 h 2796"/>
                <a:gd name="T12" fmla="*/ 852 w 3228"/>
                <a:gd name="T13" fmla="*/ 2718 h 2796"/>
                <a:gd name="T14" fmla="*/ 2421 w 3228"/>
                <a:gd name="T15" fmla="*/ 2795 h 2796"/>
                <a:gd name="T16" fmla="*/ 807 w 3228"/>
                <a:gd name="T17" fmla="*/ 2795 h 2796"/>
                <a:gd name="T18" fmla="*/ 0 w 3228"/>
                <a:gd name="T19" fmla="*/ 1397 h 2796"/>
                <a:gd name="T20" fmla="*/ 807 w 3228"/>
                <a:gd name="T21" fmla="*/ 0 h 2796"/>
                <a:gd name="T22" fmla="*/ 2421 w 3228"/>
                <a:gd name="T23" fmla="*/ 0 h 2796"/>
                <a:gd name="T24" fmla="*/ 3227 w 3228"/>
                <a:gd name="T25" fmla="*/ 1397 h 2796"/>
                <a:gd name="T26" fmla="*/ 2421 w 3228"/>
                <a:gd name="T27" fmla="*/ 2795 h 2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28" h="2796">
                  <a:moveTo>
                    <a:pt x="852" y="2718"/>
                  </a:moveTo>
                  <a:lnTo>
                    <a:pt x="2376" y="2718"/>
                  </a:lnTo>
                  <a:lnTo>
                    <a:pt x="3138" y="1397"/>
                  </a:lnTo>
                  <a:lnTo>
                    <a:pt x="2376" y="77"/>
                  </a:lnTo>
                  <a:lnTo>
                    <a:pt x="852" y="77"/>
                  </a:lnTo>
                  <a:lnTo>
                    <a:pt x="89" y="1397"/>
                  </a:lnTo>
                  <a:lnTo>
                    <a:pt x="852" y="2718"/>
                  </a:lnTo>
                  <a:close/>
                  <a:moveTo>
                    <a:pt x="2421" y="2795"/>
                  </a:moveTo>
                  <a:lnTo>
                    <a:pt x="807" y="2795"/>
                  </a:lnTo>
                  <a:lnTo>
                    <a:pt x="0" y="1397"/>
                  </a:lnTo>
                  <a:lnTo>
                    <a:pt x="807" y="0"/>
                  </a:lnTo>
                  <a:lnTo>
                    <a:pt x="2421" y="0"/>
                  </a:lnTo>
                  <a:lnTo>
                    <a:pt x="3227" y="1397"/>
                  </a:lnTo>
                  <a:lnTo>
                    <a:pt x="2421" y="2795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-668575" y="725296"/>
              <a:ext cx="1931085" cy="1474125"/>
            </a:xfrm>
            <a:custGeom>
              <a:avLst/>
              <a:gdLst>
                <a:gd name="connsiteX0" fmla="*/ 245902 w 1596665"/>
                <a:gd name="connsiteY0" fmla="*/ 451561 h 1218840"/>
                <a:gd name="connsiteX1" fmla="*/ 32043 w 1596665"/>
                <a:gd name="connsiteY1" fmla="*/ 821352 h 1218840"/>
                <a:gd name="connsiteX2" fmla="*/ 245902 w 1596665"/>
                <a:gd name="connsiteY2" fmla="*/ 1190782 h 1218840"/>
                <a:gd name="connsiteX3" fmla="*/ 673260 w 1596665"/>
                <a:gd name="connsiteY3" fmla="*/ 1190782 h 1218840"/>
                <a:gd name="connsiteX4" fmla="*/ 886759 w 1596665"/>
                <a:gd name="connsiteY4" fmla="*/ 821352 h 1218840"/>
                <a:gd name="connsiteX5" fmla="*/ 673260 w 1596665"/>
                <a:gd name="connsiteY5" fmla="*/ 451561 h 1218840"/>
                <a:gd name="connsiteX6" fmla="*/ 229700 w 1596665"/>
                <a:gd name="connsiteY6" fmla="*/ 423863 h 1218840"/>
                <a:gd name="connsiteX7" fmla="*/ 689101 w 1596665"/>
                <a:gd name="connsiteY7" fmla="*/ 423863 h 1218840"/>
                <a:gd name="connsiteX8" fmla="*/ 918802 w 1596665"/>
                <a:gd name="connsiteY8" fmla="*/ 821352 h 1218840"/>
                <a:gd name="connsiteX9" fmla="*/ 689101 w 1596665"/>
                <a:gd name="connsiteY9" fmla="*/ 1218840 h 1218840"/>
                <a:gd name="connsiteX10" fmla="*/ 229700 w 1596665"/>
                <a:gd name="connsiteY10" fmla="*/ 1218840 h 1218840"/>
                <a:gd name="connsiteX11" fmla="*/ 0 w 1596665"/>
                <a:gd name="connsiteY11" fmla="*/ 821352 h 1218840"/>
                <a:gd name="connsiteX12" fmla="*/ 931195 w 1596665"/>
                <a:gd name="connsiteY12" fmla="*/ 0 h 1218840"/>
                <a:gd name="connsiteX13" fmla="*/ 1375082 w 1596665"/>
                <a:gd name="connsiteY13" fmla="*/ 0 h 1218840"/>
                <a:gd name="connsiteX14" fmla="*/ 1596665 w 1596665"/>
                <a:gd name="connsiteY14" fmla="*/ 383815 h 1218840"/>
                <a:gd name="connsiteX15" fmla="*/ 1375082 w 1596665"/>
                <a:gd name="connsiteY15" fmla="*/ 767990 h 1218840"/>
                <a:gd name="connsiteX16" fmla="*/ 931195 w 1596665"/>
                <a:gd name="connsiteY16" fmla="*/ 767990 h 1218840"/>
                <a:gd name="connsiteX17" fmla="*/ 709612 w 1596665"/>
                <a:gd name="connsiteY17" fmla="*/ 383815 h 121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6665" h="1218840">
                  <a:moveTo>
                    <a:pt x="245902" y="451561"/>
                  </a:moveTo>
                  <a:lnTo>
                    <a:pt x="32043" y="821352"/>
                  </a:lnTo>
                  <a:lnTo>
                    <a:pt x="245902" y="1190782"/>
                  </a:lnTo>
                  <a:lnTo>
                    <a:pt x="673260" y="1190782"/>
                  </a:lnTo>
                  <a:lnTo>
                    <a:pt x="886759" y="821352"/>
                  </a:lnTo>
                  <a:lnTo>
                    <a:pt x="673260" y="451561"/>
                  </a:lnTo>
                  <a:close/>
                  <a:moveTo>
                    <a:pt x="229700" y="423863"/>
                  </a:moveTo>
                  <a:lnTo>
                    <a:pt x="689101" y="423863"/>
                  </a:lnTo>
                  <a:lnTo>
                    <a:pt x="918802" y="821352"/>
                  </a:lnTo>
                  <a:lnTo>
                    <a:pt x="689101" y="1218840"/>
                  </a:lnTo>
                  <a:lnTo>
                    <a:pt x="229700" y="1218840"/>
                  </a:lnTo>
                  <a:lnTo>
                    <a:pt x="0" y="821352"/>
                  </a:lnTo>
                  <a:close/>
                  <a:moveTo>
                    <a:pt x="931195" y="0"/>
                  </a:moveTo>
                  <a:lnTo>
                    <a:pt x="1375082" y="0"/>
                  </a:lnTo>
                  <a:lnTo>
                    <a:pt x="1596665" y="383815"/>
                  </a:lnTo>
                  <a:lnTo>
                    <a:pt x="1375082" y="767990"/>
                  </a:lnTo>
                  <a:lnTo>
                    <a:pt x="931195" y="767990"/>
                  </a:lnTo>
                  <a:lnTo>
                    <a:pt x="709612" y="383815"/>
                  </a:lnTo>
                  <a:close/>
                </a:path>
              </a:pathLst>
            </a:custGeom>
            <a:solidFill>
              <a:schemeClr val="bg1">
                <a:lumMod val="95000"/>
                <a:alpha val="2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12" name="Freeform 12"/>
            <p:cNvSpPr>
              <a:spLocks noChangeArrowheads="1"/>
            </p:cNvSpPr>
            <p:nvPr/>
          </p:nvSpPr>
          <p:spPr bwMode="auto">
            <a:xfrm rot="21090634">
              <a:off x="7771745" y="5004969"/>
              <a:ext cx="4786248" cy="2451015"/>
            </a:xfrm>
            <a:custGeom>
              <a:avLst/>
              <a:gdLst>
                <a:gd name="T0" fmla="*/ 9393 w 10989"/>
                <a:gd name="T1" fmla="*/ 4874 h 5630"/>
                <a:gd name="T2" fmla="*/ 10455 w 10989"/>
                <a:gd name="T3" fmla="*/ 4256 h 5630"/>
                <a:gd name="T4" fmla="*/ 9201 w 10989"/>
                <a:gd name="T5" fmla="*/ 4787 h 5630"/>
                <a:gd name="T6" fmla="*/ 8501 w 10989"/>
                <a:gd name="T7" fmla="*/ 3630 h 5630"/>
                <a:gd name="T8" fmla="*/ 9538 w 10989"/>
                <a:gd name="T9" fmla="*/ 4147 h 5630"/>
                <a:gd name="T10" fmla="*/ 8667 w 10989"/>
                <a:gd name="T11" fmla="*/ 2179 h 5630"/>
                <a:gd name="T12" fmla="*/ 9321 w 10989"/>
                <a:gd name="T13" fmla="*/ 3377 h 5630"/>
                <a:gd name="T14" fmla="*/ 8134 w 10989"/>
                <a:gd name="T15" fmla="*/ 2716 h 5630"/>
                <a:gd name="T16" fmla="*/ 7076 w 10989"/>
                <a:gd name="T17" fmla="*/ 2069 h 5630"/>
                <a:gd name="T18" fmla="*/ 8435 w 10989"/>
                <a:gd name="T19" fmla="*/ 2044 h 5630"/>
                <a:gd name="T20" fmla="*/ 6377 w 10989"/>
                <a:gd name="T21" fmla="*/ 3459 h 5630"/>
                <a:gd name="T22" fmla="*/ 6221 w 10989"/>
                <a:gd name="T23" fmla="*/ 2298 h 5630"/>
                <a:gd name="T24" fmla="*/ 5881 w 10989"/>
                <a:gd name="T25" fmla="*/ 4022 h 5630"/>
                <a:gd name="T26" fmla="*/ 4805 w 10989"/>
                <a:gd name="T27" fmla="*/ 3475 h 5630"/>
                <a:gd name="T28" fmla="*/ 5861 w 10989"/>
                <a:gd name="T29" fmla="*/ 2910 h 5630"/>
                <a:gd name="T30" fmla="*/ 3927 w 10989"/>
                <a:gd name="T31" fmla="*/ 3333 h 5630"/>
                <a:gd name="T32" fmla="*/ 4081 w 10989"/>
                <a:gd name="T33" fmla="*/ 2179 h 5630"/>
                <a:gd name="T34" fmla="*/ 4727 w 10989"/>
                <a:gd name="T35" fmla="*/ 3371 h 5630"/>
                <a:gd name="T36" fmla="*/ 2728 w 10989"/>
                <a:gd name="T37" fmla="*/ 3996 h 5630"/>
                <a:gd name="T38" fmla="*/ 3445 w 10989"/>
                <a:gd name="T39" fmla="*/ 2838 h 5630"/>
                <a:gd name="T40" fmla="*/ 2397 w 10989"/>
                <a:gd name="T41" fmla="*/ 4691 h 5630"/>
                <a:gd name="T42" fmla="*/ 1333 w 10989"/>
                <a:gd name="T43" fmla="*/ 4062 h 5630"/>
                <a:gd name="T44" fmla="*/ 2680 w 10989"/>
                <a:gd name="T45" fmla="*/ 4024 h 5630"/>
                <a:gd name="T46" fmla="*/ 442 w 10989"/>
                <a:gd name="T47" fmla="*/ 4002 h 5630"/>
                <a:gd name="T48" fmla="*/ 1149 w 10989"/>
                <a:gd name="T49" fmla="*/ 2838 h 5630"/>
                <a:gd name="T50" fmla="*/ 5915 w 10989"/>
                <a:gd name="T51" fmla="*/ 1560 h 5630"/>
                <a:gd name="T52" fmla="*/ 6992 w 10989"/>
                <a:gd name="T53" fmla="*/ 925 h 5630"/>
                <a:gd name="T54" fmla="*/ 6885 w 10989"/>
                <a:gd name="T55" fmla="*/ 2128 h 5630"/>
                <a:gd name="T56" fmla="*/ 9176 w 10989"/>
                <a:gd name="T57" fmla="*/ 855 h 5630"/>
                <a:gd name="T58" fmla="*/ 9317 w 10989"/>
                <a:gd name="T59" fmla="*/ 2059 h 5630"/>
                <a:gd name="T60" fmla="*/ 8214 w 10989"/>
                <a:gd name="T61" fmla="*/ 1423 h 5630"/>
                <a:gd name="T62" fmla="*/ 10708 w 10989"/>
                <a:gd name="T63" fmla="*/ 694 h 5630"/>
                <a:gd name="T64" fmla="*/ 9653 w 10989"/>
                <a:gd name="T65" fmla="*/ 1331 h 5630"/>
                <a:gd name="T66" fmla="*/ 9683 w 10989"/>
                <a:gd name="T67" fmla="*/ 2963 h 5630"/>
                <a:gd name="T68" fmla="*/ 10477 w 10989"/>
                <a:gd name="T69" fmla="*/ 4041 h 5630"/>
                <a:gd name="T70" fmla="*/ 9415 w 10989"/>
                <a:gd name="T71" fmla="*/ 3485 h 5630"/>
                <a:gd name="T72" fmla="*/ 10783 w 10989"/>
                <a:gd name="T73" fmla="*/ 3614 h 5630"/>
                <a:gd name="T74" fmla="*/ 10557 w 10989"/>
                <a:gd name="T75" fmla="*/ 2812 h 5630"/>
                <a:gd name="T76" fmla="*/ 9425 w 10989"/>
                <a:gd name="T77" fmla="*/ 2168 h 5630"/>
                <a:gd name="T78" fmla="*/ 10533 w 10989"/>
                <a:gd name="T79" fmla="*/ 1472 h 5630"/>
                <a:gd name="T80" fmla="*/ 10498 w 10989"/>
                <a:gd name="T81" fmla="*/ 229 h 5630"/>
                <a:gd name="T82" fmla="*/ 9562 w 10989"/>
                <a:gd name="T83" fmla="*/ 267 h 5630"/>
                <a:gd name="T84" fmla="*/ 8436 w 10989"/>
                <a:gd name="T85" fmla="*/ 936 h 5630"/>
                <a:gd name="T86" fmla="*/ 7062 w 10989"/>
                <a:gd name="T87" fmla="*/ 898 h 5630"/>
                <a:gd name="T88" fmla="*/ 6136 w 10989"/>
                <a:gd name="T89" fmla="*/ 936 h 5630"/>
                <a:gd name="T90" fmla="*/ 6070 w 10989"/>
                <a:gd name="T91" fmla="*/ 2148 h 5630"/>
                <a:gd name="T92" fmla="*/ 5025 w 10989"/>
                <a:gd name="T93" fmla="*/ 2671 h 5630"/>
                <a:gd name="T94" fmla="*/ 3782 w 10989"/>
                <a:gd name="T95" fmla="*/ 2153 h 5630"/>
                <a:gd name="T96" fmla="*/ 2628 w 10989"/>
                <a:gd name="T97" fmla="*/ 2816 h 5630"/>
                <a:gd name="T98" fmla="*/ 1586 w 10989"/>
                <a:gd name="T99" fmla="*/ 3333 h 5630"/>
                <a:gd name="T100" fmla="*/ 340 w 10989"/>
                <a:gd name="T101" fmla="*/ 2816 h 5630"/>
                <a:gd name="T102" fmla="*/ 396 w 10989"/>
                <a:gd name="T103" fmla="*/ 4025 h 5630"/>
                <a:gd name="T104" fmla="*/ 1533 w 10989"/>
                <a:gd name="T105" fmla="*/ 4687 h 5630"/>
                <a:gd name="T106" fmla="*/ 2506 w 10989"/>
                <a:gd name="T107" fmla="*/ 4800 h 5630"/>
                <a:gd name="T108" fmla="*/ 3653 w 10989"/>
                <a:gd name="T109" fmla="*/ 4137 h 5630"/>
                <a:gd name="T110" fmla="*/ 4978 w 10989"/>
                <a:gd name="T111" fmla="*/ 4012 h 5630"/>
                <a:gd name="T112" fmla="*/ 5952 w 10989"/>
                <a:gd name="T113" fmla="*/ 4124 h 5630"/>
                <a:gd name="T114" fmla="*/ 7096 w 10989"/>
                <a:gd name="T115" fmla="*/ 3475 h 5630"/>
                <a:gd name="T116" fmla="*/ 8438 w 10989"/>
                <a:gd name="T117" fmla="*/ 3375 h 5630"/>
                <a:gd name="T118" fmla="*/ 8159 w 10989"/>
                <a:gd name="T119" fmla="*/ 4256 h 5630"/>
                <a:gd name="T120" fmla="*/ 9307 w 10989"/>
                <a:gd name="T121" fmla="*/ 4918 h 5630"/>
                <a:gd name="T122" fmla="*/ 10455 w 10989"/>
                <a:gd name="T123" fmla="*/ 5577 h 5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989" h="5630">
                  <a:moveTo>
                    <a:pt x="10505" y="5373"/>
                  </a:moveTo>
                  <a:lnTo>
                    <a:pt x="10505" y="5373"/>
                  </a:lnTo>
                  <a:cubicBezTo>
                    <a:pt x="10490" y="5365"/>
                    <a:pt x="10473" y="5360"/>
                    <a:pt x="10455" y="5360"/>
                  </a:cubicBezTo>
                  <a:lnTo>
                    <a:pt x="10455" y="5360"/>
                  </a:lnTo>
                  <a:cubicBezTo>
                    <a:pt x="10401" y="5360"/>
                    <a:pt x="10357" y="5398"/>
                    <a:pt x="10348" y="5449"/>
                  </a:cubicBezTo>
                  <a:lnTo>
                    <a:pt x="9831" y="5449"/>
                  </a:lnTo>
                  <a:lnTo>
                    <a:pt x="9831" y="5449"/>
                  </a:lnTo>
                  <a:cubicBezTo>
                    <a:pt x="9818" y="5380"/>
                    <a:pt x="9757" y="5327"/>
                    <a:pt x="9683" y="5327"/>
                  </a:cubicBezTo>
                  <a:lnTo>
                    <a:pt x="9683" y="5327"/>
                  </a:lnTo>
                  <a:cubicBezTo>
                    <a:pt x="9674" y="5327"/>
                    <a:pt x="9665" y="5328"/>
                    <a:pt x="9656" y="5330"/>
                  </a:cubicBezTo>
                  <a:lnTo>
                    <a:pt x="9393" y="4874"/>
                  </a:lnTo>
                  <a:lnTo>
                    <a:pt x="9393" y="4874"/>
                  </a:lnTo>
                  <a:cubicBezTo>
                    <a:pt x="9407" y="4856"/>
                    <a:pt x="9415" y="4834"/>
                    <a:pt x="9415" y="4809"/>
                  </a:cubicBezTo>
                  <a:lnTo>
                    <a:pt x="9415" y="4809"/>
                  </a:lnTo>
                  <a:cubicBezTo>
                    <a:pt x="9415" y="4786"/>
                    <a:pt x="9408" y="4765"/>
                    <a:pt x="9395" y="4747"/>
                  </a:cubicBezTo>
                  <a:lnTo>
                    <a:pt x="9657" y="4294"/>
                  </a:lnTo>
                  <a:lnTo>
                    <a:pt x="9657" y="4294"/>
                  </a:lnTo>
                  <a:cubicBezTo>
                    <a:pt x="9667" y="4297"/>
                    <a:pt x="9678" y="4298"/>
                    <a:pt x="9689" y="4298"/>
                  </a:cubicBezTo>
                  <a:lnTo>
                    <a:pt x="9689" y="4298"/>
                  </a:lnTo>
                  <a:cubicBezTo>
                    <a:pt x="9763" y="4298"/>
                    <a:pt x="9824" y="4246"/>
                    <a:pt x="9837" y="4176"/>
                  </a:cubicBezTo>
                  <a:lnTo>
                    <a:pt x="10351" y="4176"/>
                  </a:lnTo>
                  <a:lnTo>
                    <a:pt x="10351" y="4176"/>
                  </a:lnTo>
                  <a:cubicBezTo>
                    <a:pt x="10363" y="4221"/>
                    <a:pt x="10405" y="4256"/>
                    <a:pt x="10455" y="4256"/>
                  </a:cubicBezTo>
                  <a:lnTo>
                    <a:pt x="10455" y="4256"/>
                  </a:lnTo>
                  <a:cubicBezTo>
                    <a:pt x="10471" y="4256"/>
                    <a:pt x="10486" y="4251"/>
                    <a:pt x="10500" y="4245"/>
                  </a:cubicBezTo>
                  <a:lnTo>
                    <a:pt x="10752" y="4681"/>
                  </a:lnTo>
                  <a:lnTo>
                    <a:pt x="10752" y="4681"/>
                  </a:lnTo>
                  <a:cubicBezTo>
                    <a:pt x="10712" y="4708"/>
                    <a:pt x="10685" y="4754"/>
                    <a:pt x="10685" y="4806"/>
                  </a:cubicBezTo>
                  <a:lnTo>
                    <a:pt x="10685" y="4806"/>
                  </a:lnTo>
                  <a:cubicBezTo>
                    <a:pt x="10685" y="4860"/>
                    <a:pt x="10714" y="4908"/>
                    <a:pt x="10758" y="4935"/>
                  </a:cubicBezTo>
                  <a:lnTo>
                    <a:pt x="10505" y="5373"/>
                  </a:lnTo>
                  <a:close/>
                  <a:moveTo>
                    <a:pt x="9348" y="4709"/>
                  </a:moveTo>
                  <a:lnTo>
                    <a:pt x="9348" y="4709"/>
                  </a:lnTo>
                  <a:cubicBezTo>
                    <a:pt x="9335" y="4704"/>
                    <a:pt x="9322" y="4701"/>
                    <a:pt x="9307" y="4701"/>
                  </a:cubicBezTo>
                  <a:lnTo>
                    <a:pt x="9307" y="4701"/>
                  </a:lnTo>
                  <a:cubicBezTo>
                    <a:pt x="9255" y="4701"/>
                    <a:pt x="9211" y="4738"/>
                    <a:pt x="9201" y="4787"/>
                  </a:cubicBezTo>
                  <a:lnTo>
                    <a:pt x="8684" y="4787"/>
                  </a:lnTo>
                  <a:lnTo>
                    <a:pt x="8684" y="4787"/>
                  </a:lnTo>
                  <a:cubicBezTo>
                    <a:pt x="8670" y="4717"/>
                    <a:pt x="8609" y="4665"/>
                    <a:pt x="8536" y="4665"/>
                  </a:cubicBezTo>
                  <a:lnTo>
                    <a:pt x="8536" y="4665"/>
                  </a:lnTo>
                  <a:cubicBezTo>
                    <a:pt x="8523" y="4665"/>
                    <a:pt x="8512" y="4666"/>
                    <a:pt x="8500" y="4669"/>
                  </a:cubicBezTo>
                  <a:lnTo>
                    <a:pt x="8240" y="4219"/>
                  </a:lnTo>
                  <a:lnTo>
                    <a:pt x="8240" y="4219"/>
                  </a:lnTo>
                  <a:cubicBezTo>
                    <a:pt x="8257" y="4200"/>
                    <a:pt x="8268" y="4175"/>
                    <a:pt x="8268" y="4147"/>
                  </a:cubicBezTo>
                  <a:lnTo>
                    <a:pt x="8268" y="4147"/>
                  </a:lnTo>
                  <a:cubicBezTo>
                    <a:pt x="8268" y="4120"/>
                    <a:pt x="8258" y="4097"/>
                    <a:pt x="8242" y="4077"/>
                  </a:cubicBezTo>
                  <a:lnTo>
                    <a:pt x="8501" y="3630"/>
                  </a:lnTo>
                  <a:lnTo>
                    <a:pt x="8501" y="3630"/>
                  </a:lnTo>
                  <a:cubicBezTo>
                    <a:pt x="8514" y="3633"/>
                    <a:pt x="8527" y="3636"/>
                    <a:pt x="8542" y="3636"/>
                  </a:cubicBezTo>
                  <a:lnTo>
                    <a:pt x="8542" y="3636"/>
                  </a:lnTo>
                  <a:cubicBezTo>
                    <a:pt x="8616" y="3636"/>
                    <a:pt x="8677" y="3583"/>
                    <a:pt x="8690" y="3514"/>
                  </a:cubicBezTo>
                  <a:lnTo>
                    <a:pt x="9203" y="3514"/>
                  </a:lnTo>
                  <a:lnTo>
                    <a:pt x="9203" y="3514"/>
                  </a:lnTo>
                  <a:cubicBezTo>
                    <a:pt x="9216" y="3559"/>
                    <a:pt x="9257" y="3593"/>
                    <a:pt x="9307" y="3593"/>
                  </a:cubicBezTo>
                  <a:lnTo>
                    <a:pt x="9307" y="3593"/>
                  </a:lnTo>
                  <a:cubicBezTo>
                    <a:pt x="9317" y="3593"/>
                    <a:pt x="9327" y="3591"/>
                    <a:pt x="9336" y="3588"/>
                  </a:cubicBezTo>
                  <a:lnTo>
                    <a:pt x="9592" y="4031"/>
                  </a:lnTo>
                  <a:lnTo>
                    <a:pt x="9592" y="4031"/>
                  </a:lnTo>
                  <a:cubicBezTo>
                    <a:pt x="9559" y="4059"/>
                    <a:pt x="9538" y="4100"/>
                    <a:pt x="9538" y="4147"/>
                  </a:cubicBezTo>
                  <a:lnTo>
                    <a:pt x="9538" y="4147"/>
                  </a:lnTo>
                  <a:cubicBezTo>
                    <a:pt x="9538" y="4198"/>
                    <a:pt x="9564" y="4242"/>
                    <a:pt x="9602" y="4270"/>
                  </a:cubicBezTo>
                  <a:lnTo>
                    <a:pt x="9348" y="4709"/>
                  </a:lnTo>
                  <a:close/>
                  <a:moveTo>
                    <a:pt x="8218" y="2891"/>
                  </a:moveTo>
                  <a:lnTo>
                    <a:pt x="8218" y="2891"/>
                  </a:lnTo>
                  <a:cubicBezTo>
                    <a:pt x="8233" y="2873"/>
                    <a:pt x="8242" y="2849"/>
                    <a:pt x="8242" y="2824"/>
                  </a:cubicBezTo>
                  <a:lnTo>
                    <a:pt x="8242" y="2824"/>
                  </a:lnTo>
                  <a:cubicBezTo>
                    <a:pt x="8242" y="2795"/>
                    <a:pt x="8231" y="2769"/>
                    <a:pt x="8213" y="2750"/>
                  </a:cubicBezTo>
                  <a:lnTo>
                    <a:pt x="8465" y="2313"/>
                  </a:lnTo>
                  <a:lnTo>
                    <a:pt x="8465" y="2313"/>
                  </a:lnTo>
                  <a:cubicBezTo>
                    <a:pt x="8481" y="2319"/>
                    <a:pt x="8498" y="2323"/>
                    <a:pt x="8516" y="2323"/>
                  </a:cubicBezTo>
                  <a:lnTo>
                    <a:pt x="8516" y="2323"/>
                  </a:lnTo>
                  <a:cubicBezTo>
                    <a:pt x="8597" y="2323"/>
                    <a:pt x="8663" y="2259"/>
                    <a:pt x="8667" y="2179"/>
                  </a:cubicBezTo>
                  <a:lnTo>
                    <a:pt x="9210" y="2179"/>
                  </a:lnTo>
                  <a:lnTo>
                    <a:pt x="9210" y="2179"/>
                  </a:lnTo>
                  <a:cubicBezTo>
                    <a:pt x="9215" y="2233"/>
                    <a:pt x="9261" y="2275"/>
                    <a:pt x="9317" y="2275"/>
                  </a:cubicBezTo>
                  <a:lnTo>
                    <a:pt x="9317" y="2275"/>
                  </a:lnTo>
                  <a:cubicBezTo>
                    <a:pt x="9322" y="2275"/>
                    <a:pt x="9327" y="2275"/>
                    <a:pt x="9332" y="2274"/>
                  </a:cubicBezTo>
                  <a:lnTo>
                    <a:pt x="9579" y="2702"/>
                  </a:lnTo>
                  <a:lnTo>
                    <a:pt x="9579" y="2702"/>
                  </a:lnTo>
                  <a:cubicBezTo>
                    <a:pt x="9550" y="2730"/>
                    <a:pt x="9532" y="2768"/>
                    <a:pt x="9532" y="2812"/>
                  </a:cubicBezTo>
                  <a:lnTo>
                    <a:pt x="9532" y="2812"/>
                  </a:lnTo>
                  <a:cubicBezTo>
                    <a:pt x="9532" y="2856"/>
                    <a:pt x="9552" y="2896"/>
                    <a:pt x="9582" y="2924"/>
                  </a:cubicBezTo>
                  <a:lnTo>
                    <a:pt x="9321" y="3377"/>
                  </a:lnTo>
                  <a:lnTo>
                    <a:pt x="9321" y="3377"/>
                  </a:lnTo>
                  <a:cubicBezTo>
                    <a:pt x="9316" y="3377"/>
                    <a:pt x="9312" y="3376"/>
                    <a:pt x="9307" y="3376"/>
                  </a:cubicBezTo>
                  <a:lnTo>
                    <a:pt x="9307" y="3376"/>
                  </a:lnTo>
                  <a:cubicBezTo>
                    <a:pt x="9258" y="3376"/>
                    <a:pt x="9218" y="3408"/>
                    <a:pt x="9204" y="3453"/>
                  </a:cubicBezTo>
                  <a:lnTo>
                    <a:pt x="8690" y="3453"/>
                  </a:lnTo>
                  <a:lnTo>
                    <a:pt x="8690" y="3453"/>
                  </a:lnTo>
                  <a:cubicBezTo>
                    <a:pt x="8675" y="3385"/>
                    <a:pt x="8614" y="3333"/>
                    <a:pt x="8542" y="3333"/>
                  </a:cubicBezTo>
                  <a:lnTo>
                    <a:pt x="8542" y="3333"/>
                  </a:lnTo>
                  <a:cubicBezTo>
                    <a:pt x="8521" y="3333"/>
                    <a:pt x="8500" y="3338"/>
                    <a:pt x="8481" y="3346"/>
                  </a:cubicBezTo>
                  <a:lnTo>
                    <a:pt x="8218" y="2891"/>
                  </a:lnTo>
                  <a:close/>
                  <a:moveTo>
                    <a:pt x="8169" y="2722"/>
                  </a:moveTo>
                  <a:lnTo>
                    <a:pt x="8169" y="2722"/>
                  </a:lnTo>
                  <a:cubicBezTo>
                    <a:pt x="8158" y="2718"/>
                    <a:pt x="8146" y="2716"/>
                    <a:pt x="8134" y="2716"/>
                  </a:cubicBezTo>
                  <a:lnTo>
                    <a:pt x="8134" y="2716"/>
                  </a:lnTo>
                  <a:cubicBezTo>
                    <a:pt x="8086" y="2716"/>
                    <a:pt x="8046" y="2747"/>
                    <a:pt x="8031" y="2790"/>
                  </a:cubicBezTo>
                  <a:lnTo>
                    <a:pt x="7517" y="2790"/>
                  </a:lnTo>
                  <a:lnTo>
                    <a:pt x="7517" y="2790"/>
                  </a:lnTo>
                  <a:cubicBezTo>
                    <a:pt x="7503" y="2722"/>
                    <a:pt x="7442" y="2671"/>
                    <a:pt x="7370" y="2671"/>
                  </a:cubicBezTo>
                  <a:lnTo>
                    <a:pt x="7370" y="2671"/>
                  </a:lnTo>
                  <a:cubicBezTo>
                    <a:pt x="7356" y="2671"/>
                    <a:pt x="7342" y="2673"/>
                    <a:pt x="7329" y="2677"/>
                  </a:cubicBezTo>
                  <a:lnTo>
                    <a:pt x="7065" y="2218"/>
                  </a:lnTo>
                  <a:lnTo>
                    <a:pt x="7065" y="2218"/>
                  </a:lnTo>
                  <a:cubicBezTo>
                    <a:pt x="7086" y="2198"/>
                    <a:pt x="7100" y="2170"/>
                    <a:pt x="7100" y="2138"/>
                  </a:cubicBezTo>
                  <a:lnTo>
                    <a:pt x="7100" y="2138"/>
                  </a:lnTo>
                  <a:cubicBezTo>
                    <a:pt x="7100" y="2112"/>
                    <a:pt x="7091" y="2088"/>
                    <a:pt x="7076" y="2069"/>
                  </a:cubicBezTo>
                  <a:lnTo>
                    <a:pt x="7335" y="1621"/>
                  </a:lnTo>
                  <a:lnTo>
                    <a:pt x="7335" y="1621"/>
                  </a:lnTo>
                  <a:cubicBezTo>
                    <a:pt x="7348" y="1624"/>
                    <a:pt x="7360" y="1626"/>
                    <a:pt x="7374" y="1626"/>
                  </a:cubicBezTo>
                  <a:lnTo>
                    <a:pt x="7374" y="1626"/>
                  </a:lnTo>
                  <a:cubicBezTo>
                    <a:pt x="7443" y="1626"/>
                    <a:pt x="7501" y="1580"/>
                    <a:pt x="7520" y="1517"/>
                  </a:cubicBezTo>
                  <a:lnTo>
                    <a:pt x="8033" y="1517"/>
                  </a:lnTo>
                  <a:lnTo>
                    <a:pt x="8033" y="1517"/>
                  </a:lnTo>
                  <a:cubicBezTo>
                    <a:pt x="8040" y="1570"/>
                    <a:pt x="8085" y="1611"/>
                    <a:pt x="8140" y="1611"/>
                  </a:cubicBezTo>
                  <a:lnTo>
                    <a:pt x="8140" y="1611"/>
                  </a:lnTo>
                  <a:cubicBezTo>
                    <a:pt x="8154" y="1611"/>
                    <a:pt x="8168" y="1608"/>
                    <a:pt x="8180" y="1603"/>
                  </a:cubicBezTo>
                  <a:lnTo>
                    <a:pt x="8435" y="2044"/>
                  </a:lnTo>
                  <a:lnTo>
                    <a:pt x="8435" y="2044"/>
                  </a:lnTo>
                  <a:cubicBezTo>
                    <a:pt x="8393" y="2071"/>
                    <a:pt x="8365" y="2118"/>
                    <a:pt x="8365" y="2172"/>
                  </a:cubicBezTo>
                  <a:lnTo>
                    <a:pt x="8365" y="2172"/>
                  </a:lnTo>
                  <a:cubicBezTo>
                    <a:pt x="8365" y="2218"/>
                    <a:pt x="8387" y="2260"/>
                    <a:pt x="8420" y="2288"/>
                  </a:cubicBezTo>
                  <a:lnTo>
                    <a:pt x="8169" y="2722"/>
                  </a:lnTo>
                  <a:close/>
                  <a:moveTo>
                    <a:pt x="7273" y="2938"/>
                  </a:moveTo>
                  <a:lnTo>
                    <a:pt x="7022" y="3373"/>
                  </a:lnTo>
                  <a:lnTo>
                    <a:pt x="7022" y="3373"/>
                  </a:lnTo>
                  <a:cubicBezTo>
                    <a:pt x="7012" y="3369"/>
                    <a:pt x="7000" y="3367"/>
                    <a:pt x="6987" y="3367"/>
                  </a:cubicBezTo>
                  <a:lnTo>
                    <a:pt x="6987" y="3367"/>
                  </a:lnTo>
                  <a:cubicBezTo>
                    <a:pt x="6933" y="3367"/>
                    <a:pt x="6888" y="3407"/>
                    <a:pt x="6881" y="3459"/>
                  </a:cubicBezTo>
                  <a:lnTo>
                    <a:pt x="6377" y="3459"/>
                  </a:lnTo>
                  <a:lnTo>
                    <a:pt x="6377" y="3459"/>
                  </a:lnTo>
                  <a:cubicBezTo>
                    <a:pt x="6370" y="3381"/>
                    <a:pt x="6306" y="3320"/>
                    <a:pt x="6226" y="3320"/>
                  </a:cubicBezTo>
                  <a:lnTo>
                    <a:pt x="6226" y="3320"/>
                  </a:lnTo>
                  <a:cubicBezTo>
                    <a:pt x="6207" y="3320"/>
                    <a:pt x="6189" y="3324"/>
                    <a:pt x="6173" y="3330"/>
                  </a:cubicBezTo>
                  <a:lnTo>
                    <a:pt x="5917" y="2888"/>
                  </a:lnTo>
                  <a:lnTo>
                    <a:pt x="5917" y="2888"/>
                  </a:lnTo>
                  <a:cubicBezTo>
                    <a:pt x="5942" y="2868"/>
                    <a:pt x="5959" y="2837"/>
                    <a:pt x="5959" y="2802"/>
                  </a:cubicBezTo>
                  <a:lnTo>
                    <a:pt x="5959" y="2802"/>
                  </a:lnTo>
                  <a:cubicBezTo>
                    <a:pt x="5959" y="2772"/>
                    <a:pt x="5946" y="2745"/>
                    <a:pt x="5926" y="2726"/>
                  </a:cubicBezTo>
                  <a:lnTo>
                    <a:pt x="6176" y="2292"/>
                  </a:lnTo>
                  <a:lnTo>
                    <a:pt x="6176" y="2292"/>
                  </a:lnTo>
                  <a:cubicBezTo>
                    <a:pt x="6191" y="2296"/>
                    <a:pt x="6205" y="2298"/>
                    <a:pt x="6221" y="2298"/>
                  </a:cubicBezTo>
                  <a:lnTo>
                    <a:pt x="6221" y="2298"/>
                  </a:lnTo>
                  <a:cubicBezTo>
                    <a:pt x="6291" y="2298"/>
                    <a:pt x="6350" y="2250"/>
                    <a:pt x="6367" y="2186"/>
                  </a:cubicBezTo>
                  <a:lnTo>
                    <a:pt x="6895" y="2186"/>
                  </a:lnTo>
                  <a:lnTo>
                    <a:pt x="6895" y="2186"/>
                  </a:lnTo>
                  <a:cubicBezTo>
                    <a:pt x="6913" y="2222"/>
                    <a:pt x="6949" y="2246"/>
                    <a:pt x="6992" y="2246"/>
                  </a:cubicBezTo>
                  <a:lnTo>
                    <a:pt x="6992" y="2246"/>
                  </a:lnTo>
                  <a:cubicBezTo>
                    <a:pt x="6997" y="2246"/>
                    <a:pt x="7002" y="2245"/>
                    <a:pt x="7007" y="2244"/>
                  </a:cubicBezTo>
                  <a:lnTo>
                    <a:pt x="7273" y="2706"/>
                  </a:lnTo>
                  <a:lnTo>
                    <a:pt x="7273" y="2706"/>
                  </a:lnTo>
                  <a:cubicBezTo>
                    <a:pt x="7240" y="2734"/>
                    <a:pt x="7219" y="2775"/>
                    <a:pt x="7219" y="2822"/>
                  </a:cubicBezTo>
                  <a:lnTo>
                    <a:pt x="7219" y="2822"/>
                  </a:lnTo>
                  <a:cubicBezTo>
                    <a:pt x="7219" y="2869"/>
                    <a:pt x="7240" y="2911"/>
                    <a:pt x="7273" y="2938"/>
                  </a:cubicBezTo>
                  <a:close/>
                  <a:moveTo>
                    <a:pt x="5881" y="4022"/>
                  </a:moveTo>
                  <a:lnTo>
                    <a:pt x="5881" y="4022"/>
                  </a:lnTo>
                  <a:cubicBezTo>
                    <a:pt x="5869" y="4018"/>
                    <a:pt x="5857" y="4016"/>
                    <a:pt x="5844" y="4016"/>
                  </a:cubicBezTo>
                  <a:lnTo>
                    <a:pt x="5844" y="4016"/>
                  </a:lnTo>
                  <a:cubicBezTo>
                    <a:pt x="5788" y="4016"/>
                    <a:pt x="5743" y="4057"/>
                    <a:pt x="5737" y="4112"/>
                  </a:cubicBezTo>
                  <a:lnTo>
                    <a:pt x="5230" y="4112"/>
                  </a:lnTo>
                  <a:lnTo>
                    <a:pt x="5230" y="4112"/>
                  </a:lnTo>
                  <a:cubicBezTo>
                    <a:pt x="5223" y="4034"/>
                    <a:pt x="5158" y="3973"/>
                    <a:pt x="5079" y="3973"/>
                  </a:cubicBezTo>
                  <a:lnTo>
                    <a:pt x="5079" y="3973"/>
                  </a:lnTo>
                  <a:cubicBezTo>
                    <a:pt x="5058" y="3973"/>
                    <a:pt x="5039" y="3977"/>
                    <a:pt x="5021" y="3985"/>
                  </a:cubicBezTo>
                  <a:lnTo>
                    <a:pt x="4772" y="3553"/>
                  </a:lnTo>
                  <a:lnTo>
                    <a:pt x="4772" y="3553"/>
                  </a:lnTo>
                  <a:cubicBezTo>
                    <a:pt x="4792" y="3534"/>
                    <a:pt x="4805" y="3506"/>
                    <a:pt x="4805" y="3475"/>
                  </a:cubicBezTo>
                  <a:lnTo>
                    <a:pt x="4805" y="3475"/>
                  </a:lnTo>
                  <a:cubicBezTo>
                    <a:pt x="4805" y="3445"/>
                    <a:pt x="4793" y="3417"/>
                    <a:pt x="4773" y="3398"/>
                  </a:cubicBezTo>
                  <a:lnTo>
                    <a:pt x="5028" y="2955"/>
                  </a:lnTo>
                  <a:lnTo>
                    <a:pt x="5028" y="2955"/>
                  </a:lnTo>
                  <a:cubicBezTo>
                    <a:pt x="5044" y="2960"/>
                    <a:pt x="5061" y="2964"/>
                    <a:pt x="5079" y="2964"/>
                  </a:cubicBezTo>
                  <a:lnTo>
                    <a:pt x="5079" y="2964"/>
                  </a:lnTo>
                  <a:cubicBezTo>
                    <a:pt x="5154" y="2964"/>
                    <a:pt x="5216" y="2909"/>
                    <a:pt x="5228" y="2838"/>
                  </a:cubicBezTo>
                  <a:lnTo>
                    <a:pt x="5748" y="2838"/>
                  </a:lnTo>
                  <a:lnTo>
                    <a:pt x="5748" y="2838"/>
                  </a:lnTo>
                  <a:cubicBezTo>
                    <a:pt x="5763" y="2881"/>
                    <a:pt x="5803" y="2911"/>
                    <a:pt x="5850" y="2911"/>
                  </a:cubicBezTo>
                  <a:lnTo>
                    <a:pt x="5850" y="2911"/>
                  </a:lnTo>
                  <a:cubicBezTo>
                    <a:pt x="5854" y="2911"/>
                    <a:pt x="5858" y="2911"/>
                    <a:pt x="5861" y="2910"/>
                  </a:cubicBezTo>
                  <a:lnTo>
                    <a:pt x="6123" y="3362"/>
                  </a:lnTo>
                  <a:lnTo>
                    <a:pt x="6123" y="3362"/>
                  </a:lnTo>
                  <a:cubicBezTo>
                    <a:pt x="6093" y="3390"/>
                    <a:pt x="6075" y="3428"/>
                    <a:pt x="6075" y="3471"/>
                  </a:cubicBezTo>
                  <a:lnTo>
                    <a:pt x="6075" y="3471"/>
                  </a:lnTo>
                  <a:cubicBezTo>
                    <a:pt x="6075" y="3519"/>
                    <a:pt x="6097" y="3561"/>
                    <a:pt x="6131" y="3589"/>
                  </a:cubicBezTo>
                  <a:lnTo>
                    <a:pt x="5881" y="4022"/>
                  </a:lnTo>
                  <a:close/>
                  <a:moveTo>
                    <a:pt x="4697" y="3367"/>
                  </a:moveTo>
                  <a:lnTo>
                    <a:pt x="4697" y="3367"/>
                  </a:lnTo>
                  <a:cubicBezTo>
                    <a:pt x="4645" y="3367"/>
                    <a:pt x="4601" y="3403"/>
                    <a:pt x="4591" y="3453"/>
                  </a:cubicBezTo>
                  <a:lnTo>
                    <a:pt x="4074" y="3453"/>
                  </a:lnTo>
                  <a:lnTo>
                    <a:pt x="4074" y="3453"/>
                  </a:lnTo>
                  <a:cubicBezTo>
                    <a:pt x="4060" y="3385"/>
                    <a:pt x="3999" y="3333"/>
                    <a:pt x="3927" y="3333"/>
                  </a:cubicBezTo>
                  <a:lnTo>
                    <a:pt x="3927" y="3333"/>
                  </a:lnTo>
                  <a:cubicBezTo>
                    <a:pt x="3912" y="3333"/>
                    <a:pt x="3897" y="3336"/>
                    <a:pt x="3883" y="3340"/>
                  </a:cubicBezTo>
                  <a:lnTo>
                    <a:pt x="3626" y="2894"/>
                  </a:lnTo>
                  <a:lnTo>
                    <a:pt x="3626" y="2894"/>
                  </a:lnTo>
                  <a:cubicBezTo>
                    <a:pt x="3646" y="2874"/>
                    <a:pt x="3659" y="2846"/>
                    <a:pt x="3659" y="2816"/>
                  </a:cubicBezTo>
                  <a:lnTo>
                    <a:pt x="3659" y="2816"/>
                  </a:lnTo>
                  <a:cubicBezTo>
                    <a:pt x="3659" y="2785"/>
                    <a:pt x="3646" y="2757"/>
                    <a:pt x="3626" y="2738"/>
                  </a:cubicBezTo>
                  <a:lnTo>
                    <a:pt x="3881" y="2295"/>
                  </a:lnTo>
                  <a:lnTo>
                    <a:pt x="3881" y="2295"/>
                  </a:lnTo>
                  <a:cubicBezTo>
                    <a:pt x="3897" y="2302"/>
                    <a:pt x="3915" y="2304"/>
                    <a:pt x="3933" y="2304"/>
                  </a:cubicBezTo>
                  <a:lnTo>
                    <a:pt x="3933" y="2304"/>
                  </a:lnTo>
                  <a:cubicBezTo>
                    <a:pt x="4007" y="2304"/>
                    <a:pt x="4070" y="2250"/>
                    <a:pt x="4081" y="2179"/>
                  </a:cubicBezTo>
                  <a:lnTo>
                    <a:pt x="4592" y="2179"/>
                  </a:lnTo>
                  <a:lnTo>
                    <a:pt x="4592" y="2179"/>
                  </a:lnTo>
                  <a:cubicBezTo>
                    <a:pt x="4604" y="2227"/>
                    <a:pt x="4646" y="2262"/>
                    <a:pt x="4697" y="2262"/>
                  </a:cubicBezTo>
                  <a:lnTo>
                    <a:pt x="4697" y="2262"/>
                  </a:lnTo>
                  <a:cubicBezTo>
                    <a:pt x="4708" y="2262"/>
                    <a:pt x="4717" y="2260"/>
                    <a:pt x="4727" y="2257"/>
                  </a:cubicBezTo>
                  <a:lnTo>
                    <a:pt x="4981" y="2698"/>
                  </a:lnTo>
                  <a:lnTo>
                    <a:pt x="4981" y="2698"/>
                  </a:lnTo>
                  <a:cubicBezTo>
                    <a:pt x="4949" y="2726"/>
                    <a:pt x="4928" y="2767"/>
                    <a:pt x="4928" y="2812"/>
                  </a:cubicBezTo>
                  <a:lnTo>
                    <a:pt x="4928" y="2812"/>
                  </a:lnTo>
                  <a:cubicBezTo>
                    <a:pt x="4928" y="2859"/>
                    <a:pt x="4949" y="2901"/>
                    <a:pt x="4982" y="2929"/>
                  </a:cubicBezTo>
                  <a:lnTo>
                    <a:pt x="4727" y="3371"/>
                  </a:lnTo>
                  <a:lnTo>
                    <a:pt x="4727" y="3371"/>
                  </a:lnTo>
                  <a:cubicBezTo>
                    <a:pt x="4718" y="3369"/>
                    <a:pt x="4708" y="3367"/>
                    <a:pt x="4697" y="3367"/>
                  </a:cubicBezTo>
                  <a:lnTo>
                    <a:pt x="3827" y="3597"/>
                  </a:lnTo>
                  <a:lnTo>
                    <a:pt x="3575" y="4034"/>
                  </a:lnTo>
                  <a:lnTo>
                    <a:pt x="3575" y="4034"/>
                  </a:lnTo>
                  <a:cubicBezTo>
                    <a:pt x="3565" y="4031"/>
                    <a:pt x="3555" y="4029"/>
                    <a:pt x="3545" y="4029"/>
                  </a:cubicBezTo>
                  <a:lnTo>
                    <a:pt x="3545" y="4029"/>
                  </a:lnTo>
                  <a:cubicBezTo>
                    <a:pt x="3493" y="4029"/>
                    <a:pt x="3451" y="4065"/>
                    <a:pt x="3440" y="4112"/>
                  </a:cubicBezTo>
                  <a:lnTo>
                    <a:pt x="2928" y="4112"/>
                  </a:lnTo>
                  <a:lnTo>
                    <a:pt x="2928" y="4112"/>
                  </a:lnTo>
                  <a:cubicBezTo>
                    <a:pt x="2916" y="4040"/>
                    <a:pt x="2855" y="3986"/>
                    <a:pt x="2779" y="3986"/>
                  </a:cubicBezTo>
                  <a:lnTo>
                    <a:pt x="2779" y="3986"/>
                  </a:lnTo>
                  <a:cubicBezTo>
                    <a:pt x="2761" y="3986"/>
                    <a:pt x="2744" y="3990"/>
                    <a:pt x="2728" y="3996"/>
                  </a:cubicBezTo>
                  <a:lnTo>
                    <a:pt x="2472" y="3553"/>
                  </a:lnTo>
                  <a:lnTo>
                    <a:pt x="2472" y="3553"/>
                  </a:lnTo>
                  <a:cubicBezTo>
                    <a:pt x="2493" y="3534"/>
                    <a:pt x="2506" y="3506"/>
                    <a:pt x="2506" y="3475"/>
                  </a:cubicBezTo>
                  <a:lnTo>
                    <a:pt x="2506" y="3475"/>
                  </a:lnTo>
                  <a:cubicBezTo>
                    <a:pt x="2506" y="3444"/>
                    <a:pt x="2493" y="3417"/>
                    <a:pt x="2472" y="3397"/>
                  </a:cubicBezTo>
                  <a:lnTo>
                    <a:pt x="2726" y="2957"/>
                  </a:lnTo>
                  <a:lnTo>
                    <a:pt x="2726" y="2957"/>
                  </a:lnTo>
                  <a:cubicBezTo>
                    <a:pt x="2742" y="2963"/>
                    <a:pt x="2761" y="2967"/>
                    <a:pt x="2779" y="2967"/>
                  </a:cubicBezTo>
                  <a:lnTo>
                    <a:pt x="2779" y="2967"/>
                  </a:lnTo>
                  <a:cubicBezTo>
                    <a:pt x="2855" y="2967"/>
                    <a:pt x="2918" y="2911"/>
                    <a:pt x="2928" y="2838"/>
                  </a:cubicBezTo>
                  <a:lnTo>
                    <a:pt x="3445" y="2838"/>
                  </a:lnTo>
                  <a:lnTo>
                    <a:pt x="3445" y="2838"/>
                  </a:lnTo>
                  <a:cubicBezTo>
                    <a:pt x="3455" y="2888"/>
                    <a:pt x="3498" y="2924"/>
                    <a:pt x="3551" y="2924"/>
                  </a:cubicBezTo>
                  <a:lnTo>
                    <a:pt x="3551" y="2924"/>
                  </a:lnTo>
                  <a:cubicBezTo>
                    <a:pt x="3560" y="2924"/>
                    <a:pt x="3569" y="2923"/>
                    <a:pt x="3577" y="2920"/>
                  </a:cubicBezTo>
                  <a:lnTo>
                    <a:pt x="3834" y="3366"/>
                  </a:lnTo>
                  <a:lnTo>
                    <a:pt x="3834" y="3366"/>
                  </a:lnTo>
                  <a:cubicBezTo>
                    <a:pt x="3798" y="3393"/>
                    <a:pt x="3775" y="3436"/>
                    <a:pt x="3775" y="3485"/>
                  </a:cubicBezTo>
                  <a:lnTo>
                    <a:pt x="3775" y="3485"/>
                  </a:lnTo>
                  <a:cubicBezTo>
                    <a:pt x="3775" y="3529"/>
                    <a:pt x="3795" y="3569"/>
                    <a:pt x="3827" y="3597"/>
                  </a:cubicBezTo>
                  <a:lnTo>
                    <a:pt x="4697" y="3367"/>
                  </a:lnTo>
                  <a:close/>
                  <a:moveTo>
                    <a:pt x="2436" y="4699"/>
                  </a:moveTo>
                  <a:lnTo>
                    <a:pt x="2436" y="4699"/>
                  </a:lnTo>
                  <a:cubicBezTo>
                    <a:pt x="2424" y="4694"/>
                    <a:pt x="2411" y="4691"/>
                    <a:pt x="2397" y="4691"/>
                  </a:cubicBezTo>
                  <a:lnTo>
                    <a:pt x="2397" y="4691"/>
                  </a:lnTo>
                  <a:cubicBezTo>
                    <a:pt x="2342" y="4691"/>
                    <a:pt x="2297" y="4733"/>
                    <a:pt x="2290" y="4787"/>
                  </a:cubicBezTo>
                  <a:lnTo>
                    <a:pt x="1775" y="4787"/>
                  </a:lnTo>
                  <a:lnTo>
                    <a:pt x="1775" y="4787"/>
                  </a:lnTo>
                  <a:cubicBezTo>
                    <a:pt x="1766" y="4712"/>
                    <a:pt x="1703" y="4655"/>
                    <a:pt x="1626" y="4655"/>
                  </a:cubicBezTo>
                  <a:lnTo>
                    <a:pt x="1626" y="4655"/>
                  </a:lnTo>
                  <a:cubicBezTo>
                    <a:pt x="1609" y="4655"/>
                    <a:pt x="1593" y="4658"/>
                    <a:pt x="1578" y="4663"/>
                  </a:cubicBezTo>
                  <a:lnTo>
                    <a:pt x="1323" y="4221"/>
                  </a:lnTo>
                  <a:lnTo>
                    <a:pt x="1323" y="4221"/>
                  </a:lnTo>
                  <a:cubicBezTo>
                    <a:pt x="1348" y="4201"/>
                    <a:pt x="1364" y="4171"/>
                    <a:pt x="1364" y="4137"/>
                  </a:cubicBezTo>
                  <a:lnTo>
                    <a:pt x="1364" y="4137"/>
                  </a:lnTo>
                  <a:cubicBezTo>
                    <a:pt x="1364" y="4108"/>
                    <a:pt x="1352" y="4082"/>
                    <a:pt x="1333" y="4062"/>
                  </a:cubicBezTo>
                  <a:lnTo>
                    <a:pt x="1589" y="3618"/>
                  </a:lnTo>
                  <a:lnTo>
                    <a:pt x="1589" y="3618"/>
                  </a:lnTo>
                  <a:cubicBezTo>
                    <a:pt x="1605" y="3623"/>
                    <a:pt x="1621" y="3626"/>
                    <a:pt x="1638" y="3626"/>
                  </a:cubicBezTo>
                  <a:lnTo>
                    <a:pt x="1638" y="3626"/>
                  </a:lnTo>
                  <a:cubicBezTo>
                    <a:pt x="1707" y="3626"/>
                    <a:pt x="1767" y="3578"/>
                    <a:pt x="1784" y="3514"/>
                  </a:cubicBezTo>
                  <a:lnTo>
                    <a:pt x="2296" y="3514"/>
                  </a:lnTo>
                  <a:lnTo>
                    <a:pt x="2296" y="3514"/>
                  </a:lnTo>
                  <a:cubicBezTo>
                    <a:pt x="2312" y="3554"/>
                    <a:pt x="2351" y="3583"/>
                    <a:pt x="2397" y="3583"/>
                  </a:cubicBezTo>
                  <a:lnTo>
                    <a:pt x="2397" y="3583"/>
                  </a:lnTo>
                  <a:cubicBezTo>
                    <a:pt x="2406" y="3583"/>
                    <a:pt x="2415" y="3582"/>
                    <a:pt x="2423" y="3580"/>
                  </a:cubicBezTo>
                  <a:lnTo>
                    <a:pt x="2680" y="4024"/>
                  </a:lnTo>
                  <a:lnTo>
                    <a:pt x="2680" y="4024"/>
                  </a:lnTo>
                  <a:cubicBezTo>
                    <a:pt x="2648" y="4052"/>
                    <a:pt x="2628" y="4092"/>
                    <a:pt x="2628" y="4137"/>
                  </a:cubicBezTo>
                  <a:lnTo>
                    <a:pt x="2628" y="4137"/>
                  </a:lnTo>
                  <a:cubicBezTo>
                    <a:pt x="2628" y="4187"/>
                    <a:pt x="2652" y="4231"/>
                    <a:pt x="2690" y="4259"/>
                  </a:cubicBezTo>
                  <a:lnTo>
                    <a:pt x="2436" y="4699"/>
                  </a:lnTo>
                  <a:close/>
                  <a:moveTo>
                    <a:pt x="1255" y="4029"/>
                  </a:moveTo>
                  <a:lnTo>
                    <a:pt x="1255" y="4029"/>
                  </a:lnTo>
                  <a:cubicBezTo>
                    <a:pt x="1205" y="4029"/>
                    <a:pt x="1163" y="4065"/>
                    <a:pt x="1151" y="4112"/>
                  </a:cubicBezTo>
                  <a:lnTo>
                    <a:pt x="631" y="4112"/>
                  </a:lnTo>
                  <a:lnTo>
                    <a:pt x="631" y="4112"/>
                  </a:lnTo>
                  <a:cubicBezTo>
                    <a:pt x="615" y="4045"/>
                    <a:pt x="556" y="3996"/>
                    <a:pt x="484" y="3996"/>
                  </a:cubicBezTo>
                  <a:lnTo>
                    <a:pt x="484" y="3996"/>
                  </a:lnTo>
                  <a:cubicBezTo>
                    <a:pt x="469" y="3996"/>
                    <a:pt x="455" y="3998"/>
                    <a:pt x="442" y="4002"/>
                  </a:cubicBezTo>
                  <a:lnTo>
                    <a:pt x="184" y="3555"/>
                  </a:lnTo>
                  <a:lnTo>
                    <a:pt x="184" y="3555"/>
                  </a:lnTo>
                  <a:cubicBezTo>
                    <a:pt x="204" y="3536"/>
                    <a:pt x="216" y="3508"/>
                    <a:pt x="216" y="3478"/>
                  </a:cubicBezTo>
                  <a:lnTo>
                    <a:pt x="216" y="3478"/>
                  </a:lnTo>
                  <a:cubicBezTo>
                    <a:pt x="216" y="3447"/>
                    <a:pt x="203" y="3419"/>
                    <a:pt x="182" y="3399"/>
                  </a:cubicBezTo>
                  <a:lnTo>
                    <a:pt x="437" y="2957"/>
                  </a:lnTo>
                  <a:lnTo>
                    <a:pt x="437" y="2957"/>
                  </a:lnTo>
                  <a:cubicBezTo>
                    <a:pt x="454" y="2963"/>
                    <a:pt x="472" y="2967"/>
                    <a:pt x="490" y="2967"/>
                  </a:cubicBezTo>
                  <a:lnTo>
                    <a:pt x="490" y="2967"/>
                  </a:lnTo>
                  <a:cubicBezTo>
                    <a:pt x="566" y="2967"/>
                    <a:pt x="629" y="2911"/>
                    <a:pt x="640" y="2838"/>
                  </a:cubicBezTo>
                  <a:lnTo>
                    <a:pt x="1149" y="2838"/>
                  </a:lnTo>
                  <a:lnTo>
                    <a:pt x="1149" y="2838"/>
                  </a:lnTo>
                  <a:cubicBezTo>
                    <a:pt x="1160" y="2888"/>
                    <a:pt x="1204" y="2924"/>
                    <a:pt x="1255" y="2924"/>
                  </a:cubicBezTo>
                  <a:lnTo>
                    <a:pt x="1255" y="2924"/>
                  </a:lnTo>
                  <a:cubicBezTo>
                    <a:pt x="1266" y="2924"/>
                    <a:pt x="1277" y="2922"/>
                    <a:pt x="1287" y="2919"/>
                  </a:cubicBezTo>
                  <a:lnTo>
                    <a:pt x="1541" y="3359"/>
                  </a:lnTo>
                  <a:lnTo>
                    <a:pt x="1541" y="3359"/>
                  </a:lnTo>
                  <a:cubicBezTo>
                    <a:pt x="1508" y="3387"/>
                    <a:pt x="1487" y="3428"/>
                    <a:pt x="1487" y="3475"/>
                  </a:cubicBezTo>
                  <a:lnTo>
                    <a:pt x="1487" y="3475"/>
                  </a:lnTo>
                  <a:cubicBezTo>
                    <a:pt x="1487" y="3522"/>
                    <a:pt x="1508" y="3564"/>
                    <a:pt x="1541" y="3591"/>
                  </a:cubicBezTo>
                  <a:lnTo>
                    <a:pt x="1285" y="4034"/>
                  </a:lnTo>
                  <a:lnTo>
                    <a:pt x="1285" y="4034"/>
                  </a:lnTo>
                  <a:cubicBezTo>
                    <a:pt x="1276" y="4031"/>
                    <a:pt x="1266" y="4029"/>
                    <a:pt x="1255" y="4029"/>
                  </a:cubicBezTo>
                  <a:close/>
                  <a:moveTo>
                    <a:pt x="5915" y="1560"/>
                  </a:moveTo>
                  <a:lnTo>
                    <a:pt x="5915" y="1560"/>
                  </a:lnTo>
                  <a:cubicBezTo>
                    <a:pt x="5938" y="1541"/>
                    <a:pt x="5953" y="1512"/>
                    <a:pt x="5953" y="1479"/>
                  </a:cubicBezTo>
                  <a:lnTo>
                    <a:pt x="5953" y="1479"/>
                  </a:lnTo>
                  <a:cubicBezTo>
                    <a:pt x="5953" y="1450"/>
                    <a:pt x="5942" y="1424"/>
                    <a:pt x="5924" y="1406"/>
                  </a:cubicBezTo>
                  <a:lnTo>
                    <a:pt x="6182" y="960"/>
                  </a:lnTo>
                  <a:lnTo>
                    <a:pt x="6182" y="960"/>
                  </a:lnTo>
                  <a:cubicBezTo>
                    <a:pt x="6196" y="965"/>
                    <a:pt x="6211" y="967"/>
                    <a:pt x="6227" y="967"/>
                  </a:cubicBezTo>
                  <a:lnTo>
                    <a:pt x="6227" y="967"/>
                  </a:lnTo>
                  <a:cubicBezTo>
                    <a:pt x="6297" y="967"/>
                    <a:pt x="6356" y="919"/>
                    <a:pt x="6373" y="855"/>
                  </a:cubicBezTo>
                  <a:lnTo>
                    <a:pt x="6891" y="855"/>
                  </a:lnTo>
                  <a:lnTo>
                    <a:pt x="6891" y="855"/>
                  </a:lnTo>
                  <a:cubicBezTo>
                    <a:pt x="6906" y="895"/>
                    <a:pt x="6946" y="925"/>
                    <a:pt x="6992" y="925"/>
                  </a:cubicBezTo>
                  <a:lnTo>
                    <a:pt x="6992" y="925"/>
                  </a:lnTo>
                  <a:cubicBezTo>
                    <a:pt x="7001" y="925"/>
                    <a:pt x="7009" y="924"/>
                    <a:pt x="7016" y="922"/>
                  </a:cubicBezTo>
                  <a:lnTo>
                    <a:pt x="7272" y="1364"/>
                  </a:lnTo>
                  <a:lnTo>
                    <a:pt x="7272" y="1364"/>
                  </a:lnTo>
                  <a:cubicBezTo>
                    <a:pt x="7242" y="1392"/>
                    <a:pt x="7223" y="1432"/>
                    <a:pt x="7223" y="1475"/>
                  </a:cubicBezTo>
                  <a:lnTo>
                    <a:pt x="7223" y="1475"/>
                  </a:lnTo>
                  <a:cubicBezTo>
                    <a:pt x="7223" y="1525"/>
                    <a:pt x="7247" y="1569"/>
                    <a:pt x="7284" y="1596"/>
                  </a:cubicBezTo>
                  <a:lnTo>
                    <a:pt x="7030" y="2037"/>
                  </a:lnTo>
                  <a:lnTo>
                    <a:pt x="7030" y="2037"/>
                  </a:lnTo>
                  <a:cubicBezTo>
                    <a:pt x="7019" y="2032"/>
                    <a:pt x="7006" y="2029"/>
                    <a:pt x="6992" y="2029"/>
                  </a:cubicBezTo>
                  <a:lnTo>
                    <a:pt x="6992" y="2029"/>
                  </a:lnTo>
                  <a:cubicBezTo>
                    <a:pt x="6936" y="2029"/>
                    <a:pt x="6890" y="2073"/>
                    <a:pt x="6885" y="2128"/>
                  </a:cubicBezTo>
                  <a:lnTo>
                    <a:pt x="6371" y="2128"/>
                  </a:lnTo>
                  <a:lnTo>
                    <a:pt x="6371" y="2128"/>
                  </a:lnTo>
                  <a:cubicBezTo>
                    <a:pt x="6361" y="2053"/>
                    <a:pt x="6298" y="1996"/>
                    <a:pt x="6221" y="1996"/>
                  </a:cubicBezTo>
                  <a:lnTo>
                    <a:pt x="6221" y="1996"/>
                  </a:lnTo>
                  <a:cubicBezTo>
                    <a:pt x="6204" y="1996"/>
                    <a:pt x="6187" y="2000"/>
                    <a:pt x="6171" y="2005"/>
                  </a:cubicBezTo>
                  <a:lnTo>
                    <a:pt x="5915" y="1560"/>
                  </a:lnTo>
                  <a:close/>
                  <a:moveTo>
                    <a:pt x="8478" y="967"/>
                  </a:moveTo>
                  <a:lnTo>
                    <a:pt x="8478" y="967"/>
                  </a:lnTo>
                  <a:cubicBezTo>
                    <a:pt x="8498" y="977"/>
                    <a:pt x="8521" y="984"/>
                    <a:pt x="8546" y="984"/>
                  </a:cubicBezTo>
                  <a:lnTo>
                    <a:pt x="8546" y="984"/>
                  </a:lnTo>
                  <a:cubicBezTo>
                    <a:pt x="8622" y="984"/>
                    <a:pt x="8684" y="928"/>
                    <a:pt x="8695" y="855"/>
                  </a:cubicBezTo>
                  <a:lnTo>
                    <a:pt x="9176" y="855"/>
                  </a:lnTo>
                  <a:lnTo>
                    <a:pt x="9176" y="855"/>
                  </a:lnTo>
                  <a:cubicBezTo>
                    <a:pt x="9193" y="894"/>
                    <a:pt x="9232" y="921"/>
                    <a:pt x="9276" y="921"/>
                  </a:cubicBezTo>
                  <a:lnTo>
                    <a:pt x="9276" y="921"/>
                  </a:lnTo>
                  <a:cubicBezTo>
                    <a:pt x="9287" y="921"/>
                    <a:pt x="9297" y="919"/>
                    <a:pt x="9307" y="916"/>
                  </a:cubicBezTo>
                  <a:lnTo>
                    <a:pt x="9563" y="1361"/>
                  </a:lnTo>
                  <a:lnTo>
                    <a:pt x="9563" y="1361"/>
                  </a:lnTo>
                  <a:cubicBezTo>
                    <a:pt x="9526" y="1388"/>
                    <a:pt x="9502" y="1432"/>
                    <a:pt x="9502" y="1482"/>
                  </a:cubicBezTo>
                  <a:lnTo>
                    <a:pt x="9502" y="1482"/>
                  </a:lnTo>
                  <a:cubicBezTo>
                    <a:pt x="9502" y="1537"/>
                    <a:pt x="9531" y="1585"/>
                    <a:pt x="9576" y="1611"/>
                  </a:cubicBez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cubicBezTo>
                    <a:pt x="9271" y="2059"/>
                    <a:pt x="9232" y="2088"/>
                    <a:pt x="9216" y="2128"/>
                  </a:cubicBezTo>
                  <a:lnTo>
                    <a:pt x="8661" y="2128"/>
                  </a:lnTo>
                  <a:lnTo>
                    <a:pt x="8661" y="2128"/>
                  </a:lnTo>
                  <a:cubicBezTo>
                    <a:pt x="8642" y="2066"/>
                    <a:pt x="8584" y="2020"/>
                    <a:pt x="8516" y="2020"/>
                  </a:cubicBezTo>
                  <a:lnTo>
                    <a:pt x="8516" y="2020"/>
                  </a:lnTo>
                  <a:cubicBezTo>
                    <a:pt x="8505" y="2020"/>
                    <a:pt x="8493" y="2022"/>
                    <a:pt x="8482" y="2024"/>
                  </a:cubicBezTo>
                  <a:lnTo>
                    <a:pt x="8222" y="1573"/>
                  </a:lnTo>
                  <a:lnTo>
                    <a:pt x="8222" y="1573"/>
                  </a:lnTo>
                  <a:cubicBezTo>
                    <a:pt x="8238" y="1554"/>
                    <a:pt x="8249" y="1530"/>
                    <a:pt x="8249" y="1503"/>
                  </a:cubicBezTo>
                  <a:lnTo>
                    <a:pt x="8249" y="1503"/>
                  </a:lnTo>
                  <a:cubicBezTo>
                    <a:pt x="8249" y="1472"/>
                    <a:pt x="8235" y="1443"/>
                    <a:pt x="8214" y="1423"/>
                  </a:cubicBezTo>
                  <a:lnTo>
                    <a:pt x="8478" y="967"/>
                  </a:lnTo>
                  <a:close/>
                  <a:moveTo>
                    <a:pt x="9607" y="292"/>
                  </a:moveTo>
                  <a:lnTo>
                    <a:pt x="9607" y="292"/>
                  </a:lnTo>
                  <a:cubicBezTo>
                    <a:pt x="9624" y="298"/>
                    <a:pt x="9640" y="301"/>
                    <a:pt x="9659" y="301"/>
                  </a:cubicBezTo>
                  <a:lnTo>
                    <a:pt x="9659" y="301"/>
                  </a:lnTo>
                  <a:cubicBezTo>
                    <a:pt x="9734" y="301"/>
                    <a:pt x="9796" y="247"/>
                    <a:pt x="9808" y="176"/>
                  </a:cubicBezTo>
                  <a:lnTo>
                    <a:pt x="10319" y="176"/>
                  </a:lnTo>
                  <a:lnTo>
                    <a:pt x="10319" y="176"/>
                  </a:lnTo>
                  <a:cubicBezTo>
                    <a:pt x="10331" y="223"/>
                    <a:pt x="10373" y="259"/>
                    <a:pt x="10424" y="259"/>
                  </a:cubicBezTo>
                  <a:lnTo>
                    <a:pt x="10424" y="259"/>
                  </a:lnTo>
                  <a:cubicBezTo>
                    <a:pt x="10435" y="259"/>
                    <a:pt x="10445" y="257"/>
                    <a:pt x="10454" y="254"/>
                  </a:cubicBezTo>
                  <a:lnTo>
                    <a:pt x="10708" y="694"/>
                  </a:lnTo>
                  <a:lnTo>
                    <a:pt x="10708" y="694"/>
                  </a:lnTo>
                  <a:cubicBezTo>
                    <a:pt x="10676" y="723"/>
                    <a:pt x="10655" y="764"/>
                    <a:pt x="10655" y="810"/>
                  </a:cubicBezTo>
                  <a:lnTo>
                    <a:pt x="10655" y="810"/>
                  </a:lnTo>
                  <a:cubicBezTo>
                    <a:pt x="10655" y="857"/>
                    <a:pt x="10677" y="899"/>
                    <a:pt x="10711" y="927"/>
                  </a:cubicBezTo>
                  <a:lnTo>
                    <a:pt x="10456" y="1369"/>
                  </a:lnTo>
                  <a:lnTo>
                    <a:pt x="10456" y="1369"/>
                  </a:lnTo>
                  <a:cubicBezTo>
                    <a:pt x="10446" y="1366"/>
                    <a:pt x="10435" y="1363"/>
                    <a:pt x="10424" y="1363"/>
                  </a:cubicBezTo>
                  <a:lnTo>
                    <a:pt x="10424" y="1363"/>
                  </a:lnTo>
                  <a:cubicBezTo>
                    <a:pt x="10372" y="1363"/>
                    <a:pt x="10328" y="1401"/>
                    <a:pt x="10318" y="1450"/>
                  </a:cubicBezTo>
                  <a:lnTo>
                    <a:pt x="9800" y="1450"/>
                  </a:lnTo>
                  <a:lnTo>
                    <a:pt x="9800" y="1450"/>
                  </a:lnTo>
                  <a:cubicBezTo>
                    <a:pt x="9786" y="1382"/>
                    <a:pt x="9725" y="1331"/>
                    <a:pt x="9653" y="1331"/>
                  </a:cubicBezTo>
                  <a:lnTo>
                    <a:pt x="9653" y="1331"/>
                  </a:lnTo>
                  <a:cubicBezTo>
                    <a:pt x="9639" y="1331"/>
                    <a:pt x="9627" y="1332"/>
                    <a:pt x="9615" y="1336"/>
                  </a:cubicBezTo>
                  <a:lnTo>
                    <a:pt x="9356" y="887"/>
                  </a:lnTo>
                  <a:lnTo>
                    <a:pt x="9356" y="887"/>
                  </a:lnTo>
                  <a:cubicBezTo>
                    <a:pt x="9374" y="868"/>
                    <a:pt x="9385" y="842"/>
                    <a:pt x="9385" y="813"/>
                  </a:cubicBezTo>
                  <a:lnTo>
                    <a:pt x="9385" y="813"/>
                  </a:lnTo>
                  <a:cubicBezTo>
                    <a:pt x="9385" y="782"/>
                    <a:pt x="9372" y="754"/>
                    <a:pt x="9352" y="735"/>
                  </a:cubicBezTo>
                  <a:lnTo>
                    <a:pt x="9607" y="292"/>
                  </a:lnTo>
                  <a:close/>
                  <a:moveTo>
                    <a:pt x="9635" y="2954"/>
                  </a:moveTo>
                  <a:lnTo>
                    <a:pt x="9635" y="2954"/>
                  </a:lnTo>
                  <a:cubicBezTo>
                    <a:pt x="9650" y="2960"/>
                    <a:pt x="9666" y="2963"/>
                    <a:pt x="9683" y="2963"/>
                  </a:cubicBezTo>
                  <a:lnTo>
                    <a:pt x="9683" y="2963"/>
                  </a:lnTo>
                  <a:cubicBezTo>
                    <a:pt x="9756" y="2963"/>
                    <a:pt x="9817" y="2911"/>
                    <a:pt x="9831" y="2842"/>
                  </a:cubicBezTo>
                  <a:lnTo>
                    <a:pt x="10345" y="2842"/>
                  </a:lnTo>
                  <a:lnTo>
                    <a:pt x="10345" y="2842"/>
                  </a:lnTo>
                  <a:cubicBezTo>
                    <a:pt x="10358" y="2887"/>
                    <a:pt x="10399" y="2920"/>
                    <a:pt x="10448" y="2920"/>
                  </a:cubicBezTo>
                  <a:lnTo>
                    <a:pt x="10448" y="2920"/>
                  </a:lnTo>
                  <a:cubicBezTo>
                    <a:pt x="10459" y="2920"/>
                    <a:pt x="10468" y="2918"/>
                    <a:pt x="10477" y="2916"/>
                  </a:cubicBezTo>
                  <a:lnTo>
                    <a:pt x="10732" y="3356"/>
                  </a:lnTo>
                  <a:lnTo>
                    <a:pt x="10732" y="3356"/>
                  </a:lnTo>
                  <a:cubicBezTo>
                    <a:pt x="10699" y="3384"/>
                    <a:pt x="10679" y="3425"/>
                    <a:pt x="10679" y="3471"/>
                  </a:cubicBezTo>
                  <a:lnTo>
                    <a:pt x="10679" y="3471"/>
                  </a:lnTo>
                  <a:cubicBezTo>
                    <a:pt x="10679" y="3520"/>
                    <a:pt x="10702" y="3562"/>
                    <a:pt x="10738" y="3590"/>
                  </a:cubicBezTo>
                  <a:lnTo>
                    <a:pt x="10477" y="4041"/>
                  </a:lnTo>
                  <a:lnTo>
                    <a:pt x="10477" y="4041"/>
                  </a:lnTo>
                  <a:cubicBezTo>
                    <a:pt x="10470" y="4039"/>
                    <a:pt x="10462" y="4039"/>
                    <a:pt x="10455" y="4039"/>
                  </a:cubicBezTo>
                  <a:lnTo>
                    <a:pt x="10455" y="4039"/>
                  </a:lnTo>
                  <a:cubicBezTo>
                    <a:pt x="10406" y="4039"/>
                    <a:pt x="10365" y="4071"/>
                    <a:pt x="10351" y="4115"/>
                  </a:cubicBezTo>
                  <a:lnTo>
                    <a:pt x="9837" y="4115"/>
                  </a:lnTo>
                  <a:lnTo>
                    <a:pt x="9837" y="4115"/>
                  </a:lnTo>
                  <a:cubicBezTo>
                    <a:pt x="9822" y="4047"/>
                    <a:pt x="9761" y="3996"/>
                    <a:pt x="9689" y="3996"/>
                  </a:cubicBezTo>
                  <a:lnTo>
                    <a:pt x="9689" y="3996"/>
                  </a:lnTo>
                  <a:cubicBezTo>
                    <a:pt x="9674" y="3996"/>
                    <a:pt x="9659" y="3998"/>
                    <a:pt x="9645" y="4002"/>
                  </a:cubicBezTo>
                  <a:lnTo>
                    <a:pt x="9387" y="3557"/>
                  </a:lnTo>
                  <a:lnTo>
                    <a:pt x="9387" y="3557"/>
                  </a:lnTo>
                  <a:cubicBezTo>
                    <a:pt x="9404" y="3538"/>
                    <a:pt x="9415" y="3512"/>
                    <a:pt x="9415" y="3485"/>
                  </a:cubicBezTo>
                  <a:lnTo>
                    <a:pt x="9415" y="3485"/>
                  </a:lnTo>
                  <a:cubicBezTo>
                    <a:pt x="9415" y="3451"/>
                    <a:pt x="9400" y="3422"/>
                    <a:pt x="9376" y="3402"/>
                  </a:cubicBezTo>
                  <a:lnTo>
                    <a:pt x="9635" y="2954"/>
                  </a:lnTo>
                  <a:close/>
                  <a:moveTo>
                    <a:pt x="10836" y="4655"/>
                  </a:moveTo>
                  <a:lnTo>
                    <a:pt x="10836" y="4655"/>
                  </a:lnTo>
                  <a:cubicBezTo>
                    <a:pt x="10823" y="4655"/>
                    <a:pt x="10811" y="4656"/>
                    <a:pt x="10799" y="4660"/>
                  </a:cubicBezTo>
                  <a:lnTo>
                    <a:pt x="10541" y="4212"/>
                  </a:lnTo>
                  <a:lnTo>
                    <a:pt x="10541" y="4212"/>
                  </a:lnTo>
                  <a:cubicBezTo>
                    <a:pt x="10554" y="4194"/>
                    <a:pt x="10563" y="4171"/>
                    <a:pt x="10563" y="4147"/>
                  </a:cubicBezTo>
                  <a:lnTo>
                    <a:pt x="10563" y="4147"/>
                  </a:lnTo>
                  <a:cubicBezTo>
                    <a:pt x="10563" y="4113"/>
                    <a:pt x="10547" y="4084"/>
                    <a:pt x="10523" y="4064"/>
                  </a:cubicBezTo>
                  <a:lnTo>
                    <a:pt x="10783" y="3614"/>
                  </a:lnTo>
                  <a:lnTo>
                    <a:pt x="10783" y="3614"/>
                  </a:lnTo>
                  <a:cubicBezTo>
                    <a:pt x="10798" y="3619"/>
                    <a:pt x="10814" y="3622"/>
                    <a:pt x="10830" y="3622"/>
                  </a:cubicBezTo>
                  <a:lnTo>
                    <a:pt x="10830" y="3622"/>
                  </a:lnTo>
                  <a:cubicBezTo>
                    <a:pt x="10914" y="3622"/>
                    <a:pt x="10981" y="3554"/>
                    <a:pt x="10981" y="3471"/>
                  </a:cubicBezTo>
                  <a:lnTo>
                    <a:pt x="10981" y="3471"/>
                  </a:lnTo>
                  <a:cubicBezTo>
                    <a:pt x="10981" y="3387"/>
                    <a:pt x="10914" y="3320"/>
                    <a:pt x="10830" y="3320"/>
                  </a:cubicBezTo>
                  <a:lnTo>
                    <a:pt x="10830" y="3320"/>
                  </a:lnTo>
                  <a:cubicBezTo>
                    <a:pt x="10811" y="3320"/>
                    <a:pt x="10793" y="3323"/>
                    <a:pt x="10776" y="3330"/>
                  </a:cubicBezTo>
                  <a:lnTo>
                    <a:pt x="10523" y="2891"/>
                  </a:lnTo>
                  <a:lnTo>
                    <a:pt x="10523" y="2891"/>
                  </a:lnTo>
                  <a:cubicBezTo>
                    <a:pt x="10543" y="2871"/>
                    <a:pt x="10557" y="2843"/>
                    <a:pt x="10557" y="2812"/>
                  </a:cubicBezTo>
                  <a:lnTo>
                    <a:pt x="10557" y="2812"/>
                  </a:lnTo>
                  <a:cubicBezTo>
                    <a:pt x="10557" y="2752"/>
                    <a:pt x="10508" y="2703"/>
                    <a:pt x="10448" y="2703"/>
                  </a:cubicBezTo>
                  <a:lnTo>
                    <a:pt x="10448" y="2703"/>
                  </a:lnTo>
                  <a:cubicBezTo>
                    <a:pt x="10396" y="2703"/>
                    <a:pt x="10352" y="2741"/>
                    <a:pt x="10342" y="2790"/>
                  </a:cubicBezTo>
                  <a:lnTo>
                    <a:pt x="9832" y="2790"/>
                  </a:lnTo>
                  <a:lnTo>
                    <a:pt x="9832" y="2790"/>
                  </a:lnTo>
                  <a:cubicBezTo>
                    <a:pt x="9822" y="2717"/>
                    <a:pt x="9759" y="2661"/>
                    <a:pt x="9683" y="2661"/>
                  </a:cubicBezTo>
                  <a:lnTo>
                    <a:pt x="9683" y="2661"/>
                  </a:lnTo>
                  <a:cubicBezTo>
                    <a:pt x="9662" y="2661"/>
                    <a:pt x="9641" y="2666"/>
                    <a:pt x="9622" y="2674"/>
                  </a:cubicBezTo>
                  <a:lnTo>
                    <a:pt x="9380" y="2255"/>
                  </a:lnTo>
                  <a:lnTo>
                    <a:pt x="9380" y="2255"/>
                  </a:lnTo>
                  <a:cubicBezTo>
                    <a:pt x="9407" y="2235"/>
                    <a:pt x="9425" y="2203"/>
                    <a:pt x="9425" y="2168"/>
                  </a:cubicBezTo>
                  <a:lnTo>
                    <a:pt x="9425" y="2168"/>
                  </a:lnTo>
                  <a:cubicBezTo>
                    <a:pt x="9425" y="2126"/>
                    <a:pt x="9402" y="2091"/>
                    <a:pt x="9369" y="2073"/>
                  </a:cubicBezTo>
                  <a:lnTo>
                    <a:pt x="9624" y="1630"/>
                  </a:lnTo>
                  <a:lnTo>
                    <a:pt x="9624" y="1630"/>
                  </a:lnTo>
                  <a:cubicBezTo>
                    <a:pt x="9634" y="1632"/>
                    <a:pt x="9643" y="1633"/>
                    <a:pt x="9653" y="1633"/>
                  </a:cubicBezTo>
                  <a:lnTo>
                    <a:pt x="9653" y="1633"/>
                  </a:lnTo>
                  <a:cubicBezTo>
                    <a:pt x="9730" y="1633"/>
                    <a:pt x="9793" y="1575"/>
                    <a:pt x="9802" y="1501"/>
                  </a:cubicBezTo>
                  <a:lnTo>
                    <a:pt x="10320" y="1501"/>
                  </a:lnTo>
                  <a:lnTo>
                    <a:pt x="10320" y="1501"/>
                  </a:lnTo>
                  <a:cubicBezTo>
                    <a:pt x="10333" y="1547"/>
                    <a:pt x="10374" y="1581"/>
                    <a:pt x="10424" y="1581"/>
                  </a:cubicBezTo>
                  <a:lnTo>
                    <a:pt x="10424" y="1581"/>
                  </a:lnTo>
                  <a:cubicBezTo>
                    <a:pt x="10484" y="1581"/>
                    <a:pt x="10533" y="1532"/>
                    <a:pt x="10533" y="1472"/>
                  </a:cubicBezTo>
                  <a:lnTo>
                    <a:pt x="10533" y="1472"/>
                  </a:lnTo>
                  <a:cubicBezTo>
                    <a:pt x="10533" y="1442"/>
                    <a:pt x="10520" y="1414"/>
                    <a:pt x="10500" y="1395"/>
                  </a:cubicBezTo>
                  <a:lnTo>
                    <a:pt x="10756" y="952"/>
                  </a:lnTo>
                  <a:lnTo>
                    <a:pt x="10756" y="952"/>
                  </a:lnTo>
                  <a:cubicBezTo>
                    <a:pt x="10772" y="958"/>
                    <a:pt x="10789" y="960"/>
                    <a:pt x="10806" y="960"/>
                  </a:cubicBezTo>
                  <a:lnTo>
                    <a:pt x="10806" y="960"/>
                  </a:lnTo>
                  <a:cubicBezTo>
                    <a:pt x="10890" y="960"/>
                    <a:pt x="10957" y="893"/>
                    <a:pt x="10957" y="810"/>
                  </a:cubicBezTo>
                  <a:lnTo>
                    <a:pt x="10957" y="810"/>
                  </a:lnTo>
                  <a:cubicBezTo>
                    <a:pt x="10957" y="726"/>
                    <a:pt x="10890" y="659"/>
                    <a:pt x="10806" y="659"/>
                  </a:cubicBezTo>
                  <a:lnTo>
                    <a:pt x="10806" y="659"/>
                  </a:lnTo>
                  <a:cubicBezTo>
                    <a:pt x="10788" y="659"/>
                    <a:pt x="10769" y="662"/>
                    <a:pt x="10753" y="669"/>
                  </a:cubicBezTo>
                  <a:lnTo>
                    <a:pt x="10498" y="229"/>
                  </a:lnTo>
                  <a:lnTo>
                    <a:pt x="10498" y="229"/>
                  </a:lnTo>
                  <a:cubicBezTo>
                    <a:pt x="10519" y="209"/>
                    <a:pt x="10533" y="181"/>
                    <a:pt x="10533" y="151"/>
                  </a:cubicBezTo>
                  <a:lnTo>
                    <a:pt x="10533" y="151"/>
                  </a:lnTo>
                  <a:cubicBezTo>
                    <a:pt x="10533" y="91"/>
                    <a:pt x="10484" y="42"/>
                    <a:pt x="10424" y="42"/>
                  </a:cubicBezTo>
                  <a:lnTo>
                    <a:pt x="10424" y="42"/>
                  </a:lnTo>
                  <a:cubicBezTo>
                    <a:pt x="10373" y="42"/>
                    <a:pt x="10331" y="78"/>
                    <a:pt x="10319" y="125"/>
                  </a:cubicBezTo>
                  <a:lnTo>
                    <a:pt x="9808" y="125"/>
                  </a:lnTo>
                  <a:lnTo>
                    <a:pt x="9808" y="125"/>
                  </a:lnTo>
                  <a:cubicBezTo>
                    <a:pt x="9796" y="54"/>
                    <a:pt x="9734" y="0"/>
                    <a:pt x="9659" y="0"/>
                  </a:cubicBezTo>
                  <a:lnTo>
                    <a:pt x="9659" y="0"/>
                  </a:lnTo>
                  <a:cubicBezTo>
                    <a:pt x="9575" y="0"/>
                    <a:pt x="9508" y="67"/>
                    <a:pt x="9508" y="151"/>
                  </a:cubicBezTo>
                  <a:lnTo>
                    <a:pt x="9508" y="151"/>
                  </a:lnTo>
                  <a:cubicBezTo>
                    <a:pt x="9508" y="197"/>
                    <a:pt x="9529" y="239"/>
                    <a:pt x="9562" y="267"/>
                  </a:cubicBezTo>
                  <a:lnTo>
                    <a:pt x="9307" y="709"/>
                  </a:lnTo>
                  <a:lnTo>
                    <a:pt x="9307" y="709"/>
                  </a:lnTo>
                  <a:cubicBezTo>
                    <a:pt x="9297" y="707"/>
                    <a:pt x="9287" y="704"/>
                    <a:pt x="9276" y="704"/>
                  </a:cubicBezTo>
                  <a:lnTo>
                    <a:pt x="9276" y="704"/>
                  </a:lnTo>
                  <a:cubicBezTo>
                    <a:pt x="9220" y="704"/>
                    <a:pt x="9174" y="748"/>
                    <a:pt x="9170" y="803"/>
                  </a:cubicBezTo>
                  <a:lnTo>
                    <a:pt x="8694" y="803"/>
                  </a:lnTo>
                  <a:lnTo>
                    <a:pt x="8694" y="803"/>
                  </a:lnTo>
                  <a:cubicBezTo>
                    <a:pt x="8680" y="734"/>
                    <a:pt x="8619" y="681"/>
                    <a:pt x="8546" y="681"/>
                  </a:cubicBezTo>
                  <a:lnTo>
                    <a:pt x="8546" y="681"/>
                  </a:lnTo>
                  <a:cubicBezTo>
                    <a:pt x="8462" y="681"/>
                    <a:pt x="8395" y="748"/>
                    <a:pt x="8395" y="833"/>
                  </a:cubicBezTo>
                  <a:lnTo>
                    <a:pt x="8395" y="833"/>
                  </a:lnTo>
                  <a:cubicBezTo>
                    <a:pt x="8395" y="873"/>
                    <a:pt x="8410" y="909"/>
                    <a:pt x="8436" y="936"/>
                  </a:cubicBezTo>
                  <a:lnTo>
                    <a:pt x="8169" y="1399"/>
                  </a:lnTo>
                  <a:lnTo>
                    <a:pt x="8169" y="1399"/>
                  </a:lnTo>
                  <a:cubicBezTo>
                    <a:pt x="8160" y="1396"/>
                    <a:pt x="8150" y="1394"/>
                    <a:pt x="8140" y="1394"/>
                  </a:cubicBezTo>
                  <a:lnTo>
                    <a:pt x="8140" y="1394"/>
                  </a:lnTo>
                  <a:cubicBezTo>
                    <a:pt x="8093" y="1394"/>
                    <a:pt x="8054" y="1424"/>
                    <a:pt x="8038" y="1465"/>
                  </a:cubicBezTo>
                  <a:lnTo>
                    <a:pt x="7525" y="1465"/>
                  </a:lnTo>
                  <a:lnTo>
                    <a:pt x="7525" y="1465"/>
                  </a:lnTo>
                  <a:cubicBezTo>
                    <a:pt x="7520" y="1387"/>
                    <a:pt x="7454" y="1324"/>
                    <a:pt x="7374" y="1324"/>
                  </a:cubicBezTo>
                  <a:lnTo>
                    <a:pt x="7374" y="1324"/>
                  </a:lnTo>
                  <a:cubicBezTo>
                    <a:pt x="7353" y="1324"/>
                    <a:pt x="7333" y="1328"/>
                    <a:pt x="7315" y="1336"/>
                  </a:cubicBezTo>
                  <a:lnTo>
                    <a:pt x="7062" y="898"/>
                  </a:lnTo>
                  <a:lnTo>
                    <a:pt x="7062" y="898"/>
                  </a:lnTo>
                  <a:cubicBezTo>
                    <a:pt x="7086" y="878"/>
                    <a:pt x="7100" y="849"/>
                    <a:pt x="7100" y="816"/>
                  </a:cubicBezTo>
                  <a:lnTo>
                    <a:pt x="7100" y="816"/>
                  </a:lnTo>
                  <a:cubicBezTo>
                    <a:pt x="7100" y="756"/>
                    <a:pt x="7052" y="708"/>
                    <a:pt x="6992" y="708"/>
                  </a:cubicBezTo>
                  <a:lnTo>
                    <a:pt x="6992" y="708"/>
                  </a:lnTo>
                  <a:cubicBezTo>
                    <a:pt x="6936" y="708"/>
                    <a:pt x="6892" y="750"/>
                    <a:pt x="6885" y="803"/>
                  </a:cubicBezTo>
                  <a:lnTo>
                    <a:pt x="6377" y="803"/>
                  </a:lnTo>
                  <a:lnTo>
                    <a:pt x="6377" y="803"/>
                  </a:lnTo>
                  <a:cubicBezTo>
                    <a:pt x="6371" y="725"/>
                    <a:pt x="6306" y="665"/>
                    <a:pt x="6227" y="665"/>
                  </a:cubicBezTo>
                  <a:lnTo>
                    <a:pt x="6227" y="665"/>
                  </a:lnTo>
                  <a:cubicBezTo>
                    <a:pt x="6144" y="665"/>
                    <a:pt x="6076" y="733"/>
                    <a:pt x="6076" y="816"/>
                  </a:cubicBezTo>
                  <a:lnTo>
                    <a:pt x="6076" y="816"/>
                  </a:lnTo>
                  <a:cubicBezTo>
                    <a:pt x="6076" y="865"/>
                    <a:pt x="6100" y="909"/>
                    <a:pt x="6136" y="936"/>
                  </a:cubicBezTo>
                  <a:lnTo>
                    <a:pt x="5882" y="1377"/>
                  </a:lnTo>
                  <a:lnTo>
                    <a:pt x="5882" y="1377"/>
                  </a:lnTo>
                  <a:cubicBezTo>
                    <a:pt x="5870" y="1373"/>
                    <a:pt x="5858" y="1370"/>
                    <a:pt x="5845" y="1370"/>
                  </a:cubicBezTo>
                  <a:lnTo>
                    <a:pt x="5845" y="1370"/>
                  </a:lnTo>
                  <a:cubicBezTo>
                    <a:pt x="5785" y="1370"/>
                    <a:pt x="5737" y="1419"/>
                    <a:pt x="5737" y="1479"/>
                  </a:cubicBezTo>
                  <a:lnTo>
                    <a:pt x="5737" y="1479"/>
                  </a:lnTo>
                  <a:cubicBezTo>
                    <a:pt x="5737" y="1538"/>
                    <a:pt x="5785" y="1586"/>
                    <a:pt x="5845" y="1586"/>
                  </a:cubicBezTo>
                  <a:lnTo>
                    <a:pt x="5845" y="1586"/>
                  </a:lnTo>
                  <a:cubicBezTo>
                    <a:pt x="5853" y="1586"/>
                    <a:pt x="5861" y="1585"/>
                    <a:pt x="5869" y="1584"/>
                  </a:cubicBezTo>
                  <a:lnTo>
                    <a:pt x="6126" y="2029"/>
                  </a:lnTo>
                  <a:lnTo>
                    <a:pt x="6126" y="2029"/>
                  </a:lnTo>
                  <a:cubicBezTo>
                    <a:pt x="6092" y="2057"/>
                    <a:pt x="6070" y="2099"/>
                    <a:pt x="6070" y="2148"/>
                  </a:cubicBezTo>
                  <a:lnTo>
                    <a:pt x="6070" y="2148"/>
                  </a:lnTo>
                  <a:cubicBezTo>
                    <a:pt x="6070" y="2197"/>
                    <a:pt x="6094" y="2240"/>
                    <a:pt x="6131" y="2268"/>
                  </a:cubicBezTo>
                  <a:lnTo>
                    <a:pt x="5882" y="2700"/>
                  </a:lnTo>
                  <a:lnTo>
                    <a:pt x="5882" y="2700"/>
                  </a:lnTo>
                  <a:cubicBezTo>
                    <a:pt x="5872" y="2696"/>
                    <a:pt x="5861" y="2694"/>
                    <a:pt x="5850" y="2694"/>
                  </a:cubicBezTo>
                  <a:lnTo>
                    <a:pt x="5850" y="2694"/>
                  </a:lnTo>
                  <a:cubicBezTo>
                    <a:pt x="5795" y="2694"/>
                    <a:pt x="5751" y="2735"/>
                    <a:pt x="5743" y="2787"/>
                  </a:cubicBezTo>
                  <a:lnTo>
                    <a:pt x="5228" y="2787"/>
                  </a:lnTo>
                  <a:lnTo>
                    <a:pt x="5228" y="2787"/>
                  </a:lnTo>
                  <a:cubicBezTo>
                    <a:pt x="5216" y="2716"/>
                    <a:pt x="5154" y="2661"/>
                    <a:pt x="5079" y="2661"/>
                  </a:cubicBezTo>
                  <a:lnTo>
                    <a:pt x="5079" y="2661"/>
                  </a:lnTo>
                  <a:cubicBezTo>
                    <a:pt x="5060" y="2661"/>
                    <a:pt x="5042" y="2665"/>
                    <a:pt x="5025" y="2671"/>
                  </a:cubicBezTo>
                  <a:lnTo>
                    <a:pt x="4772" y="2232"/>
                  </a:lnTo>
                  <a:lnTo>
                    <a:pt x="4772" y="2232"/>
                  </a:lnTo>
                  <a:cubicBezTo>
                    <a:pt x="4792" y="2212"/>
                    <a:pt x="4805" y="2184"/>
                    <a:pt x="4805" y="2153"/>
                  </a:cubicBezTo>
                  <a:lnTo>
                    <a:pt x="4805" y="2153"/>
                  </a:lnTo>
                  <a:cubicBezTo>
                    <a:pt x="4805" y="2093"/>
                    <a:pt x="4757" y="2045"/>
                    <a:pt x="4697" y="2045"/>
                  </a:cubicBezTo>
                  <a:lnTo>
                    <a:pt x="4697" y="2045"/>
                  </a:lnTo>
                  <a:cubicBezTo>
                    <a:pt x="4646" y="2045"/>
                    <a:pt x="4604" y="2081"/>
                    <a:pt x="4592" y="2128"/>
                  </a:cubicBezTo>
                  <a:lnTo>
                    <a:pt x="4081" y="2128"/>
                  </a:lnTo>
                  <a:lnTo>
                    <a:pt x="4081" y="2128"/>
                  </a:lnTo>
                  <a:cubicBezTo>
                    <a:pt x="4070" y="2057"/>
                    <a:pt x="4007" y="2002"/>
                    <a:pt x="3933" y="2002"/>
                  </a:cubicBezTo>
                  <a:lnTo>
                    <a:pt x="3933" y="2002"/>
                  </a:lnTo>
                  <a:cubicBezTo>
                    <a:pt x="3849" y="2002"/>
                    <a:pt x="3782" y="2070"/>
                    <a:pt x="3782" y="2153"/>
                  </a:cubicBezTo>
                  <a:lnTo>
                    <a:pt x="3782" y="2153"/>
                  </a:lnTo>
                  <a:cubicBezTo>
                    <a:pt x="3782" y="2200"/>
                    <a:pt x="3803" y="2242"/>
                    <a:pt x="3837" y="2270"/>
                  </a:cubicBezTo>
                  <a:lnTo>
                    <a:pt x="3580" y="2712"/>
                  </a:lnTo>
                  <a:lnTo>
                    <a:pt x="3580" y="2712"/>
                  </a:lnTo>
                  <a:cubicBezTo>
                    <a:pt x="3571" y="2710"/>
                    <a:pt x="3561" y="2707"/>
                    <a:pt x="3551" y="2707"/>
                  </a:cubicBezTo>
                  <a:lnTo>
                    <a:pt x="3551" y="2707"/>
                  </a:lnTo>
                  <a:cubicBezTo>
                    <a:pt x="3501" y="2707"/>
                    <a:pt x="3459" y="2741"/>
                    <a:pt x="3446" y="2787"/>
                  </a:cubicBezTo>
                  <a:lnTo>
                    <a:pt x="2927" y="2787"/>
                  </a:lnTo>
                  <a:lnTo>
                    <a:pt x="2927" y="2787"/>
                  </a:lnTo>
                  <a:cubicBezTo>
                    <a:pt x="2914" y="2717"/>
                    <a:pt x="2853" y="2665"/>
                    <a:pt x="2779" y="2665"/>
                  </a:cubicBezTo>
                  <a:lnTo>
                    <a:pt x="2779" y="2665"/>
                  </a:lnTo>
                  <a:cubicBezTo>
                    <a:pt x="2696" y="2665"/>
                    <a:pt x="2628" y="2732"/>
                    <a:pt x="2628" y="2816"/>
                  </a:cubicBezTo>
                  <a:lnTo>
                    <a:pt x="2628" y="2816"/>
                  </a:lnTo>
                  <a:cubicBezTo>
                    <a:pt x="2628" y="2862"/>
                    <a:pt x="2649" y="2903"/>
                    <a:pt x="2682" y="2931"/>
                  </a:cubicBezTo>
                  <a:lnTo>
                    <a:pt x="2428" y="3371"/>
                  </a:lnTo>
                  <a:lnTo>
                    <a:pt x="2428" y="3371"/>
                  </a:lnTo>
                  <a:cubicBezTo>
                    <a:pt x="2418" y="3369"/>
                    <a:pt x="2408" y="3367"/>
                    <a:pt x="2397" y="3367"/>
                  </a:cubicBezTo>
                  <a:lnTo>
                    <a:pt x="2397" y="3367"/>
                  </a:lnTo>
                  <a:cubicBezTo>
                    <a:pt x="2342" y="3367"/>
                    <a:pt x="2297" y="3408"/>
                    <a:pt x="2290" y="3462"/>
                  </a:cubicBezTo>
                  <a:lnTo>
                    <a:pt x="1788" y="3462"/>
                  </a:lnTo>
                  <a:lnTo>
                    <a:pt x="1788" y="3462"/>
                  </a:lnTo>
                  <a:cubicBezTo>
                    <a:pt x="1782" y="3385"/>
                    <a:pt x="1717" y="3324"/>
                    <a:pt x="1638" y="3324"/>
                  </a:cubicBezTo>
                  <a:lnTo>
                    <a:pt x="1638" y="3324"/>
                  </a:lnTo>
                  <a:cubicBezTo>
                    <a:pt x="1619" y="3324"/>
                    <a:pt x="1602" y="3327"/>
                    <a:pt x="1586" y="3333"/>
                  </a:cubicBezTo>
                  <a:lnTo>
                    <a:pt x="1332" y="2893"/>
                  </a:lnTo>
                  <a:lnTo>
                    <a:pt x="1332" y="2893"/>
                  </a:lnTo>
                  <a:cubicBezTo>
                    <a:pt x="1351" y="2873"/>
                    <a:pt x="1364" y="2846"/>
                    <a:pt x="1364" y="2816"/>
                  </a:cubicBezTo>
                  <a:lnTo>
                    <a:pt x="1364" y="2816"/>
                  </a:lnTo>
                  <a:cubicBezTo>
                    <a:pt x="1364" y="2756"/>
                    <a:pt x="1315" y="2707"/>
                    <a:pt x="1255" y="2707"/>
                  </a:cubicBezTo>
                  <a:lnTo>
                    <a:pt x="1255" y="2707"/>
                  </a:lnTo>
                  <a:cubicBezTo>
                    <a:pt x="1206" y="2707"/>
                    <a:pt x="1164" y="2741"/>
                    <a:pt x="1151" y="2787"/>
                  </a:cubicBezTo>
                  <a:lnTo>
                    <a:pt x="639" y="2787"/>
                  </a:lnTo>
                  <a:lnTo>
                    <a:pt x="639" y="2787"/>
                  </a:lnTo>
                  <a:cubicBezTo>
                    <a:pt x="625" y="2717"/>
                    <a:pt x="564" y="2665"/>
                    <a:pt x="490" y="2665"/>
                  </a:cubicBezTo>
                  <a:lnTo>
                    <a:pt x="490" y="2665"/>
                  </a:lnTo>
                  <a:cubicBezTo>
                    <a:pt x="407" y="2665"/>
                    <a:pt x="340" y="2732"/>
                    <a:pt x="340" y="2816"/>
                  </a:cubicBezTo>
                  <a:lnTo>
                    <a:pt x="340" y="2816"/>
                  </a:lnTo>
                  <a:cubicBezTo>
                    <a:pt x="340" y="2862"/>
                    <a:pt x="360" y="2903"/>
                    <a:pt x="393" y="2931"/>
                  </a:cubicBezTo>
                  <a:lnTo>
                    <a:pt x="136" y="3374"/>
                  </a:lnTo>
                  <a:lnTo>
                    <a:pt x="136" y="3374"/>
                  </a:lnTo>
                  <a:cubicBezTo>
                    <a:pt x="128" y="3371"/>
                    <a:pt x="118" y="3370"/>
                    <a:pt x="108" y="3370"/>
                  </a:cubicBezTo>
                  <a:lnTo>
                    <a:pt x="108" y="3370"/>
                  </a:lnTo>
                  <a:cubicBezTo>
                    <a:pt x="48" y="3370"/>
                    <a:pt x="0" y="3418"/>
                    <a:pt x="0" y="3478"/>
                  </a:cubicBezTo>
                  <a:lnTo>
                    <a:pt x="0" y="3478"/>
                  </a:lnTo>
                  <a:cubicBezTo>
                    <a:pt x="0" y="3538"/>
                    <a:pt x="48" y="3587"/>
                    <a:pt x="108" y="3587"/>
                  </a:cubicBezTo>
                  <a:lnTo>
                    <a:pt x="108" y="3587"/>
                  </a:lnTo>
                  <a:cubicBezTo>
                    <a:pt x="119" y="3587"/>
                    <a:pt x="130" y="3585"/>
                    <a:pt x="140" y="3581"/>
                  </a:cubicBezTo>
                  <a:lnTo>
                    <a:pt x="396" y="4025"/>
                  </a:lnTo>
                  <a:lnTo>
                    <a:pt x="396" y="4025"/>
                  </a:lnTo>
                  <a:cubicBezTo>
                    <a:pt x="358" y="4052"/>
                    <a:pt x="333" y="4097"/>
                    <a:pt x="333" y="4147"/>
                  </a:cubicBezTo>
                  <a:lnTo>
                    <a:pt x="333" y="4147"/>
                  </a:lnTo>
                  <a:cubicBezTo>
                    <a:pt x="333" y="4230"/>
                    <a:pt x="401" y="4298"/>
                    <a:pt x="484" y="4298"/>
                  </a:cubicBezTo>
                  <a:lnTo>
                    <a:pt x="484" y="4298"/>
                  </a:lnTo>
                  <a:cubicBezTo>
                    <a:pt x="562" y="4298"/>
                    <a:pt x="626" y="4239"/>
                    <a:pt x="634" y="4163"/>
                  </a:cubicBezTo>
                  <a:lnTo>
                    <a:pt x="1151" y="4163"/>
                  </a:lnTo>
                  <a:lnTo>
                    <a:pt x="1151" y="4163"/>
                  </a:lnTo>
                  <a:cubicBezTo>
                    <a:pt x="1162" y="4210"/>
                    <a:pt x="1205" y="4246"/>
                    <a:pt x="1255" y="4246"/>
                  </a:cubicBezTo>
                  <a:lnTo>
                    <a:pt x="1255" y="4246"/>
                  </a:lnTo>
                  <a:cubicBezTo>
                    <a:pt x="1263" y="4246"/>
                    <a:pt x="1270" y="4245"/>
                    <a:pt x="1277" y="4244"/>
                  </a:cubicBezTo>
                  <a:lnTo>
                    <a:pt x="1533" y="4687"/>
                  </a:lnTo>
                  <a:lnTo>
                    <a:pt x="1533" y="4687"/>
                  </a:lnTo>
                  <a:cubicBezTo>
                    <a:pt x="1498" y="4715"/>
                    <a:pt x="1475" y="4757"/>
                    <a:pt x="1475" y="4806"/>
                  </a:cubicBezTo>
                  <a:lnTo>
                    <a:pt x="1475" y="4806"/>
                  </a:lnTo>
                  <a:cubicBezTo>
                    <a:pt x="1475" y="4890"/>
                    <a:pt x="1542" y="4957"/>
                    <a:pt x="1626" y="4957"/>
                  </a:cubicBezTo>
                  <a:lnTo>
                    <a:pt x="1626" y="4957"/>
                  </a:lnTo>
                  <a:cubicBezTo>
                    <a:pt x="1699" y="4957"/>
                    <a:pt x="1759" y="4906"/>
                    <a:pt x="1774" y="4838"/>
                  </a:cubicBezTo>
                  <a:lnTo>
                    <a:pt x="2296" y="4838"/>
                  </a:lnTo>
                  <a:lnTo>
                    <a:pt x="2296" y="4838"/>
                  </a:lnTo>
                  <a:cubicBezTo>
                    <a:pt x="2312" y="4879"/>
                    <a:pt x="2351" y="4908"/>
                    <a:pt x="2397" y="4908"/>
                  </a:cubicBezTo>
                  <a:lnTo>
                    <a:pt x="2397" y="4908"/>
                  </a:lnTo>
                  <a:cubicBezTo>
                    <a:pt x="2457" y="4908"/>
                    <a:pt x="2506" y="4860"/>
                    <a:pt x="2506" y="4800"/>
                  </a:cubicBezTo>
                  <a:lnTo>
                    <a:pt x="2506" y="4800"/>
                  </a:lnTo>
                  <a:cubicBezTo>
                    <a:pt x="2506" y="4772"/>
                    <a:pt x="2495" y="4748"/>
                    <a:pt x="2478" y="4728"/>
                  </a:cubicBezTo>
                  <a:lnTo>
                    <a:pt x="2736" y="4282"/>
                  </a:lnTo>
                  <a:lnTo>
                    <a:pt x="2736" y="4282"/>
                  </a:lnTo>
                  <a:cubicBezTo>
                    <a:pt x="2750" y="4286"/>
                    <a:pt x="2765" y="4288"/>
                    <a:pt x="2779" y="4288"/>
                  </a:cubicBezTo>
                  <a:lnTo>
                    <a:pt x="2779" y="4288"/>
                  </a:lnTo>
                  <a:cubicBezTo>
                    <a:pt x="2855" y="4288"/>
                    <a:pt x="2916" y="4234"/>
                    <a:pt x="2928" y="4163"/>
                  </a:cubicBezTo>
                  <a:lnTo>
                    <a:pt x="3440" y="4163"/>
                  </a:lnTo>
                  <a:lnTo>
                    <a:pt x="3440" y="4163"/>
                  </a:lnTo>
                  <a:cubicBezTo>
                    <a:pt x="3451" y="4210"/>
                    <a:pt x="3493" y="4246"/>
                    <a:pt x="3545" y="4246"/>
                  </a:cubicBezTo>
                  <a:lnTo>
                    <a:pt x="3545" y="4246"/>
                  </a:lnTo>
                  <a:cubicBezTo>
                    <a:pt x="3604" y="4246"/>
                    <a:pt x="3653" y="4197"/>
                    <a:pt x="3653" y="4137"/>
                  </a:cubicBezTo>
                  <a:lnTo>
                    <a:pt x="3653" y="4137"/>
                  </a:lnTo>
                  <a:cubicBezTo>
                    <a:pt x="3653" y="4107"/>
                    <a:pt x="3640" y="4079"/>
                    <a:pt x="3619" y="4059"/>
                  </a:cubicBezTo>
                  <a:lnTo>
                    <a:pt x="3870" y="3625"/>
                  </a:lnTo>
                  <a:lnTo>
                    <a:pt x="3870" y="3625"/>
                  </a:lnTo>
                  <a:cubicBezTo>
                    <a:pt x="3888" y="3632"/>
                    <a:pt x="3907" y="3636"/>
                    <a:pt x="3927" y="3636"/>
                  </a:cubicBezTo>
                  <a:lnTo>
                    <a:pt x="3927" y="3636"/>
                  </a:lnTo>
                  <a:cubicBezTo>
                    <a:pt x="4004" y="3636"/>
                    <a:pt x="4067" y="3578"/>
                    <a:pt x="4077" y="3504"/>
                  </a:cubicBezTo>
                  <a:lnTo>
                    <a:pt x="4593" y="3504"/>
                  </a:lnTo>
                  <a:lnTo>
                    <a:pt x="4593" y="3504"/>
                  </a:lnTo>
                  <a:cubicBezTo>
                    <a:pt x="4605" y="3549"/>
                    <a:pt x="4647" y="3583"/>
                    <a:pt x="4697" y="3583"/>
                  </a:cubicBezTo>
                  <a:lnTo>
                    <a:pt x="4697" y="3583"/>
                  </a:lnTo>
                  <a:cubicBezTo>
                    <a:pt x="4708" y="3583"/>
                    <a:pt x="4718" y="3581"/>
                    <a:pt x="4727" y="3579"/>
                  </a:cubicBezTo>
                  <a:lnTo>
                    <a:pt x="4978" y="4012"/>
                  </a:lnTo>
                  <a:lnTo>
                    <a:pt x="4978" y="4012"/>
                  </a:lnTo>
                  <a:cubicBezTo>
                    <a:pt x="4947" y="4040"/>
                    <a:pt x="4928" y="4080"/>
                    <a:pt x="4928" y="4124"/>
                  </a:cubicBezTo>
                  <a:lnTo>
                    <a:pt x="4928" y="4124"/>
                  </a:lnTo>
                  <a:cubicBezTo>
                    <a:pt x="4928" y="4207"/>
                    <a:pt x="4995" y="4275"/>
                    <a:pt x="5079" y="4275"/>
                  </a:cubicBezTo>
                  <a:lnTo>
                    <a:pt x="5079" y="4275"/>
                  </a:lnTo>
                  <a:cubicBezTo>
                    <a:pt x="5149" y="4275"/>
                    <a:pt x="5207" y="4228"/>
                    <a:pt x="5225" y="4163"/>
                  </a:cubicBezTo>
                  <a:lnTo>
                    <a:pt x="5743" y="4163"/>
                  </a:lnTo>
                  <a:lnTo>
                    <a:pt x="5743" y="4163"/>
                  </a:lnTo>
                  <a:cubicBezTo>
                    <a:pt x="5759" y="4204"/>
                    <a:pt x="5798" y="4233"/>
                    <a:pt x="5844" y="4233"/>
                  </a:cubicBezTo>
                  <a:lnTo>
                    <a:pt x="5844" y="4233"/>
                  </a:lnTo>
                  <a:cubicBezTo>
                    <a:pt x="5904" y="4233"/>
                    <a:pt x="5952" y="4184"/>
                    <a:pt x="5952" y="4124"/>
                  </a:cubicBezTo>
                  <a:lnTo>
                    <a:pt x="5952" y="4124"/>
                  </a:lnTo>
                  <a:cubicBezTo>
                    <a:pt x="5952" y="4096"/>
                    <a:pt x="5941" y="4070"/>
                    <a:pt x="5923" y="4051"/>
                  </a:cubicBezTo>
                  <a:lnTo>
                    <a:pt x="6176" y="3613"/>
                  </a:lnTo>
                  <a:lnTo>
                    <a:pt x="6176" y="3613"/>
                  </a:lnTo>
                  <a:cubicBezTo>
                    <a:pt x="6192" y="3619"/>
                    <a:pt x="6209" y="3622"/>
                    <a:pt x="6226" y="3622"/>
                  </a:cubicBezTo>
                  <a:lnTo>
                    <a:pt x="6226" y="3622"/>
                  </a:lnTo>
                  <a:cubicBezTo>
                    <a:pt x="6296" y="3622"/>
                    <a:pt x="6355" y="3575"/>
                    <a:pt x="6372" y="3510"/>
                  </a:cubicBezTo>
                  <a:lnTo>
                    <a:pt x="6885" y="3510"/>
                  </a:lnTo>
                  <a:lnTo>
                    <a:pt x="6885" y="3510"/>
                  </a:lnTo>
                  <a:cubicBezTo>
                    <a:pt x="6900" y="3553"/>
                    <a:pt x="6940" y="3583"/>
                    <a:pt x="6987" y="3583"/>
                  </a:cubicBezTo>
                  <a:lnTo>
                    <a:pt x="6987" y="3583"/>
                  </a:lnTo>
                  <a:cubicBezTo>
                    <a:pt x="7047" y="3583"/>
                    <a:pt x="7096" y="3535"/>
                    <a:pt x="7096" y="3475"/>
                  </a:cubicBezTo>
                  <a:lnTo>
                    <a:pt x="7096" y="3475"/>
                  </a:lnTo>
                  <a:cubicBezTo>
                    <a:pt x="7096" y="3446"/>
                    <a:pt x="7085" y="3420"/>
                    <a:pt x="7066" y="3400"/>
                  </a:cubicBezTo>
                  <a:lnTo>
                    <a:pt x="7318" y="2964"/>
                  </a:lnTo>
                  <a:lnTo>
                    <a:pt x="7318" y="2964"/>
                  </a:lnTo>
                  <a:cubicBezTo>
                    <a:pt x="7334" y="2970"/>
                    <a:pt x="7352" y="2973"/>
                    <a:pt x="7370" y="2973"/>
                  </a:cubicBezTo>
                  <a:lnTo>
                    <a:pt x="7370" y="2973"/>
                  </a:lnTo>
                  <a:cubicBezTo>
                    <a:pt x="7447" y="2973"/>
                    <a:pt x="7510" y="2916"/>
                    <a:pt x="7520" y="2842"/>
                  </a:cubicBezTo>
                  <a:lnTo>
                    <a:pt x="8027" y="2842"/>
                  </a:lnTo>
                  <a:lnTo>
                    <a:pt x="8027" y="2842"/>
                  </a:lnTo>
                  <a:cubicBezTo>
                    <a:pt x="8035" y="2893"/>
                    <a:pt x="8080" y="2933"/>
                    <a:pt x="8134" y="2933"/>
                  </a:cubicBezTo>
                  <a:lnTo>
                    <a:pt x="8134" y="2933"/>
                  </a:lnTo>
                  <a:cubicBezTo>
                    <a:pt x="8149" y="2933"/>
                    <a:pt x="8164" y="2929"/>
                    <a:pt x="8178" y="2923"/>
                  </a:cubicBezTo>
                  <a:lnTo>
                    <a:pt x="8438" y="3375"/>
                  </a:lnTo>
                  <a:lnTo>
                    <a:pt x="8438" y="3375"/>
                  </a:lnTo>
                  <a:cubicBezTo>
                    <a:pt x="8409" y="3403"/>
                    <a:pt x="8391" y="3441"/>
                    <a:pt x="8391" y="3485"/>
                  </a:cubicBezTo>
                  <a:lnTo>
                    <a:pt x="8391" y="3485"/>
                  </a:lnTo>
                  <a:cubicBezTo>
                    <a:pt x="8391" y="3535"/>
                    <a:pt x="8416" y="3580"/>
                    <a:pt x="8454" y="3608"/>
                  </a:cubicBezTo>
                  <a:lnTo>
                    <a:pt x="8201" y="4047"/>
                  </a:lnTo>
                  <a:lnTo>
                    <a:pt x="8201" y="4047"/>
                  </a:lnTo>
                  <a:cubicBezTo>
                    <a:pt x="8188" y="4042"/>
                    <a:pt x="8174" y="4039"/>
                    <a:pt x="8159" y="4039"/>
                  </a:cubicBezTo>
                  <a:lnTo>
                    <a:pt x="8159" y="4039"/>
                  </a:lnTo>
                  <a:cubicBezTo>
                    <a:pt x="8100" y="4039"/>
                    <a:pt x="8051" y="4087"/>
                    <a:pt x="8051" y="4147"/>
                  </a:cubicBezTo>
                  <a:lnTo>
                    <a:pt x="8051" y="4147"/>
                  </a:lnTo>
                  <a:cubicBezTo>
                    <a:pt x="8051" y="4207"/>
                    <a:pt x="8100" y="4256"/>
                    <a:pt x="8159" y="4256"/>
                  </a:cubicBezTo>
                  <a:lnTo>
                    <a:pt x="8159" y="4256"/>
                  </a:lnTo>
                  <a:cubicBezTo>
                    <a:pt x="8173" y="4256"/>
                    <a:pt x="8186" y="4252"/>
                    <a:pt x="8198" y="4248"/>
                  </a:cubicBezTo>
                  <a:lnTo>
                    <a:pt x="8452" y="4690"/>
                  </a:lnTo>
                  <a:lnTo>
                    <a:pt x="8452" y="4690"/>
                  </a:lnTo>
                  <a:cubicBezTo>
                    <a:pt x="8412" y="4716"/>
                    <a:pt x="8385" y="4763"/>
                    <a:pt x="8385" y="4816"/>
                  </a:cubicBezTo>
                  <a:lnTo>
                    <a:pt x="8385" y="4816"/>
                  </a:lnTo>
                  <a:cubicBezTo>
                    <a:pt x="8385" y="4899"/>
                    <a:pt x="8452" y="4967"/>
                    <a:pt x="8536" y="4967"/>
                  </a:cubicBezTo>
                  <a:lnTo>
                    <a:pt x="8536" y="4967"/>
                  </a:lnTo>
                  <a:cubicBezTo>
                    <a:pt x="8612" y="4967"/>
                    <a:pt x="8674" y="4911"/>
                    <a:pt x="8685" y="4838"/>
                  </a:cubicBezTo>
                  <a:lnTo>
                    <a:pt x="9203" y="4838"/>
                  </a:lnTo>
                  <a:lnTo>
                    <a:pt x="9203" y="4838"/>
                  </a:lnTo>
                  <a:cubicBezTo>
                    <a:pt x="9216" y="4884"/>
                    <a:pt x="9257" y="4918"/>
                    <a:pt x="9307" y="4918"/>
                  </a:cubicBezTo>
                  <a:lnTo>
                    <a:pt x="9307" y="4918"/>
                  </a:lnTo>
                  <a:cubicBezTo>
                    <a:pt x="9323" y="4918"/>
                    <a:pt x="9339" y="4914"/>
                    <a:pt x="9353" y="4907"/>
                  </a:cubicBezTo>
                  <a:lnTo>
                    <a:pt x="9608" y="5347"/>
                  </a:lnTo>
                  <a:lnTo>
                    <a:pt x="9608" y="5347"/>
                  </a:lnTo>
                  <a:cubicBezTo>
                    <a:pt x="9562" y="5374"/>
                    <a:pt x="9532" y="5423"/>
                    <a:pt x="9532" y="5478"/>
                  </a:cubicBezTo>
                  <a:lnTo>
                    <a:pt x="9532" y="5478"/>
                  </a:lnTo>
                  <a:cubicBezTo>
                    <a:pt x="9532" y="5562"/>
                    <a:pt x="9600" y="5629"/>
                    <a:pt x="9683" y="5629"/>
                  </a:cubicBezTo>
                  <a:lnTo>
                    <a:pt x="9683" y="5629"/>
                  </a:lnTo>
                  <a:cubicBezTo>
                    <a:pt x="9759" y="5629"/>
                    <a:pt x="9821" y="5574"/>
                    <a:pt x="9832" y="5501"/>
                  </a:cubicBezTo>
                  <a:lnTo>
                    <a:pt x="10351" y="5501"/>
                  </a:lnTo>
                  <a:lnTo>
                    <a:pt x="10351" y="5501"/>
                  </a:lnTo>
                  <a:cubicBezTo>
                    <a:pt x="10365" y="5545"/>
                    <a:pt x="10406" y="5577"/>
                    <a:pt x="10455" y="5577"/>
                  </a:cubicBezTo>
                  <a:lnTo>
                    <a:pt x="10455" y="5577"/>
                  </a:lnTo>
                  <a:cubicBezTo>
                    <a:pt x="10515" y="5577"/>
                    <a:pt x="10563" y="5528"/>
                    <a:pt x="10563" y="5468"/>
                  </a:cubicBezTo>
                  <a:lnTo>
                    <a:pt x="10563" y="5468"/>
                  </a:lnTo>
                  <a:cubicBezTo>
                    <a:pt x="10563" y="5446"/>
                    <a:pt x="10556" y="5425"/>
                    <a:pt x="10544" y="5408"/>
                  </a:cubicBezTo>
                  <a:lnTo>
                    <a:pt x="10806" y="4954"/>
                  </a:lnTo>
                  <a:lnTo>
                    <a:pt x="10806" y="4954"/>
                  </a:lnTo>
                  <a:cubicBezTo>
                    <a:pt x="10816" y="4956"/>
                    <a:pt x="10826" y="4957"/>
                    <a:pt x="10836" y="4957"/>
                  </a:cubicBezTo>
                  <a:lnTo>
                    <a:pt x="10836" y="4957"/>
                  </a:lnTo>
                  <a:cubicBezTo>
                    <a:pt x="10920" y="4957"/>
                    <a:pt x="10988" y="4890"/>
                    <a:pt x="10988" y="4806"/>
                  </a:cubicBezTo>
                  <a:lnTo>
                    <a:pt x="10988" y="4806"/>
                  </a:lnTo>
                  <a:cubicBezTo>
                    <a:pt x="10988" y="4722"/>
                    <a:pt x="10920" y="4655"/>
                    <a:pt x="10836" y="4655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 flipH="1">
              <a:off x="926435" y="7195929"/>
              <a:ext cx="410538" cy="202675"/>
            </a:xfrm>
            <a:custGeom>
              <a:avLst/>
              <a:gdLst>
                <a:gd name="connsiteX0" fmla="*/ 200806 w 406603"/>
                <a:gd name="connsiteY0" fmla="*/ 72960 h 205006"/>
                <a:gd name="connsiteX1" fmla="*/ 232792 w 406603"/>
                <a:gd name="connsiteY1" fmla="*/ 82485 h 205006"/>
                <a:gd name="connsiteX2" fmla="*/ 244895 w 406603"/>
                <a:gd name="connsiteY2" fmla="*/ 109760 h 205006"/>
                <a:gd name="connsiteX3" fmla="*/ 241869 w 406603"/>
                <a:gd name="connsiteY3" fmla="*/ 124913 h 205006"/>
                <a:gd name="connsiteX4" fmla="*/ 231063 w 406603"/>
                <a:gd name="connsiteY4" fmla="*/ 141797 h 205006"/>
                <a:gd name="connsiteX5" fmla="*/ 217231 w 406603"/>
                <a:gd name="connsiteY5" fmla="*/ 156517 h 205006"/>
                <a:gd name="connsiteX6" fmla="*/ 184380 w 406603"/>
                <a:gd name="connsiteY6" fmla="*/ 190286 h 205006"/>
                <a:gd name="connsiteX7" fmla="*/ 245327 w 406603"/>
                <a:gd name="connsiteY7" fmla="*/ 190286 h 205006"/>
                <a:gd name="connsiteX8" fmla="*/ 245327 w 406603"/>
                <a:gd name="connsiteY8" fmla="*/ 205006 h 205006"/>
                <a:gd name="connsiteX9" fmla="*/ 163200 w 406603"/>
                <a:gd name="connsiteY9" fmla="*/ 205006 h 205006"/>
                <a:gd name="connsiteX10" fmla="*/ 163200 w 406603"/>
                <a:gd name="connsiteY10" fmla="*/ 190286 h 205006"/>
                <a:gd name="connsiteX11" fmla="*/ 190432 w 406603"/>
                <a:gd name="connsiteY11" fmla="*/ 162578 h 205006"/>
                <a:gd name="connsiteX12" fmla="*/ 212476 w 406603"/>
                <a:gd name="connsiteY12" fmla="*/ 139633 h 205006"/>
                <a:gd name="connsiteX13" fmla="*/ 223715 w 406603"/>
                <a:gd name="connsiteY13" fmla="*/ 123614 h 205006"/>
                <a:gd name="connsiteX14" fmla="*/ 227173 w 406603"/>
                <a:gd name="connsiteY14" fmla="*/ 111059 h 205006"/>
                <a:gd name="connsiteX15" fmla="*/ 219824 w 406603"/>
                <a:gd name="connsiteY15" fmla="*/ 94174 h 205006"/>
                <a:gd name="connsiteX16" fmla="*/ 201238 w 406603"/>
                <a:gd name="connsiteY16" fmla="*/ 87247 h 205006"/>
                <a:gd name="connsiteX17" fmla="*/ 183516 w 406603"/>
                <a:gd name="connsiteY17" fmla="*/ 90278 h 205006"/>
                <a:gd name="connsiteX18" fmla="*/ 164065 w 406603"/>
                <a:gd name="connsiteY18" fmla="*/ 98937 h 205006"/>
                <a:gd name="connsiteX19" fmla="*/ 164065 w 406603"/>
                <a:gd name="connsiteY19" fmla="*/ 81619 h 205006"/>
                <a:gd name="connsiteX20" fmla="*/ 183948 w 406603"/>
                <a:gd name="connsiteY20" fmla="*/ 74692 h 205006"/>
                <a:gd name="connsiteX21" fmla="*/ 200806 w 406603"/>
                <a:gd name="connsiteY21" fmla="*/ 72960 h 205006"/>
                <a:gd name="connsiteX22" fmla="*/ 327141 w 406603"/>
                <a:gd name="connsiteY22" fmla="*/ 19162 h 205006"/>
                <a:gd name="connsiteX23" fmla="*/ 286974 w 406603"/>
                <a:gd name="connsiteY23" fmla="*/ 37889 h 205006"/>
                <a:gd name="connsiteX24" fmla="*/ 272130 w 406603"/>
                <a:gd name="connsiteY24" fmla="*/ 89280 h 205006"/>
                <a:gd name="connsiteX25" fmla="*/ 286974 w 406603"/>
                <a:gd name="connsiteY25" fmla="*/ 140670 h 205006"/>
                <a:gd name="connsiteX26" fmla="*/ 327141 w 406603"/>
                <a:gd name="connsiteY26" fmla="*/ 158961 h 205006"/>
                <a:gd name="connsiteX27" fmla="*/ 367309 w 406603"/>
                <a:gd name="connsiteY27" fmla="*/ 140670 h 205006"/>
                <a:gd name="connsiteX28" fmla="*/ 382153 w 406603"/>
                <a:gd name="connsiteY28" fmla="*/ 89280 h 205006"/>
                <a:gd name="connsiteX29" fmla="*/ 367309 w 406603"/>
                <a:gd name="connsiteY29" fmla="*/ 37889 h 205006"/>
                <a:gd name="connsiteX30" fmla="*/ 327141 w 406603"/>
                <a:gd name="connsiteY30" fmla="*/ 19162 h 205006"/>
                <a:gd name="connsiteX31" fmla="*/ 0 w 406603"/>
                <a:gd name="connsiteY31" fmla="*/ 3840 h 205006"/>
                <a:gd name="connsiteX32" fmla="*/ 22989 w 406603"/>
                <a:gd name="connsiteY32" fmla="*/ 3840 h 205006"/>
                <a:gd name="connsiteX33" fmla="*/ 22989 w 406603"/>
                <a:gd name="connsiteY33" fmla="*/ 73666 h 205006"/>
                <a:gd name="connsiteX34" fmla="*/ 106703 w 406603"/>
                <a:gd name="connsiteY34" fmla="*/ 73666 h 205006"/>
                <a:gd name="connsiteX35" fmla="*/ 106703 w 406603"/>
                <a:gd name="connsiteY35" fmla="*/ 3840 h 205006"/>
                <a:gd name="connsiteX36" fmla="*/ 130126 w 406603"/>
                <a:gd name="connsiteY36" fmla="*/ 3840 h 205006"/>
                <a:gd name="connsiteX37" fmla="*/ 130126 w 406603"/>
                <a:gd name="connsiteY37" fmla="*/ 174286 h 205006"/>
                <a:gd name="connsiteX38" fmla="*/ 106703 w 406603"/>
                <a:gd name="connsiteY38" fmla="*/ 174286 h 205006"/>
                <a:gd name="connsiteX39" fmla="*/ 106703 w 406603"/>
                <a:gd name="connsiteY39" fmla="*/ 93183 h 205006"/>
                <a:gd name="connsiteX40" fmla="*/ 22989 w 406603"/>
                <a:gd name="connsiteY40" fmla="*/ 93183 h 205006"/>
                <a:gd name="connsiteX41" fmla="*/ 22989 w 406603"/>
                <a:gd name="connsiteY41" fmla="*/ 174286 h 205006"/>
                <a:gd name="connsiteX42" fmla="*/ 0 w 406603"/>
                <a:gd name="connsiteY42" fmla="*/ 174286 h 205006"/>
                <a:gd name="connsiteX43" fmla="*/ 327141 w 406603"/>
                <a:gd name="connsiteY43" fmla="*/ 0 h 205006"/>
                <a:gd name="connsiteX44" fmla="*/ 384773 w 406603"/>
                <a:gd name="connsiteY44" fmla="*/ 24388 h 205006"/>
                <a:gd name="connsiteX45" fmla="*/ 406603 w 406603"/>
                <a:gd name="connsiteY45" fmla="*/ 89280 h 205006"/>
                <a:gd name="connsiteX46" fmla="*/ 384773 w 406603"/>
                <a:gd name="connsiteY46" fmla="*/ 154171 h 205006"/>
                <a:gd name="connsiteX47" fmla="*/ 327141 w 406603"/>
                <a:gd name="connsiteY47" fmla="*/ 178124 h 205006"/>
                <a:gd name="connsiteX48" fmla="*/ 269074 w 406603"/>
                <a:gd name="connsiteY48" fmla="*/ 154171 h 205006"/>
                <a:gd name="connsiteX49" fmla="*/ 247680 w 406603"/>
                <a:gd name="connsiteY49" fmla="*/ 89280 h 205006"/>
                <a:gd name="connsiteX50" fmla="*/ 269074 w 406603"/>
                <a:gd name="connsiteY50" fmla="*/ 24388 h 205006"/>
                <a:gd name="connsiteX51" fmla="*/ 327141 w 406603"/>
                <a:gd name="connsiteY51" fmla="*/ 0 h 20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06603" h="205006">
                  <a:moveTo>
                    <a:pt x="200806" y="72960"/>
                  </a:moveTo>
                  <a:cubicBezTo>
                    <a:pt x="214205" y="72960"/>
                    <a:pt x="225011" y="75991"/>
                    <a:pt x="232792" y="82485"/>
                  </a:cubicBezTo>
                  <a:cubicBezTo>
                    <a:pt x="241005" y="89412"/>
                    <a:pt x="244895" y="98504"/>
                    <a:pt x="244895" y="109760"/>
                  </a:cubicBezTo>
                  <a:cubicBezTo>
                    <a:pt x="244895" y="114955"/>
                    <a:pt x="244030" y="120150"/>
                    <a:pt x="241869" y="124913"/>
                  </a:cubicBezTo>
                  <a:cubicBezTo>
                    <a:pt x="240140" y="129675"/>
                    <a:pt x="236250" y="135303"/>
                    <a:pt x="231063" y="141797"/>
                  </a:cubicBezTo>
                  <a:cubicBezTo>
                    <a:pt x="229334" y="143529"/>
                    <a:pt x="225011" y="148291"/>
                    <a:pt x="217231" y="156517"/>
                  </a:cubicBezTo>
                  <a:cubicBezTo>
                    <a:pt x="209451" y="164743"/>
                    <a:pt x="198644" y="175567"/>
                    <a:pt x="184380" y="190286"/>
                  </a:cubicBezTo>
                  <a:lnTo>
                    <a:pt x="245327" y="190286"/>
                  </a:lnTo>
                  <a:lnTo>
                    <a:pt x="245327" y="205006"/>
                  </a:lnTo>
                  <a:lnTo>
                    <a:pt x="163200" y="205006"/>
                  </a:lnTo>
                  <a:lnTo>
                    <a:pt x="163200" y="190286"/>
                  </a:lnTo>
                  <a:cubicBezTo>
                    <a:pt x="170116" y="183359"/>
                    <a:pt x="179193" y="173835"/>
                    <a:pt x="190432" y="162578"/>
                  </a:cubicBezTo>
                  <a:cubicBezTo>
                    <a:pt x="202102" y="150889"/>
                    <a:pt x="209451" y="143096"/>
                    <a:pt x="212476" y="139633"/>
                  </a:cubicBezTo>
                  <a:cubicBezTo>
                    <a:pt x="218095" y="133572"/>
                    <a:pt x="221553" y="127943"/>
                    <a:pt x="223715" y="123614"/>
                  </a:cubicBezTo>
                  <a:cubicBezTo>
                    <a:pt x="226308" y="119285"/>
                    <a:pt x="227173" y="114955"/>
                    <a:pt x="227173" y="111059"/>
                  </a:cubicBezTo>
                  <a:cubicBezTo>
                    <a:pt x="227173" y="104132"/>
                    <a:pt x="225011" y="98504"/>
                    <a:pt x="219824" y="94174"/>
                  </a:cubicBezTo>
                  <a:cubicBezTo>
                    <a:pt x="215070" y="89845"/>
                    <a:pt x="209018" y="87247"/>
                    <a:pt x="201238" y="87247"/>
                  </a:cubicBezTo>
                  <a:cubicBezTo>
                    <a:pt x="196051" y="87247"/>
                    <a:pt x="190000" y="88546"/>
                    <a:pt x="183516" y="90278"/>
                  </a:cubicBezTo>
                  <a:cubicBezTo>
                    <a:pt x="177464" y="92442"/>
                    <a:pt x="170981" y="95040"/>
                    <a:pt x="164065" y="98937"/>
                  </a:cubicBezTo>
                  <a:lnTo>
                    <a:pt x="164065" y="81619"/>
                  </a:lnTo>
                  <a:cubicBezTo>
                    <a:pt x="170981" y="78156"/>
                    <a:pt x="177897" y="76424"/>
                    <a:pt x="183948" y="74692"/>
                  </a:cubicBezTo>
                  <a:cubicBezTo>
                    <a:pt x="190000" y="73393"/>
                    <a:pt x="196051" y="72960"/>
                    <a:pt x="200806" y="72960"/>
                  </a:cubicBezTo>
                  <a:close/>
                  <a:moveTo>
                    <a:pt x="327141" y="19162"/>
                  </a:moveTo>
                  <a:cubicBezTo>
                    <a:pt x="310551" y="19162"/>
                    <a:pt x="297016" y="25259"/>
                    <a:pt x="286974" y="37889"/>
                  </a:cubicBezTo>
                  <a:cubicBezTo>
                    <a:pt x="276932" y="50519"/>
                    <a:pt x="272130" y="67504"/>
                    <a:pt x="272130" y="89280"/>
                  </a:cubicBezTo>
                  <a:cubicBezTo>
                    <a:pt x="272130" y="111055"/>
                    <a:pt x="276932" y="128040"/>
                    <a:pt x="286974" y="140670"/>
                  </a:cubicBezTo>
                  <a:cubicBezTo>
                    <a:pt x="297016" y="152864"/>
                    <a:pt x="310551" y="158961"/>
                    <a:pt x="327141" y="158961"/>
                  </a:cubicBezTo>
                  <a:cubicBezTo>
                    <a:pt x="344169" y="158961"/>
                    <a:pt x="357703" y="152864"/>
                    <a:pt x="367309" y="140670"/>
                  </a:cubicBezTo>
                  <a:cubicBezTo>
                    <a:pt x="377350" y="128040"/>
                    <a:pt x="382153" y="111055"/>
                    <a:pt x="382153" y="89280"/>
                  </a:cubicBezTo>
                  <a:cubicBezTo>
                    <a:pt x="382153" y="67504"/>
                    <a:pt x="377350" y="50519"/>
                    <a:pt x="367309" y="37889"/>
                  </a:cubicBezTo>
                  <a:cubicBezTo>
                    <a:pt x="357703" y="25259"/>
                    <a:pt x="344169" y="19162"/>
                    <a:pt x="327141" y="19162"/>
                  </a:cubicBezTo>
                  <a:close/>
                  <a:moveTo>
                    <a:pt x="0" y="3840"/>
                  </a:moveTo>
                  <a:lnTo>
                    <a:pt x="22989" y="3840"/>
                  </a:lnTo>
                  <a:lnTo>
                    <a:pt x="22989" y="73666"/>
                  </a:lnTo>
                  <a:lnTo>
                    <a:pt x="106703" y="73666"/>
                  </a:lnTo>
                  <a:lnTo>
                    <a:pt x="106703" y="3840"/>
                  </a:lnTo>
                  <a:lnTo>
                    <a:pt x="130126" y="3840"/>
                  </a:lnTo>
                  <a:lnTo>
                    <a:pt x="130126" y="174286"/>
                  </a:lnTo>
                  <a:lnTo>
                    <a:pt x="106703" y="174286"/>
                  </a:lnTo>
                  <a:lnTo>
                    <a:pt x="106703" y="93183"/>
                  </a:lnTo>
                  <a:lnTo>
                    <a:pt x="22989" y="93183"/>
                  </a:lnTo>
                  <a:lnTo>
                    <a:pt x="22989" y="174286"/>
                  </a:lnTo>
                  <a:lnTo>
                    <a:pt x="0" y="174286"/>
                  </a:lnTo>
                  <a:close/>
                  <a:moveTo>
                    <a:pt x="327141" y="0"/>
                  </a:moveTo>
                  <a:cubicBezTo>
                    <a:pt x="351154" y="0"/>
                    <a:pt x="370365" y="8274"/>
                    <a:pt x="384773" y="24388"/>
                  </a:cubicBezTo>
                  <a:cubicBezTo>
                    <a:pt x="399617" y="40502"/>
                    <a:pt x="406603" y="61842"/>
                    <a:pt x="406603" y="89280"/>
                  </a:cubicBezTo>
                  <a:cubicBezTo>
                    <a:pt x="406603" y="116281"/>
                    <a:pt x="399617" y="138057"/>
                    <a:pt x="384773" y="154171"/>
                  </a:cubicBezTo>
                  <a:cubicBezTo>
                    <a:pt x="370365" y="170285"/>
                    <a:pt x="351154" y="178124"/>
                    <a:pt x="327141" y="178124"/>
                  </a:cubicBezTo>
                  <a:cubicBezTo>
                    <a:pt x="303128" y="178124"/>
                    <a:pt x="283918" y="170285"/>
                    <a:pt x="269074" y="154171"/>
                  </a:cubicBezTo>
                  <a:cubicBezTo>
                    <a:pt x="254666" y="138057"/>
                    <a:pt x="247680" y="116281"/>
                    <a:pt x="247680" y="89280"/>
                  </a:cubicBezTo>
                  <a:cubicBezTo>
                    <a:pt x="247680" y="61842"/>
                    <a:pt x="254666" y="40502"/>
                    <a:pt x="269074" y="24388"/>
                  </a:cubicBezTo>
                  <a:cubicBezTo>
                    <a:pt x="283918" y="8274"/>
                    <a:pt x="303128" y="0"/>
                    <a:pt x="327141" y="0"/>
                  </a:cubicBezTo>
                  <a:close/>
                </a:path>
              </a:pathLst>
            </a:custGeom>
            <a:solidFill>
              <a:schemeClr val="bg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995420" y="942975"/>
            <a:ext cx="7108190" cy="538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When we refer to network hardware we are talking about a range of electronic devices that can be interconnected in such a way as to allow the transmission of communication signals between a number of workstations.</a:t>
            </a:r>
          </a:p>
          <a:p>
            <a:pPr algn="just"/>
            <a:endParaRPr lang="en-US" sz="800" dirty="0" smtClean="0">
              <a:latin typeface="Baskerville Old Face" panose="02020602080505020303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FFFF00"/>
                </a:solidFill>
                <a:latin typeface="Baskerville Old Face" panose="02020602080505020303" pitchFamily="18" charset="0"/>
              </a:rPr>
              <a:t>These devices range from simple generic hubs to sophisticated proprietary hardware such as routers and gateways.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800" dirty="0" smtClean="0">
              <a:solidFill>
                <a:srgbClr val="FFFF00"/>
              </a:solidFill>
              <a:latin typeface="Baskerville Old Face" panose="02020602080505020303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To help you gain a better understanding of how these devices interact with each other you need knowledge of what devices are available and how they work.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800" dirty="0" smtClean="0">
              <a:latin typeface="Baskerville Old Face" panose="02020602080505020303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FFFF00"/>
                </a:solidFill>
                <a:latin typeface="Baskerville Old Face" panose="02020602080505020303" pitchFamily="18" charset="0"/>
              </a:rPr>
              <a:t>The following represents some of the more commonly used network hardware components.</a:t>
            </a:r>
            <a:endParaRPr lang="en-US" sz="2400" dirty="0">
              <a:solidFill>
                <a:srgbClr val="FFFF0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46794" y="296455"/>
            <a:ext cx="3567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  <a:endParaRPr lang="en-US" sz="3600" b="1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Round Same Side Corner Rectangle 13"/>
          <p:cNvSpPr/>
          <p:nvPr/>
        </p:nvSpPr>
        <p:spPr>
          <a:xfrm>
            <a:off x="1059543" y="6606020"/>
            <a:ext cx="10116455" cy="251980"/>
          </a:xfrm>
          <a:prstGeom prst="round2SameRect">
            <a:avLst/>
          </a:prstGeom>
          <a:solidFill>
            <a:srgbClr val="9E063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Dr. UPPALAPATI SRILAKSHMI, Asst. Professor, Dept. of CSE, VFSTR Deemed to be University, E-mail: usl_cse@vignan.ac.in</a:t>
            </a:r>
            <a:endParaRPr lang="en-US" sz="1600" dirty="0"/>
          </a:p>
        </p:txBody>
      </p:sp>
      <p:pic>
        <p:nvPicPr>
          <p:cNvPr id="15" name="Picture 14" descr="vigna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96571" cy="53779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59625" y="3136265"/>
            <a:ext cx="33528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FF00"/>
                </a:solidFill>
                <a:latin typeface="Catamaran Medium" pitchFamily="2" charset="77"/>
                <a:ea typeface="Nunito Bold" charset="0"/>
                <a:cs typeface="Catamaran Medium" pitchFamily="2" charset="77"/>
              </a:rPr>
              <a:t>Any questions?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51111" y="2705725"/>
            <a:ext cx="468910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Catamaran SemiBold" pitchFamily="2" charset="77"/>
                <a:ea typeface="Nunito Bold" charset="0"/>
                <a:cs typeface="Catamaran SemiBold" pitchFamily="2" charset="77"/>
              </a:rPr>
              <a:t>THANKS!</a:t>
            </a:r>
          </a:p>
        </p:txBody>
      </p:sp>
      <p:pic>
        <p:nvPicPr>
          <p:cNvPr id="4" name="Picture 3" descr="vigna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96571" cy="53779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7696"/>
          <p:cNvSpPr/>
          <p:nvPr/>
        </p:nvSpPr>
        <p:spPr>
          <a:xfrm rot="4800">
            <a:off x="736686" y="1916682"/>
            <a:ext cx="2092685" cy="1909771"/>
          </a:xfrm>
          <a:prstGeom prst="hexagon">
            <a:avLst/>
          </a:prstGeom>
          <a:blipFill rotWithShape="1">
            <a:blip r:embed="rId2"/>
            <a:tile tx="0" ty="0" sx="100000" sy="100000" flip="none" algn="tl"/>
          </a:blip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algn="ctr" hangingPunct="0"/>
            <a:r>
              <a:rPr lang="en-US" sz="1900" dirty="0" smtClean="0">
                <a:solidFill>
                  <a:schemeClr val="bg1"/>
                </a:solidFill>
                <a:latin typeface="Catamaran Light"/>
                <a:ea typeface="Arial Unicode MS" pitchFamily="2"/>
                <a:cs typeface="Calibri" panose="020F0502020204030204" charset="0"/>
              </a:rPr>
              <a:t>Network </a:t>
            </a:r>
          </a:p>
          <a:p>
            <a:pPr algn="ctr" hangingPunct="0"/>
            <a:r>
              <a:rPr lang="en-US" sz="1900" dirty="0" smtClean="0">
                <a:solidFill>
                  <a:schemeClr val="bg1"/>
                </a:solidFill>
                <a:latin typeface="Catamaran Light"/>
                <a:ea typeface="Arial Unicode MS" pitchFamily="2"/>
                <a:cs typeface="Calibri" panose="020F0502020204030204" charset="0"/>
              </a:rPr>
              <a:t>Interface </a:t>
            </a:r>
          </a:p>
          <a:p>
            <a:pPr algn="ctr" hangingPunct="0"/>
            <a:r>
              <a:rPr lang="en-US" sz="1900" dirty="0" smtClean="0">
                <a:solidFill>
                  <a:schemeClr val="bg1"/>
                </a:solidFill>
                <a:latin typeface="Catamaran Light"/>
                <a:ea typeface="Arial Unicode MS" pitchFamily="2"/>
                <a:cs typeface="Calibri" panose="020F0502020204030204" charset="0"/>
              </a:rPr>
              <a:t>Cards (NIC)</a:t>
            </a:r>
          </a:p>
        </p:txBody>
      </p:sp>
      <p:sp>
        <p:nvSpPr>
          <p:cNvPr id="6" name="Freeform: Shape 7697"/>
          <p:cNvSpPr/>
          <p:nvPr/>
        </p:nvSpPr>
        <p:spPr>
          <a:xfrm rot="4800">
            <a:off x="2249017" y="3424041"/>
            <a:ext cx="2095509" cy="1909771"/>
          </a:xfrm>
          <a:prstGeom prst="hexagon">
            <a:avLst/>
          </a:prstGeom>
          <a:solidFill>
            <a:schemeClr val="accent1">
              <a:lumMod val="75000"/>
            </a:schemeClr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r>
              <a:rPr lang="en-US" sz="1900" dirty="0" smtClean="0">
                <a:solidFill>
                  <a:srgbClr val="FFFF00"/>
                </a:solidFill>
                <a:latin typeface="Catamaran Light" pitchFamily="2" charset="77"/>
                <a:ea typeface="Arial Unicode MS" pitchFamily="2"/>
                <a:cs typeface="Arial Unicode MS" pitchFamily="2"/>
              </a:rPr>
              <a:t>Hubs</a:t>
            </a:r>
            <a:endParaRPr lang="en-US" sz="1900" dirty="0">
              <a:solidFill>
                <a:srgbClr val="FFFF00"/>
              </a:solidFill>
              <a:latin typeface="Catamaran Light" pitchFamily="2" charset="77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7698"/>
          <p:cNvSpPr/>
          <p:nvPr/>
        </p:nvSpPr>
        <p:spPr>
          <a:xfrm rot="4800">
            <a:off x="3759998" y="1912485"/>
            <a:ext cx="2095509" cy="1909771"/>
          </a:xfrm>
          <a:prstGeom prst="hexagon">
            <a:avLst/>
          </a:prstGeom>
          <a:gradFill>
            <a:gsLst>
              <a:gs pos="6000">
                <a:srgbClr val="00B0F0"/>
              </a:gs>
              <a:gs pos="100000">
                <a:srgbClr val="034373"/>
              </a:gs>
            </a:gsLst>
            <a:lin ang="5400000" scaled="0"/>
          </a:gra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r>
              <a:rPr lang="en-US" sz="1900" dirty="0" smtClean="0">
                <a:solidFill>
                  <a:schemeClr val="bg1"/>
                </a:solidFill>
                <a:latin typeface="Catamaran Light" pitchFamily="2" charset="77"/>
                <a:ea typeface="Arial Unicode MS" pitchFamily="2"/>
                <a:cs typeface="Arial Unicode MS" pitchFamily="2"/>
              </a:rPr>
              <a:t>Switches</a:t>
            </a:r>
          </a:p>
        </p:txBody>
      </p:sp>
      <p:sp>
        <p:nvSpPr>
          <p:cNvPr id="8" name="Freeform: Shape 7699"/>
          <p:cNvSpPr/>
          <p:nvPr/>
        </p:nvSpPr>
        <p:spPr>
          <a:xfrm rot="4800">
            <a:off x="5289279" y="3424250"/>
            <a:ext cx="2095509" cy="1909771"/>
          </a:xfrm>
          <a:prstGeom prst="hexagon">
            <a:avLst/>
          </a:prstGeom>
          <a:blipFill rotWithShape="1">
            <a:blip r:embed="rId2"/>
            <a:tile tx="0" ty="0" sx="100000" sy="100000" flip="none" algn="tl"/>
          </a:blip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r>
              <a:rPr lang="en-US" sz="1900" dirty="0" smtClean="0">
                <a:solidFill>
                  <a:srgbClr val="FFFF00"/>
                </a:solidFill>
                <a:latin typeface="Catamaran Light" pitchFamily="2" charset="77"/>
                <a:ea typeface="Arial Unicode MS" pitchFamily="2"/>
                <a:cs typeface="Arial Unicode MS" pitchFamily="2"/>
              </a:rPr>
              <a:t>Bridges</a:t>
            </a:r>
            <a:endParaRPr lang="en-US" sz="1900" dirty="0">
              <a:solidFill>
                <a:srgbClr val="FFFF00"/>
              </a:solidFill>
              <a:latin typeface="Catamaran Light" pitchFamily="2" charset="77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7700"/>
          <p:cNvSpPr/>
          <p:nvPr/>
        </p:nvSpPr>
        <p:spPr>
          <a:xfrm rot="4800">
            <a:off x="6782480" y="1905417"/>
            <a:ext cx="2095509" cy="1909771"/>
          </a:xfrm>
          <a:prstGeom prst="hexagon">
            <a:avLst/>
          </a:prstGeom>
          <a:gradFill>
            <a:gsLst>
              <a:gs pos="60000">
                <a:srgbClr val="007BD3"/>
              </a:gs>
              <a:gs pos="100000">
                <a:srgbClr val="034373"/>
              </a:gs>
            </a:gsLst>
            <a:lin ang="5400000" scaled="0"/>
          </a:gra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r>
              <a:rPr lang="en-US" sz="1900" dirty="0" smtClean="0">
                <a:solidFill>
                  <a:schemeClr val="bg1"/>
                </a:solidFill>
                <a:latin typeface="Catamaran Light" pitchFamily="2" charset="77"/>
                <a:ea typeface="Arial Unicode MS" pitchFamily="2"/>
                <a:cs typeface="Arial Unicode MS" pitchFamily="2"/>
              </a:rPr>
              <a:t>Routers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959985" y="636905"/>
            <a:ext cx="6477000" cy="5537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Catamaran SemiBold" pitchFamily="2" charset="77"/>
                <a:ea typeface="Roboto" panose="02000000000000000000" pitchFamily="2" charset="0"/>
                <a:cs typeface="Catamaran SemiBold" pitchFamily="2" charset="77"/>
                <a:sym typeface="Bebas Neue" charset="0"/>
              </a:rPr>
              <a:t>NETWORK</a:t>
            </a:r>
            <a:r>
              <a:rPr lang="en-US" sz="3600" b="1" dirty="0" smtClean="0">
                <a:solidFill>
                  <a:srgbClr val="FFFF00"/>
                </a:solidFill>
                <a:latin typeface="Catamaran SemiBold" pitchFamily="2" charset="77"/>
                <a:ea typeface="Roboto" panose="02000000000000000000" pitchFamily="2" charset="0"/>
                <a:cs typeface="Catamaran SemiBold" pitchFamily="2" charset="77"/>
                <a:sym typeface="Bebas Neue" charset="0"/>
              </a:rPr>
              <a:t> HARDWARE </a:t>
            </a:r>
            <a:endParaRPr lang="en-US" sz="3600" b="1" dirty="0">
              <a:solidFill>
                <a:srgbClr val="FFFF00"/>
              </a:solidFill>
              <a:latin typeface="Catamaran SemiBold" pitchFamily="2" charset="77"/>
              <a:ea typeface="Roboto" panose="02000000000000000000" pitchFamily="2" charset="0"/>
              <a:cs typeface="Catamaran SemiBold" pitchFamily="2" charset="77"/>
              <a:sym typeface="Bebas Neue" charset="0"/>
            </a:endParaRPr>
          </a:p>
        </p:txBody>
      </p:sp>
      <p:sp>
        <p:nvSpPr>
          <p:cNvPr id="4" name="Freeform: Shape 7700"/>
          <p:cNvSpPr/>
          <p:nvPr/>
        </p:nvSpPr>
        <p:spPr>
          <a:xfrm rot="4800">
            <a:off x="8329340" y="3330992"/>
            <a:ext cx="2095509" cy="1909771"/>
          </a:xfrm>
          <a:prstGeom prst="hexagon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45000" tIns="22500" rIns="45000" bIns="22500" anchor="ctr" anchorCtr="1" compatLnSpc="0"/>
          <a:lstStyle/>
          <a:p>
            <a:pPr algn="ctr"/>
            <a:r>
              <a:rPr lang="en-US" sz="1900" dirty="0" smtClean="0">
                <a:solidFill>
                  <a:srgbClr val="FFFF00"/>
                </a:solidFill>
                <a:latin typeface="Catamaran Light" pitchFamily="2" charset="77"/>
                <a:ea typeface="Roboto" panose="02000000000000000000" pitchFamily="2" charset="0"/>
                <a:cs typeface="Poppins" pitchFamily="2" charset="77"/>
                <a:sym typeface="+mn-ea"/>
              </a:rPr>
              <a:t>Gateways</a:t>
            </a:r>
            <a:endParaRPr lang="en-US" sz="1900" dirty="0">
              <a:solidFill>
                <a:srgbClr val="FFFF00"/>
              </a:solidFill>
              <a:latin typeface="Catamaran Light" pitchFamily="2" charset="77"/>
              <a:ea typeface="Roboto" panose="02000000000000000000" pitchFamily="2" charset="0"/>
              <a:cs typeface="Poppins" pitchFamily="2" charset="77"/>
              <a:sym typeface="+mn-ea"/>
            </a:endParaRPr>
          </a:p>
        </p:txBody>
      </p:sp>
      <p:sp>
        <p:nvSpPr>
          <p:cNvPr id="14" name="Freeform: Shape 7700"/>
          <p:cNvSpPr/>
          <p:nvPr/>
        </p:nvSpPr>
        <p:spPr>
          <a:xfrm rot="4800">
            <a:off x="9876200" y="1900661"/>
            <a:ext cx="2095509" cy="1909771"/>
          </a:xfrm>
          <a:prstGeom prst="hexagon">
            <a:avLst/>
          </a:prstGeom>
          <a:blipFill rotWithShape="1">
            <a:blip r:embed="rId2"/>
            <a:tile tx="0" ty="0" sx="100000" sy="100000" flip="none" algn="tl"/>
          </a:blip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45000" tIns="22500" rIns="45000" bIns="22500" anchor="ctr" anchorCtr="1" compatLnSpc="0"/>
          <a:lstStyle/>
          <a:p>
            <a:pPr algn="ctr"/>
            <a:r>
              <a:rPr lang="en-US" sz="1900" dirty="0" smtClean="0">
                <a:solidFill>
                  <a:schemeClr val="bg1"/>
                </a:solidFill>
                <a:latin typeface="Catamaran Light" pitchFamily="2" charset="77"/>
                <a:ea typeface="Roboto" panose="02000000000000000000" pitchFamily="2" charset="0"/>
                <a:cs typeface="Poppins" pitchFamily="2" charset="77"/>
                <a:sym typeface="+mn-ea"/>
              </a:rPr>
              <a:t>Modems</a:t>
            </a:r>
            <a:endParaRPr lang="en-US" sz="1900" dirty="0">
              <a:solidFill>
                <a:schemeClr val="bg1"/>
              </a:solidFill>
              <a:latin typeface="Catamaran Light" pitchFamily="2" charset="77"/>
              <a:ea typeface="Roboto" panose="02000000000000000000" pitchFamily="2" charset="0"/>
              <a:cs typeface="Poppins" pitchFamily="2" charset="77"/>
              <a:sym typeface="+mn-ea"/>
            </a:endParaRPr>
          </a:p>
        </p:txBody>
      </p:sp>
      <p:sp>
        <p:nvSpPr>
          <p:cNvPr id="15" name="Round Same Side Corner Rectangle 14"/>
          <p:cNvSpPr/>
          <p:nvPr/>
        </p:nvSpPr>
        <p:spPr>
          <a:xfrm>
            <a:off x="1145903" y="6606020"/>
            <a:ext cx="10116455" cy="251980"/>
          </a:xfrm>
          <a:prstGeom prst="round2SameRect">
            <a:avLst/>
          </a:prstGeom>
          <a:solidFill>
            <a:srgbClr val="9E063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Dr. UPPALAPATI SRILAKSHMI, Asst. Professor, Dept. of CSE, VFSTR Deemed to be University, E-mail: usl_cse@vignan.ac.in</a:t>
            </a:r>
            <a:endParaRPr lang="en-US" sz="1600" dirty="0"/>
          </a:p>
        </p:txBody>
      </p:sp>
      <p:pic>
        <p:nvPicPr>
          <p:cNvPr id="16" name="Picture 15" descr="vigna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96571" cy="53779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0" y="1833245"/>
            <a:ext cx="3552825" cy="3190875"/>
          </a:xfrm>
        </p:spPr>
      </p:pic>
      <p:grpSp>
        <p:nvGrpSpPr>
          <p:cNvPr id="6" name="Group 5"/>
          <p:cNvGrpSpPr/>
          <p:nvPr/>
        </p:nvGrpSpPr>
        <p:grpSpPr>
          <a:xfrm flipH="1">
            <a:off x="-644918" y="-451108"/>
            <a:ext cx="13507478" cy="7815652"/>
            <a:chOff x="-1016078" y="-478521"/>
            <a:chExt cx="13717495" cy="7934505"/>
          </a:xfrm>
        </p:grpSpPr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 rot="3600000">
              <a:off x="10234661" y="-452470"/>
              <a:ext cx="2492807" cy="2440705"/>
            </a:xfrm>
            <a:custGeom>
              <a:avLst/>
              <a:gdLst>
                <a:gd name="connsiteX0" fmla="*/ 306447 w 2061803"/>
                <a:gd name="connsiteY0" fmla="*/ 1038966 h 2017353"/>
                <a:gd name="connsiteX1" fmla="*/ 32049 w 2061803"/>
                <a:gd name="connsiteY1" fmla="*/ 1514296 h 2017353"/>
                <a:gd name="connsiteX2" fmla="*/ 306447 w 2061803"/>
                <a:gd name="connsiteY2" fmla="*/ 1989986 h 2017353"/>
                <a:gd name="connsiteX3" fmla="*/ 855243 w 2061803"/>
                <a:gd name="connsiteY3" fmla="*/ 1989986 h 2017353"/>
                <a:gd name="connsiteX4" fmla="*/ 1130001 w 2061803"/>
                <a:gd name="connsiteY4" fmla="*/ 1514296 h 2017353"/>
                <a:gd name="connsiteX5" fmla="*/ 855243 w 2061803"/>
                <a:gd name="connsiteY5" fmla="*/ 1038966 h 2017353"/>
                <a:gd name="connsiteX6" fmla="*/ 290243 w 2061803"/>
                <a:gd name="connsiteY6" fmla="*/ 1011238 h 2017353"/>
                <a:gd name="connsiteX7" fmla="*/ 871448 w 2061803"/>
                <a:gd name="connsiteY7" fmla="*/ 1011238 h 2017353"/>
                <a:gd name="connsiteX8" fmla="*/ 1161690 w 2061803"/>
                <a:gd name="connsiteY8" fmla="*/ 1514296 h 2017353"/>
                <a:gd name="connsiteX9" fmla="*/ 871448 w 2061803"/>
                <a:gd name="connsiteY9" fmla="*/ 2017353 h 2017353"/>
                <a:gd name="connsiteX10" fmla="*/ 290243 w 2061803"/>
                <a:gd name="connsiteY10" fmla="*/ 2017353 h 2017353"/>
                <a:gd name="connsiteX11" fmla="*/ 0 w 2061803"/>
                <a:gd name="connsiteY11" fmla="*/ 1514296 h 2017353"/>
                <a:gd name="connsiteX12" fmla="*/ 1206560 w 2061803"/>
                <a:gd name="connsiteY12" fmla="*/ 521441 h 2017353"/>
                <a:gd name="connsiteX13" fmla="*/ 932162 w 2061803"/>
                <a:gd name="connsiteY13" fmla="*/ 996771 h 2017353"/>
                <a:gd name="connsiteX14" fmla="*/ 1206560 w 2061803"/>
                <a:gd name="connsiteY14" fmla="*/ 1472101 h 2017353"/>
                <a:gd name="connsiteX15" fmla="*/ 1755356 w 2061803"/>
                <a:gd name="connsiteY15" fmla="*/ 1472101 h 2017353"/>
                <a:gd name="connsiteX16" fmla="*/ 2030114 w 2061803"/>
                <a:gd name="connsiteY16" fmla="*/ 996771 h 2017353"/>
                <a:gd name="connsiteX17" fmla="*/ 1755356 w 2061803"/>
                <a:gd name="connsiteY17" fmla="*/ 521441 h 2017353"/>
                <a:gd name="connsiteX18" fmla="*/ 1190356 w 2061803"/>
                <a:gd name="connsiteY18" fmla="*/ 493713 h 2017353"/>
                <a:gd name="connsiteX19" fmla="*/ 1771561 w 2061803"/>
                <a:gd name="connsiteY19" fmla="*/ 493713 h 2017353"/>
                <a:gd name="connsiteX20" fmla="*/ 2061803 w 2061803"/>
                <a:gd name="connsiteY20" fmla="*/ 996771 h 2017353"/>
                <a:gd name="connsiteX21" fmla="*/ 1771561 w 2061803"/>
                <a:gd name="connsiteY21" fmla="*/ 1499828 h 2017353"/>
                <a:gd name="connsiteX22" fmla="*/ 1190356 w 2061803"/>
                <a:gd name="connsiteY22" fmla="*/ 1499828 h 2017353"/>
                <a:gd name="connsiteX23" fmla="*/ 900113 w 2061803"/>
                <a:gd name="connsiteY23" fmla="*/ 996771 h 2017353"/>
                <a:gd name="connsiteX24" fmla="*/ 298180 w 2061803"/>
                <a:gd name="connsiteY24" fmla="*/ 0 h 2017353"/>
                <a:gd name="connsiteX25" fmla="*/ 863510 w 2061803"/>
                <a:gd name="connsiteY25" fmla="*/ 0 h 2017353"/>
                <a:gd name="connsiteX26" fmla="*/ 1145815 w 2061803"/>
                <a:gd name="connsiteY26" fmla="*/ 488950 h 2017353"/>
                <a:gd name="connsiteX27" fmla="*/ 863510 w 2061803"/>
                <a:gd name="connsiteY27" fmla="*/ 977540 h 2017353"/>
                <a:gd name="connsiteX28" fmla="*/ 298180 w 2061803"/>
                <a:gd name="connsiteY28" fmla="*/ 977540 h 2017353"/>
                <a:gd name="connsiteX29" fmla="*/ 15875 w 2061803"/>
                <a:gd name="connsiteY29" fmla="*/ 488950 h 201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061803" h="2017353">
                  <a:moveTo>
                    <a:pt x="306447" y="1038966"/>
                  </a:moveTo>
                  <a:lnTo>
                    <a:pt x="32049" y="1514296"/>
                  </a:lnTo>
                  <a:lnTo>
                    <a:pt x="306447" y="1989986"/>
                  </a:lnTo>
                  <a:lnTo>
                    <a:pt x="855243" y="1989986"/>
                  </a:lnTo>
                  <a:lnTo>
                    <a:pt x="1130001" y="1514296"/>
                  </a:lnTo>
                  <a:lnTo>
                    <a:pt x="855243" y="1038966"/>
                  </a:lnTo>
                  <a:close/>
                  <a:moveTo>
                    <a:pt x="290243" y="1011238"/>
                  </a:moveTo>
                  <a:lnTo>
                    <a:pt x="871448" y="1011238"/>
                  </a:lnTo>
                  <a:lnTo>
                    <a:pt x="1161690" y="1514296"/>
                  </a:lnTo>
                  <a:lnTo>
                    <a:pt x="871448" y="2017353"/>
                  </a:lnTo>
                  <a:lnTo>
                    <a:pt x="290243" y="2017353"/>
                  </a:lnTo>
                  <a:lnTo>
                    <a:pt x="0" y="1514296"/>
                  </a:lnTo>
                  <a:close/>
                  <a:moveTo>
                    <a:pt x="1206560" y="521441"/>
                  </a:moveTo>
                  <a:lnTo>
                    <a:pt x="932162" y="996771"/>
                  </a:lnTo>
                  <a:lnTo>
                    <a:pt x="1206560" y="1472101"/>
                  </a:lnTo>
                  <a:lnTo>
                    <a:pt x="1755356" y="1472101"/>
                  </a:lnTo>
                  <a:lnTo>
                    <a:pt x="2030114" y="996771"/>
                  </a:lnTo>
                  <a:lnTo>
                    <a:pt x="1755356" y="521441"/>
                  </a:lnTo>
                  <a:close/>
                  <a:moveTo>
                    <a:pt x="1190356" y="493713"/>
                  </a:moveTo>
                  <a:lnTo>
                    <a:pt x="1771561" y="493713"/>
                  </a:lnTo>
                  <a:lnTo>
                    <a:pt x="2061803" y="996771"/>
                  </a:lnTo>
                  <a:lnTo>
                    <a:pt x="1771561" y="1499828"/>
                  </a:lnTo>
                  <a:lnTo>
                    <a:pt x="1190356" y="1499828"/>
                  </a:lnTo>
                  <a:lnTo>
                    <a:pt x="900113" y="996771"/>
                  </a:lnTo>
                  <a:close/>
                  <a:moveTo>
                    <a:pt x="298180" y="0"/>
                  </a:moveTo>
                  <a:lnTo>
                    <a:pt x="863510" y="0"/>
                  </a:lnTo>
                  <a:lnTo>
                    <a:pt x="1145815" y="488950"/>
                  </a:lnTo>
                  <a:lnTo>
                    <a:pt x="863510" y="977540"/>
                  </a:lnTo>
                  <a:lnTo>
                    <a:pt x="298180" y="977540"/>
                  </a:lnTo>
                  <a:lnTo>
                    <a:pt x="15875" y="488950"/>
                  </a:lnTo>
                  <a:close/>
                </a:path>
              </a:pathLst>
            </a:custGeom>
            <a:solidFill>
              <a:schemeClr val="bg1">
                <a:lumMod val="85000"/>
                <a:alpha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-1016078" y="4813115"/>
              <a:ext cx="2793164" cy="2437965"/>
            </a:xfrm>
            <a:custGeom>
              <a:avLst/>
              <a:gdLst>
                <a:gd name="connsiteX0" fmla="*/ 245542 w 2309452"/>
                <a:gd name="connsiteY0" fmla="*/ 1248485 h 2015765"/>
                <a:gd name="connsiteX1" fmla="*/ 32043 w 2309452"/>
                <a:gd name="connsiteY1" fmla="*/ 1618276 h 2015765"/>
                <a:gd name="connsiteX2" fmla="*/ 245542 w 2309452"/>
                <a:gd name="connsiteY2" fmla="*/ 1988067 h 2015765"/>
                <a:gd name="connsiteX3" fmla="*/ 672900 w 2309452"/>
                <a:gd name="connsiteY3" fmla="*/ 1988067 h 2015765"/>
                <a:gd name="connsiteX4" fmla="*/ 886399 w 2309452"/>
                <a:gd name="connsiteY4" fmla="*/ 1618276 h 2015765"/>
                <a:gd name="connsiteX5" fmla="*/ 672900 w 2309452"/>
                <a:gd name="connsiteY5" fmla="*/ 1248485 h 2015765"/>
                <a:gd name="connsiteX6" fmla="*/ 1636192 w 2309452"/>
                <a:gd name="connsiteY6" fmla="*/ 1239003 h 2015765"/>
                <a:gd name="connsiteX7" fmla="*/ 1422693 w 2309452"/>
                <a:gd name="connsiteY7" fmla="*/ 1609364 h 2015765"/>
                <a:gd name="connsiteX8" fmla="*/ 1636192 w 2309452"/>
                <a:gd name="connsiteY8" fmla="*/ 1979726 h 2015765"/>
                <a:gd name="connsiteX9" fmla="*/ 2063550 w 2309452"/>
                <a:gd name="connsiteY9" fmla="*/ 1979726 h 2015765"/>
                <a:gd name="connsiteX10" fmla="*/ 2277409 w 2309452"/>
                <a:gd name="connsiteY10" fmla="*/ 1609364 h 2015765"/>
                <a:gd name="connsiteX11" fmla="*/ 2063550 w 2309452"/>
                <a:gd name="connsiteY11" fmla="*/ 1239003 h 2015765"/>
                <a:gd name="connsiteX12" fmla="*/ 229700 w 2309452"/>
                <a:gd name="connsiteY12" fmla="*/ 1220787 h 2015765"/>
                <a:gd name="connsiteX13" fmla="*/ 689101 w 2309452"/>
                <a:gd name="connsiteY13" fmla="*/ 1220787 h 2015765"/>
                <a:gd name="connsiteX14" fmla="*/ 918802 w 2309452"/>
                <a:gd name="connsiteY14" fmla="*/ 1618276 h 2015765"/>
                <a:gd name="connsiteX15" fmla="*/ 689101 w 2309452"/>
                <a:gd name="connsiteY15" fmla="*/ 2015765 h 2015765"/>
                <a:gd name="connsiteX16" fmla="*/ 229700 w 2309452"/>
                <a:gd name="connsiteY16" fmla="*/ 2015765 h 2015765"/>
                <a:gd name="connsiteX17" fmla="*/ 0 w 2309452"/>
                <a:gd name="connsiteY17" fmla="*/ 1618276 h 2015765"/>
                <a:gd name="connsiteX18" fmla="*/ 1620351 w 2309452"/>
                <a:gd name="connsiteY18" fmla="*/ 1211262 h 2015765"/>
                <a:gd name="connsiteX19" fmla="*/ 2079752 w 2309452"/>
                <a:gd name="connsiteY19" fmla="*/ 1211262 h 2015765"/>
                <a:gd name="connsiteX20" fmla="*/ 2309452 w 2309452"/>
                <a:gd name="connsiteY20" fmla="*/ 1609364 h 2015765"/>
                <a:gd name="connsiteX21" fmla="*/ 2079752 w 2309452"/>
                <a:gd name="connsiteY21" fmla="*/ 2007827 h 2015765"/>
                <a:gd name="connsiteX22" fmla="*/ 1620351 w 2309452"/>
                <a:gd name="connsiteY22" fmla="*/ 2007827 h 2015765"/>
                <a:gd name="connsiteX23" fmla="*/ 1390650 w 2309452"/>
                <a:gd name="connsiteY23" fmla="*/ 1609364 h 2015765"/>
                <a:gd name="connsiteX24" fmla="*/ 933053 w 2309452"/>
                <a:gd name="connsiteY24" fmla="*/ 822325 h 2015765"/>
                <a:gd name="connsiteX25" fmla="*/ 1376759 w 2309452"/>
                <a:gd name="connsiteY25" fmla="*/ 822325 h 2015765"/>
                <a:gd name="connsiteX26" fmla="*/ 1598252 w 2309452"/>
                <a:gd name="connsiteY26" fmla="*/ 1206140 h 2015765"/>
                <a:gd name="connsiteX27" fmla="*/ 1376759 w 2309452"/>
                <a:gd name="connsiteY27" fmla="*/ 1590315 h 2015765"/>
                <a:gd name="connsiteX28" fmla="*/ 933053 w 2309452"/>
                <a:gd name="connsiteY28" fmla="*/ 1590315 h 2015765"/>
                <a:gd name="connsiteX29" fmla="*/ 711200 w 2309452"/>
                <a:gd name="connsiteY29" fmla="*/ 1206140 h 2015765"/>
                <a:gd name="connsiteX30" fmla="*/ 245542 w 2309452"/>
                <a:gd name="connsiteY30" fmla="*/ 434098 h 2015765"/>
                <a:gd name="connsiteX31" fmla="*/ 32043 w 2309452"/>
                <a:gd name="connsiteY31" fmla="*/ 803889 h 2015765"/>
                <a:gd name="connsiteX32" fmla="*/ 245542 w 2309452"/>
                <a:gd name="connsiteY32" fmla="*/ 1173679 h 2015765"/>
                <a:gd name="connsiteX33" fmla="*/ 672900 w 2309452"/>
                <a:gd name="connsiteY33" fmla="*/ 1173679 h 2015765"/>
                <a:gd name="connsiteX34" fmla="*/ 886399 w 2309452"/>
                <a:gd name="connsiteY34" fmla="*/ 803889 h 2015765"/>
                <a:gd name="connsiteX35" fmla="*/ 672900 w 2309452"/>
                <a:gd name="connsiteY35" fmla="*/ 434098 h 2015765"/>
                <a:gd name="connsiteX36" fmla="*/ 229700 w 2309452"/>
                <a:gd name="connsiteY36" fmla="*/ 406400 h 2015765"/>
                <a:gd name="connsiteX37" fmla="*/ 689101 w 2309452"/>
                <a:gd name="connsiteY37" fmla="*/ 406400 h 2015765"/>
                <a:gd name="connsiteX38" fmla="*/ 918802 w 2309452"/>
                <a:gd name="connsiteY38" fmla="*/ 803889 h 2015765"/>
                <a:gd name="connsiteX39" fmla="*/ 689101 w 2309452"/>
                <a:gd name="connsiteY39" fmla="*/ 1201377 h 2015765"/>
                <a:gd name="connsiteX40" fmla="*/ 229700 w 2309452"/>
                <a:gd name="connsiteY40" fmla="*/ 1201377 h 2015765"/>
                <a:gd name="connsiteX41" fmla="*/ 0 w 2309452"/>
                <a:gd name="connsiteY41" fmla="*/ 803889 h 2015765"/>
                <a:gd name="connsiteX42" fmla="*/ 960277 w 2309452"/>
                <a:gd name="connsiteY42" fmla="*/ 27711 h 2015765"/>
                <a:gd name="connsiteX43" fmla="*/ 746418 w 2309452"/>
                <a:gd name="connsiteY43" fmla="*/ 397309 h 2015765"/>
                <a:gd name="connsiteX44" fmla="*/ 960277 w 2309452"/>
                <a:gd name="connsiteY44" fmla="*/ 767626 h 2015765"/>
                <a:gd name="connsiteX45" fmla="*/ 1387275 w 2309452"/>
                <a:gd name="connsiteY45" fmla="*/ 767626 h 2015765"/>
                <a:gd name="connsiteX46" fmla="*/ 1601134 w 2309452"/>
                <a:gd name="connsiteY46" fmla="*/ 397309 h 2015765"/>
                <a:gd name="connsiteX47" fmla="*/ 1387275 w 2309452"/>
                <a:gd name="connsiteY47" fmla="*/ 27711 h 2015765"/>
                <a:gd name="connsiteX48" fmla="*/ 944076 w 2309452"/>
                <a:gd name="connsiteY48" fmla="*/ 0 h 2015765"/>
                <a:gd name="connsiteX49" fmla="*/ 1403477 w 2309452"/>
                <a:gd name="connsiteY49" fmla="*/ 0 h 2015765"/>
                <a:gd name="connsiteX50" fmla="*/ 1633177 w 2309452"/>
                <a:gd name="connsiteY50" fmla="*/ 397309 h 2015765"/>
                <a:gd name="connsiteX51" fmla="*/ 1403477 w 2309452"/>
                <a:gd name="connsiteY51" fmla="*/ 794977 h 2015765"/>
                <a:gd name="connsiteX52" fmla="*/ 944076 w 2309452"/>
                <a:gd name="connsiteY52" fmla="*/ 794977 h 2015765"/>
                <a:gd name="connsiteX53" fmla="*/ 714375 w 2309452"/>
                <a:gd name="connsiteY53" fmla="*/ 397309 h 201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309452" h="2015765">
                  <a:moveTo>
                    <a:pt x="245542" y="1248485"/>
                  </a:moveTo>
                  <a:lnTo>
                    <a:pt x="32043" y="1618276"/>
                  </a:lnTo>
                  <a:lnTo>
                    <a:pt x="245542" y="1988067"/>
                  </a:lnTo>
                  <a:lnTo>
                    <a:pt x="672900" y="1988067"/>
                  </a:lnTo>
                  <a:lnTo>
                    <a:pt x="886399" y="1618276"/>
                  </a:lnTo>
                  <a:lnTo>
                    <a:pt x="672900" y="1248485"/>
                  </a:lnTo>
                  <a:close/>
                  <a:moveTo>
                    <a:pt x="1636192" y="1239003"/>
                  </a:moveTo>
                  <a:lnTo>
                    <a:pt x="1422693" y="1609364"/>
                  </a:lnTo>
                  <a:lnTo>
                    <a:pt x="1636192" y="1979726"/>
                  </a:lnTo>
                  <a:lnTo>
                    <a:pt x="2063550" y="1979726"/>
                  </a:lnTo>
                  <a:lnTo>
                    <a:pt x="2277409" y="1609364"/>
                  </a:lnTo>
                  <a:lnTo>
                    <a:pt x="2063550" y="1239003"/>
                  </a:lnTo>
                  <a:close/>
                  <a:moveTo>
                    <a:pt x="229700" y="1220787"/>
                  </a:moveTo>
                  <a:lnTo>
                    <a:pt x="689101" y="1220787"/>
                  </a:lnTo>
                  <a:lnTo>
                    <a:pt x="918802" y="1618276"/>
                  </a:lnTo>
                  <a:lnTo>
                    <a:pt x="689101" y="2015765"/>
                  </a:lnTo>
                  <a:lnTo>
                    <a:pt x="229700" y="2015765"/>
                  </a:lnTo>
                  <a:lnTo>
                    <a:pt x="0" y="1618276"/>
                  </a:lnTo>
                  <a:close/>
                  <a:moveTo>
                    <a:pt x="1620351" y="1211262"/>
                  </a:moveTo>
                  <a:lnTo>
                    <a:pt x="2079752" y="1211262"/>
                  </a:lnTo>
                  <a:lnTo>
                    <a:pt x="2309452" y="1609364"/>
                  </a:lnTo>
                  <a:lnTo>
                    <a:pt x="2079752" y="2007827"/>
                  </a:lnTo>
                  <a:lnTo>
                    <a:pt x="1620351" y="2007827"/>
                  </a:lnTo>
                  <a:lnTo>
                    <a:pt x="1390650" y="1609364"/>
                  </a:lnTo>
                  <a:close/>
                  <a:moveTo>
                    <a:pt x="933053" y="822325"/>
                  </a:moveTo>
                  <a:lnTo>
                    <a:pt x="1376759" y="822325"/>
                  </a:lnTo>
                  <a:lnTo>
                    <a:pt x="1598252" y="1206140"/>
                  </a:lnTo>
                  <a:lnTo>
                    <a:pt x="1376759" y="1590315"/>
                  </a:lnTo>
                  <a:lnTo>
                    <a:pt x="933053" y="1590315"/>
                  </a:lnTo>
                  <a:lnTo>
                    <a:pt x="711200" y="1206140"/>
                  </a:lnTo>
                  <a:close/>
                  <a:moveTo>
                    <a:pt x="245542" y="434098"/>
                  </a:moveTo>
                  <a:lnTo>
                    <a:pt x="32043" y="803889"/>
                  </a:lnTo>
                  <a:lnTo>
                    <a:pt x="245542" y="1173679"/>
                  </a:lnTo>
                  <a:lnTo>
                    <a:pt x="672900" y="1173679"/>
                  </a:lnTo>
                  <a:lnTo>
                    <a:pt x="886399" y="803889"/>
                  </a:lnTo>
                  <a:lnTo>
                    <a:pt x="672900" y="434098"/>
                  </a:lnTo>
                  <a:close/>
                  <a:moveTo>
                    <a:pt x="229700" y="406400"/>
                  </a:moveTo>
                  <a:lnTo>
                    <a:pt x="689101" y="406400"/>
                  </a:lnTo>
                  <a:lnTo>
                    <a:pt x="918802" y="803889"/>
                  </a:lnTo>
                  <a:lnTo>
                    <a:pt x="689101" y="1201377"/>
                  </a:lnTo>
                  <a:lnTo>
                    <a:pt x="229700" y="1201377"/>
                  </a:lnTo>
                  <a:lnTo>
                    <a:pt x="0" y="803889"/>
                  </a:lnTo>
                  <a:close/>
                  <a:moveTo>
                    <a:pt x="960277" y="27711"/>
                  </a:moveTo>
                  <a:lnTo>
                    <a:pt x="746418" y="397309"/>
                  </a:lnTo>
                  <a:lnTo>
                    <a:pt x="960277" y="767626"/>
                  </a:lnTo>
                  <a:lnTo>
                    <a:pt x="1387275" y="767626"/>
                  </a:lnTo>
                  <a:lnTo>
                    <a:pt x="1601134" y="397309"/>
                  </a:lnTo>
                  <a:lnTo>
                    <a:pt x="1387275" y="27711"/>
                  </a:lnTo>
                  <a:close/>
                  <a:moveTo>
                    <a:pt x="944076" y="0"/>
                  </a:moveTo>
                  <a:lnTo>
                    <a:pt x="1403477" y="0"/>
                  </a:lnTo>
                  <a:lnTo>
                    <a:pt x="1633177" y="397309"/>
                  </a:lnTo>
                  <a:lnTo>
                    <a:pt x="1403477" y="794977"/>
                  </a:lnTo>
                  <a:lnTo>
                    <a:pt x="944076" y="794977"/>
                  </a:lnTo>
                  <a:lnTo>
                    <a:pt x="714375" y="397309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10" name="Freeform 10"/>
            <p:cNvSpPr>
              <a:spLocks noChangeArrowheads="1"/>
            </p:cNvSpPr>
            <p:nvPr/>
          </p:nvSpPr>
          <p:spPr bwMode="auto">
            <a:xfrm>
              <a:off x="-908485" y="0"/>
              <a:ext cx="1405440" cy="1217280"/>
            </a:xfrm>
            <a:custGeom>
              <a:avLst/>
              <a:gdLst>
                <a:gd name="T0" fmla="*/ 852 w 3228"/>
                <a:gd name="T1" fmla="*/ 2718 h 2796"/>
                <a:gd name="T2" fmla="*/ 2376 w 3228"/>
                <a:gd name="T3" fmla="*/ 2718 h 2796"/>
                <a:gd name="T4" fmla="*/ 3138 w 3228"/>
                <a:gd name="T5" fmla="*/ 1397 h 2796"/>
                <a:gd name="T6" fmla="*/ 2376 w 3228"/>
                <a:gd name="T7" fmla="*/ 77 h 2796"/>
                <a:gd name="T8" fmla="*/ 852 w 3228"/>
                <a:gd name="T9" fmla="*/ 77 h 2796"/>
                <a:gd name="T10" fmla="*/ 89 w 3228"/>
                <a:gd name="T11" fmla="*/ 1397 h 2796"/>
                <a:gd name="T12" fmla="*/ 852 w 3228"/>
                <a:gd name="T13" fmla="*/ 2718 h 2796"/>
                <a:gd name="T14" fmla="*/ 2421 w 3228"/>
                <a:gd name="T15" fmla="*/ 2795 h 2796"/>
                <a:gd name="T16" fmla="*/ 807 w 3228"/>
                <a:gd name="T17" fmla="*/ 2795 h 2796"/>
                <a:gd name="T18" fmla="*/ 0 w 3228"/>
                <a:gd name="T19" fmla="*/ 1397 h 2796"/>
                <a:gd name="T20" fmla="*/ 807 w 3228"/>
                <a:gd name="T21" fmla="*/ 0 h 2796"/>
                <a:gd name="T22" fmla="*/ 2421 w 3228"/>
                <a:gd name="T23" fmla="*/ 0 h 2796"/>
                <a:gd name="T24" fmla="*/ 3227 w 3228"/>
                <a:gd name="T25" fmla="*/ 1397 h 2796"/>
                <a:gd name="T26" fmla="*/ 2421 w 3228"/>
                <a:gd name="T27" fmla="*/ 2795 h 2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28" h="2796">
                  <a:moveTo>
                    <a:pt x="852" y="2718"/>
                  </a:moveTo>
                  <a:lnTo>
                    <a:pt x="2376" y="2718"/>
                  </a:lnTo>
                  <a:lnTo>
                    <a:pt x="3138" y="1397"/>
                  </a:lnTo>
                  <a:lnTo>
                    <a:pt x="2376" y="77"/>
                  </a:lnTo>
                  <a:lnTo>
                    <a:pt x="852" y="77"/>
                  </a:lnTo>
                  <a:lnTo>
                    <a:pt x="89" y="1397"/>
                  </a:lnTo>
                  <a:lnTo>
                    <a:pt x="852" y="2718"/>
                  </a:lnTo>
                  <a:close/>
                  <a:moveTo>
                    <a:pt x="2421" y="2795"/>
                  </a:moveTo>
                  <a:lnTo>
                    <a:pt x="807" y="2795"/>
                  </a:lnTo>
                  <a:lnTo>
                    <a:pt x="0" y="1397"/>
                  </a:lnTo>
                  <a:lnTo>
                    <a:pt x="807" y="0"/>
                  </a:lnTo>
                  <a:lnTo>
                    <a:pt x="2421" y="0"/>
                  </a:lnTo>
                  <a:lnTo>
                    <a:pt x="3227" y="1397"/>
                  </a:lnTo>
                  <a:lnTo>
                    <a:pt x="2421" y="2795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-668575" y="725296"/>
              <a:ext cx="1931085" cy="1474125"/>
            </a:xfrm>
            <a:custGeom>
              <a:avLst/>
              <a:gdLst>
                <a:gd name="connsiteX0" fmla="*/ 245902 w 1596665"/>
                <a:gd name="connsiteY0" fmla="*/ 451561 h 1218840"/>
                <a:gd name="connsiteX1" fmla="*/ 32043 w 1596665"/>
                <a:gd name="connsiteY1" fmla="*/ 821352 h 1218840"/>
                <a:gd name="connsiteX2" fmla="*/ 245902 w 1596665"/>
                <a:gd name="connsiteY2" fmla="*/ 1190782 h 1218840"/>
                <a:gd name="connsiteX3" fmla="*/ 673260 w 1596665"/>
                <a:gd name="connsiteY3" fmla="*/ 1190782 h 1218840"/>
                <a:gd name="connsiteX4" fmla="*/ 886759 w 1596665"/>
                <a:gd name="connsiteY4" fmla="*/ 821352 h 1218840"/>
                <a:gd name="connsiteX5" fmla="*/ 673260 w 1596665"/>
                <a:gd name="connsiteY5" fmla="*/ 451561 h 1218840"/>
                <a:gd name="connsiteX6" fmla="*/ 229700 w 1596665"/>
                <a:gd name="connsiteY6" fmla="*/ 423863 h 1218840"/>
                <a:gd name="connsiteX7" fmla="*/ 689101 w 1596665"/>
                <a:gd name="connsiteY7" fmla="*/ 423863 h 1218840"/>
                <a:gd name="connsiteX8" fmla="*/ 918802 w 1596665"/>
                <a:gd name="connsiteY8" fmla="*/ 821352 h 1218840"/>
                <a:gd name="connsiteX9" fmla="*/ 689101 w 1596665"/>
                <a:gd name="connsiteY9" fmla="*/ 1218840 h 1218840"/>
                <a:gd name="connsiteX10" fmla="*/ 229700 w 1596665"/>
                <a:gd name="connsiteY10" fmla="*/ 1218840 h 1218840"/>
                <a:gd name="connsiteX11" fmla="*/ 0 w 1596665"/>
                <a:gd name="connsiteY11" fmla="*/ 821352 h 1218840"/>
                <a:gd name="connsiteX12" fmla="*/ 931195 w 1596665"/>
                <a:gd name="connsiteY12" fmla="*/ 0 h 1218840"/>
                <a:gd name="connsiteX13" fmla="*/ 1375082 w 1596665"/>
                <a:gd name="connsiteY13" fmla="*/ 0 h 1218840"/>
                <a:gd name="connsiteX14" fmla="*/ 1596665 w 1596665"/>
                <a:gd name="connsiteY14" fmla="*/ 383815 h 1218840"/>
                <a:gd name="connsiteX15" fmla="*/ 1375082 w 1596665"/>
                <a:gd name="connsiteY15" fmla="*/ 767990 h 1218840"/>
                <a:gd name="connsiteX16" fmla="*/ 931195 w 1596665"/>
                <a:gd name="connsiteY16" fmla="*/ 767990 h 1218840"/>
                <a:gd name="connsiteX17" fmla="*/ 709612 w 1596665"/>
                <a:gd name="connsiteY17" fmla="*/ 383815 h 121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6665" h="1218840">
                  <a:moveTo>
                    <a:pt x="245902" y="451561"/>
                  </a:moveTo>
                  <a:lnTo>
                    <a:pt x="32043" y="821352"/>
                  </a:lnTo>
                  <a:lnTo>
                    <a:pt x="245902" y="1190782"/>
                  </a:lnTo>
                  <a:lnTo>
                    <a:pt x="673260" y="1190782"/>
                  </a:lnTo>
                  <a:lnTo>
                    <a:pt x="886759" y="821352"/>
                  </a:lnTo>
                  <a:lnTo>
                    <a:pt x="673260" y="451561"/>
                  </a:lnTo>
                  <a:close/>
                  <a:moveTo>
                    <a:pt x="229700" y="423863"/>
                  </a:moveTo>
                  <a:lnTo>
                    <a:pt x="689101" y="423863"/>
                  </a:lnTo>
                  <a:lnTo>
                    <a:pt x="918802" y="821352"/>
                  </a:lnTo>
                  <a:lnTo>
                    <a:pt x="689101" y="1218840"/>
                  </a:lnTo>
                  <a:lnTo>
                    <a:pt x="229700" y="1218840"/>
                  </a:lnTo>
                  <a:lnTo>
                    <a:pt x="0" y="821352"/>
                  </a:lnTo>
                  <a:close/>
                  <a:moveTo>
                    <a:pt x="931195" y="0"/>
                  </a:moveTo>
                  <a:lnTo>
                    <a:pt x="1375082" y="0"/>
                  </a:lnTo>
                  <a:lnTo>
                    <a:pt x="1596665" y="383815"/>
                  </a:lnTo>
                  <a:lnTo>
                    <a:pt x="1375082" y="767990"/>
                  </a:lnTo>
                  <a:lnTo>
                    <a:pt x="931195" y="767990"/>
                  </a:lnTo>
                  <a:lnTo>
                    <a:pt x="709612" y="383815"/>
                  </a:lnTo>
                  <a:close/>
                </a:path>
              </a:pathLst>
            </a:custGeom>
            <a:solidFill>
              <a:schemeClr val="bg1">
                <a:lumMod val="95000"/>
                <a:alpha val="2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12" name="Freeform 12"/>
            <p:cNvSpPr>
              <a:spLocks noChangeArrowheads="1"/>
            </p:cNvSpPr>
            <p:nvPr/>
          </p:nvSpPr>
          <p:spPr bwMode="auto">
            <a:xfrm rot="21090634">
              <a:off x="7771745" y="5004969"/>
              <a:ext cx="4786248" cy="2451015"/>
            </a:xfrm>
            <a:custGeom>
              <a:avLst/>
              <a:gdLst>
                <a:gd name="T0" fmla="*/ 9393 w 10989"/>
                <a:gd name="T1" fmla="*/ 4874 h 5630"/>
                <a:gd name="T2" fmla="*/ 10455 w 10989"/>
                <a:gd name="T3" fmla="*/ 4256 h 5630"/>
                <a:gd name="T4" fmla="*/ 9201 w 10989"/>
                <a:gd name="T5" fmla="*/ 4787 h 5630"/>
                <a:gd name="T6" fmla="*/ 8501 w 10989"/>
                <a:gd name="T7" fmla="*/ 3630 h 5630"/>
                <a:gd name="T8" fmla="*/ 9538 w 10989"/>
                <a:gd name="T9" fmla="*/ 4147 h 5630"/>
                <a:gd name="T10" fmla="*/ 8667 w 10989"/>
                <a:gd name="T11" fmla="*/ 2179 h 5630"/>
                <a:gd name="T12" fmla="*/ 9321 w 10989"/>
                <a:gd name="T13" fmla="*/ 3377 h 5630"/>
                <a:gd name="T14" fmla="*/ 8134 w 10989"/>
                <a:gd name="T15" fmla="*/ 2716 h 5630"/>
                <a:gd name="T16" fmla="*/ 7076 w 10989"/>
                <a:gd name="T17" fmla="*/ 2069 h 5630"/>
                <a:gd name="T18" fmla="*/ 8435 w 10989"/>
                <a:gd name="T19" fmla="*/ 2044 h 5630"/>
                <a:gd name="T20" fmla="*/ 6377 w 10989"/>
                <a:gd name="T21" fmla="*/ 3459 h 5630"/>
                <a:gd name="T22" fmla="*/ 6221 w 10989"/>
                <a:gd name="T23" fmla="*/ 2298 h 5630"/>
                <a:gd name="T24" fmla="*/ 5881 w 10989"/>
                <a:gd name="T25" fmla="*/ 4022 h 5630"/>
                <a:gd name="T26" fmla="*/ 4805 w 10989"/>
                <a:gd name="T27" fmla="*/ 3475 h 5630"/>
                <a:gd name="T28" fmla="*/ 5861 w 10989"/>
                <a:gd name="T29" fmla="*/ 2910 h 5630"/>
                <a:gd name="T30" fmla="*/ 3927 w 10989"/>
                <a:gd name="T31" fmla="*/ 3333 h 5630"/>
                <a:gd name="T32" fmla="*/ 4081 w 10989"/>
                <a:gd name="T33" fmla="*/ 2179 h 5630"/>
                <a:gd name="T34" fmla="*/ 4727 w 10989"/>
                <a:gd name="T35" fmla="*/ 3371 h 5630"/>
                <a:gd name="T36" fmla="*/ 2728 w 10989"/>
                <a:gd name="T37" fmla="*/ 3996 h 5630"/>
                <a:gd name="T38" fmla="*/ 3445 w 10989"/>
                <a:gd name="T39" fmla="*/ 2838 h 5630"/>
                <a:gd name="T40" fmla="*/ 2397 w 10989"/>
                <a:gd name="T41" fmla="*/ 4691 h 5630"/>
                <a:gd name="T42" fmla="*/ 1333 w 10989"/>
                <a:gd name="T43" fmla="*/ 4062 h 5630"/>
                <a:gd name="T44" fmla="*/ 2680 w 10989"/>
                <a:gd name="T45" fmla="*/ 4024 h 5630"/>
                <a:gd name="T46" fmla="*/ 442 w 10989"/>
                <a:gd name="T47" fmla="*/ 4002 h 5630"/>
                <a:gd name="T48" fmla="*/ 1149 w 10989"/>
                <a:gd name="T49" fmla="*/ 2838 h 5630"/>
                <a:gd name="T50" fmla="*/ 5915 w 10989"/>
                <a:gd name="T51" fmla="*/ 1560 h 5630"/>
                <a:gd name="T52" fmla="*/ 6992 w 10989"/>
                <a:gd name="T53" fmla="*/ 925 h 5630"/>
                <a:gd name="T54" fmla="*/ 6885 w 10989"/>
                <a:gd name="T55" fmla="*/ 2128 h 5630"/>
                <a:gd name="T56" fmla="*/ 9176 w 10989"/>
                <a:gd name="T57" fmla="*/ 855 h 5630"/>
                <a:gd name="T58" fmla="*/ 9317 w 10989"/>
                <a:gd name="T59" fmla="*/ 2059 h 5630"/>
                <a:gd name="T60" fmla="*/ 8214 w 10989"/>
                <a:gd name="T61" fmla="*/ 1423 h 5630"/>
                <a:gd name="T62" fmla="*/ 10708 w 10989"/>
                <a:gd name="T63" fmla="*/ 694 h 5630"/>
                <a:gd name="T64" fmla="*/ 9653 w 10989"/>
                <a:gd name="T65" fmla="*/ 1331 h 5630"/>
                <a:gd name="T66" fmla="*/ 9683 w 10989"/>
                <a:gd name="T67" fmla="*/ 2963 h 5630"/>
                <a:gd name="T68" fmla="*/ 10477 w 10989"/>
                <a:gd name="T69" fmla="*/ 4041 h 5630"/>
                <a:gd name="T70" fmla="*/ 9415 w 10989"/>
                <a:gd name="T71" fmla="*/ 3485 h 5630"/>
                <a:gd name="T72" fmla="*/ 10783 w 10989"/>
                <a:gd name="T73" fmla="*/ 3614 h 5630"/>
                <a:gd name="T74" fmla="*/ 10557 w 10989"/>
                <a:gd name="T75" fmla="*/ 2812 h 5630"/>
                <a:gd name="T76" fmla="*/ 9425 w 10989"/>
                <a:gd name="T77" fmla="*/ 2168 h 5630"/>
                <a:gd name="T78" fmla="*/ 10533 w 10989"/>
                <a:gd name="T79" fmla="*/ 1472 h 5630"/>
                <a:gd name="T80" fmla="*/ 10498 w 10989"/>
                <a:gd name="T81" fmla="*/ 229 h 5630"/>
                <a:gd name="T82" fmla="*/ 9562 w 10989"/>
                <a:gd name="T83" fmla="*/ 267 h 5630"/>
                <a:gd name="T84" fmla="*/ 8436 w 10989"/>
                <a:gd name="T85" fmla="*/ 936 h 5630"/>
                <a:gd name="T86" fmla="*/ 7062 w 10989"/>
                <a:gd name="T87" fmla="*/ 898 h 5630"/>
                <a:gd name="T88" fmla="*/ 6136 w 10989"/>
                <a:gd name="T89" fmla="*/ 936 h 5630"/>
                <a:gd name="T90" fmla="*/ 6070 w 10989"/>
                <a:gd name="T91" fmla="*/ 2148 h 5630"/>
                <a:gd name="T92" fmla="*/ 5025 w 10989"/>
                <a:gd name="T93" fmla="*/ 2671 h 5630"/>
                <a:gd name="T94" fmla="*/ 3782 w 10989"/>
                <a:gd name="T95" fmla="*/ 2153 h 5630"/>
                <a:gd name="T96" fmla="*/ 2628 w 10989"/>
                <a:gd name="T97" fmla="*/ 2816 h 5630"/>
                <a:gd name="T98" fmla="*/ 1586 w 10989"/>
                <a:gd name="T99" fmla="*/ 3333 h 5630"/>
                <a:gd name="T100" fmla="*/ 340 w 10989"/>
                <a:gd name="T101" fmla="*/ 2816 h 5630"/>
                <a:gd name="T102" fmla="*/ 396 w 10989"/>
                <a:gd name="T103" fmla="*/ 4025 h 5630"/>
                <a:gd name="T104" fmla="*/ 1533 w 10989"/>
                <a:gd name="T105" fmla="*/ 4687 h 5630"/>
                <a:gd name="T106" fmla="*/ 2506 w 10989"/>
                <a:gd name="T107" fmla="*/ 4800 h 5630"/>
                <a:gd name="T108" fmla="*/ 3653 w 10989"/>
                <a:gd name="T109" fmla="*/ 4137 h 5630"/>
                <a:gd name="T110" fmla="*/ 4978 w 10989"/>
                <a:gd name="T111" fmla="*/ 4012 h 5630"/>
                <a:gd name="T112" fmla="*/ 5952 w 10989"/>
                <a:gd name="T113" fmla="*/ 4124 h 5630"/>
                <a:gd name="T114" fmla="*/ 7096 w 10989"/>
                <a:gd name="T115" fmla="*/ 3475 h 5630"/>
                <a:gd name="T116" fmla="*/ 8438 w 10989"/>
                <a:gd name="T117" fmla="*/ 3375 h 5630"/>
                <a:gd name="T118" fmla="*/ 8159 w 10989"/>
                <a:gd name="T119" fmla="*/ 4256 h 5630"/>
                <a:gd name="T120" fmla="*/ 9307 w 10989"/>
                <a:gd name="T121" fmla="*/ 4918 h 5630"/>
                <a:gd name="T122" fmla="*/ 10455 w 10989"/>
                <a:gd name="T123" fmla="*/ 5577 h 5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989" h="5630">
                  <a:moveTo>
                    <a:pt x="10505" y="5373"/>
                  </a:moveTo>
                  <a:lnTo>
                    <a:pt x="10505" y="5373"/>
                  </a:lnTo>
                  <a:cubicBezTo>
                    <a:pt x="10490" y="5365"/>
                    <a:pt x="10473" y="5360"/>
                    <a:pt x="10455" y="5360"/>
                  </a:cubicBezTo>
                  <a:lnTo>
                    <a:pt x="10455" y="5360"/>
                  </a:lnTo>
                  <a:cubicBezTo>
                    <a:pt x="10401" y="5360"/>
                    <a:pt x="10357" y="5398"/>
                    <a:pt x="10348" y="5449"/>
                  </a:cubicBezTo>
                  <a:lnTo>
                    <a:pt x="9831" y="5449"/>
                  </a:lnTo>
                  <a:lnTo>
                    <a:pt x="9831" y="5449"/>
                  </a:lnTo>
                  <a:cubicBezTo>
                    <a:pt x="9818" y="5380"/>
                    <a:pt x="9757" y="5327"/>
                    <a:pt x="9683" y="5327"/>
                  </a:cubicBezTo>
                  <a:lnTo>
                    <a:pt x="9683" y="5327"/>
                  </a:lnTo>
                  <a:cubicBezTo>
                    <a:pt x="9674" y="5327"/>
                    <a:pt x="9665" y="5328"/>
                    <a:pt x="9656" y="5330"/>
                  </a:cubicBezTo>
                  <a:lnTo>
                    <a:pt x="9393" y="4874"/>
                  </a:lnTo>
                  <a:lnTo>
                    <a:pt x="9393" y="4874"/>
                  </a:lnTo>
                  <a:cubicBezTo>
                    <a:pt x="9407" y="4856"/>
                    <a:pt x="9415" y="4834"/>
                    <a:pt x="9415" y="4809"/>
                  </a:cubicBezTo>
                  <a:lnTo>
                    <a:pt x="9415" y="4809"/>
                  </a:lnTo>
                  <a:cubicBezTo>
                    <a:pt x="9415" y="4786"/>
                    <a:pt x="9408" y="4765"/>
                    <a:pt x="9395" y="4747"/>
                  </a:cubicBezTo>
                  <a:lnTo>
                    <a:pt x="9657" y="4294"/>
                  </a:lnTo>
                  <a:lnTo>
                    <a:pt x="9657" y="4294"/>
                  </a:lnTo>
                  <a:cubicBezTo>
                    <a:pt x="9667" y="4297"/>
                    <a:pt x="9678" y="4298"/>
                    <a:pt x="9689" y="4298"/>
                  </a:cubicBezTo>
                  <a:lnTo>
                    <a:pt x="9689" y="4298"/>
                  </a:lnTo>
                  <a:cubicBezTo>
                    <a:pt x="9763" y="4298"/>
                    <a:pt x="9824" y="4246"/>
                    <a:pt x="9837" y="4176"/>
                  </a:cubicBezTo>
                  <a:lnTo>
                    <a:pt x="10351" y="4176"/>
                  </a:lnTo>
                  <a:lnTo>
                    <a:pt x="10351" y="4176"/>
                  </a:lnTo>
                  <a:cubicBezTo>
                    <a:pt x="10363" y="4221"/>
                    <a:pt x="10405" y="4256"/>
                    <a:pt x="10455" y="4256"/>
                  </a:cubicBezTo>
                  <a:lnTo>
                    <a:pt x="10455" y="4256"/>
                  </a:lnTo>
                  <a:cubicBezTo>
                    <a:pt x="10471" y="4256"/>
                    <a:pt x="10486" y="4251"/>
                    <a:pt x="10500" y="4245"/>
                  </a:cubicBezTo>
                  <a:lnTo>
                    <a:pt x="10752" y="4681"/>
                  </a:lnTo>
                  <a:lnTo>
                    <a:pt x="10752" y="4681"/>
                  </a:lnTo>
                  <a:cubicBezTo>
                    <a:pt x="10712" y="4708"/>
                    <a:pt x="10685" y="4754"/>
                    <a:pt x="10685" y="4806"/>
                  </a:cubicBezTo>
                  <a:lnTo>
                    <a:pt x="10685" y="4806"/>
                  </a:lnTo>
                  <a:cubicBezTo>
                    <a:pt x="10685" y="4860"/>
                    <a:pt x="10714" y="4908"/>
                    <a:pt x="10758" y="4935"/>
                  </a:cubicBezTo>
                  <a:lnTo>
                    <a:pt x="10505" y="5373"/>
                  </a:lnTo>
                  <a:close/>
                  <a:moveTo>
                    <a:pt x="9348" y="4709"/>
                  </a:moveTo>
                  <a:lnTo>
                    <a:pt x="9348" y="4709"/>
                  </a:lnTo>
                  <a:cubicBezTo>
                    <a:pt x="9335" y="4704"/>
                    <a:pt x="9322" y="4701"/>
                    <a:pt x="9307" y="4701"/>
                  </a:cubicBezTo>
                  <a:lnTo>
                    <a:pt x="9307" y="4701"/>
                  </a:lnTo>
                  <a:cubicBezTo>
                    <a:pt x="9255" y="4701"/>
                    <a:pt x="9211" y="4738"/>
                    <a:pt x="9201" y="4787"/>
                  </a:cubicBezTo>
                  <a:lnTo>
                    <a:pt x="8684" y="4787"/>
                  </a:lnTo>
                  <a:lnTo>
                    <a:pt x="8684" y="4787"/>
                  </a:lnTo>
                  <a:cubicBezTo>
                    <a:pt x="8670" y="4717"/>
                    <a:pt x="8609" y="4665"/>
                    <a:pt x="8536" y="4665"/>
                  </a:cubicBezTo>
                  <a:lnTo>
                    <a:pt x="8536" y="4665"/>
                  </a:lnTo>
                  <a:cubicBezTo>
                    <a:pt x="8523" y="4665"/>
                    <a:pt x="8512" y="4666"/>
                    <a:pt x="8500" y="4669"/>
                  </a:cubicBezTo>
                  <a:lnTo>
                    <a:pt x="8240" y="4219"/>
                  </a:lnTo>
                  <a:lnTo>
                    <a:pt x="8240" y="4219"/>
                  </a:lnTo>
                  <a:cubicBezTo>
                    <a:pt x="8257" y="4200"/>
                    <a:pt x="8268" y="4175"/>
                    <a:pt x="8268" y="4147"/>
                  </a:cubicBezTo>
                  <a:lnTo>
                    <a:pt x="8268" y="4147"/>
                  </a:lnTo>
                  <a:cubicBezTo>
                    <a:pt x="8268" y="4120"/>
                    <a:pt x="8258" y="4097"/>
                    <a:pt x="8242" y="4077"/>
                  </a:cubicBezTo>
                  <a:lnTo>
                    <a:pt x="8501" y="3630"/>
                  </a:lnTo>
                  <a:lnTo>
                    <a:pt x="8501" y="3630"/>
                  </a:lnTo>
                  <a:cubicBezTo>
                    <a:pt x="8514" y="3633"/>
                    <a:pt x="8527" y="3636"/>
                    <a:pt x="8542" y="3636"/>
                  </a:cubicBezTo>
                  <a:lnTo>
                    <a:pt x="8542" y="3636"/>
                  </a:lnTo>
                  <a:cubicBezTo>
                    <a:pt x="8616" y="3636"/>
                    <a:pt x="8677" y="3583"/>
                    <a:pt x="8690" y="3514"/>
                  </a:cubicBezTo>
                  <a:lnTo>
                    <a:pt x="9203" y="3514"/>
                  </a:lnTo>
                  <a:lnTo>
                    <a:pt x="9203" y="3514"/>
                  </a:lnTo>
                  <a:cubicBezTo>
                    <a:pt x="9216" y="3559"/>
                    <a:pt x="9257" y="3593"/>
                    <a:pt x="9307" y="3593"/>
                  </a:cubicBezTo>
                  <a:lnTo>
                    <a:pt x="9307" y="3593"/>
                  </a:lnTo>
                  <a:cubicBezTo>
                    <a:pt x="9317" y="3593"/>
                    <a:pt x="9327" y="3591"/>
                    <a:pt x="9336" y="3588"/>
                  </a:cubicBezTo>
                  <a:lnTo>
                    <a:pt x="9592" y="4031"/>
                  </a:lnTo>
                  <a:lnTo>
                    <a:pt x="9592" y="4031"/>
                  </a:lnTo>
                  <a:cubicBezTo>
                    <a:pt x="9559" y="4059"/>
                    <a:pt x="9538" y="4100"/>
                    <a:pt x="9538" y="4147"/>
                  </a:cubicBezTo>
                  <a:lnTo>
                    <a:pt x="9538" y="4147"/>
                  </a:lnTo>
                  <a:cubicBezTo>
                    <a:pt x="9538" y="4198"/>
                    <a:pt x="9564" y="4242"/>
                    <a:pt x="9602" y="4270"/>
                  </a:cubicBezTo>
                  <a:lnTo>
                    <a:pt x="9348" y="4709"/>
                  </a:lnTo>
                  <a:close/>
                  <a:moveTo>
                    <a:pt x="8218" y="2891"/>
                  </a:moveTo>
                  <a:lnTo>
                    <a:pt x="8218" y="2891"/>
                  </a:lnTo>
                  <a:cubicBezTo>
                    <a:pt x="8233" y="2873"/>
                    <a:pt x="8242" y="2849"/>
                    <a:pt x="8242" y="2824"/>
                  </a:cubicBezTo>
                  <a:lnTo>
                    <a:pt x="8242" y="2824"/>
                  </a:lnTo>
                  <a:cubicBezTo>
                    <a:pt x="8242" y="2795"/>
                    <a:pt x="8231" y="2769"/>
                    <a:pt x="8213" y="2750"/>
                  </a:cubicBezTo>
                  <a:lnTo>
                    <a:pt x="8465" y="2313"/>
                  </a:lnTo>
                  <a:lnTo>
                    <a:pt x="8465" y="2313"/>
                  </a:lnTo>
                  <a:cubicBezTo>
                    <a:pt x="8481" y="2319"/>
                    <a:pt x="8498" y="2323"/>
                    <a:pt x="8516" y="2323"/>
                  </a:cubicBezTo>
                  <a:lnTo>
                    <a:pt x="8516" y="2323"/>
                  </a:lnTo>
                  <a:cubicBezTo>
                    <a:pt x="8597" y="2323"/>
                    <a:pt x="8663" y="2259"/>
                    <a:pt x="8667" y="2179"/>
                  </a:cubicBezTo>
                  <a:lnTo>
                    <a:pt x="9210" y="2179"/>
                  </a:lnTo>
                  <a:lnTo>
                    <a:pt x="9210" y="2179"/>
                  </a:lnTo>
                  <a:cubicBezTo>
                    <a:pt x="9215" y="2233"/>
                    <a:pt x="9261" y="2275"/>
                    <a:pt x="9317" y="2275"/>
                  </a:cubicBezTo>
                  <a:lnTo>
                    <a:pt x="9317" y="2275"/>
                  </a:lnTo>
                  <a:cubicBezTo>
                    <a:pt x="9322" y="2275"/>
                    <a:pt x="9327" y="2275"/>
                    <a:pt x="9332" y="2274"/>
                  </a:cubicBezTo>
                  <a:lnTo>
                    <a:pt x="9579" y="2702"/>
                  </a:lnTo>
                  <a:lnTo>
                    <a:pt x="9579" y="2702"/>
                  </a:lnTo>
                  <a:cubicBezTo>
                    <a:pt x="9550" y="2730"/>
                    <a:pt x="9532" y="2768"/>
                    <a:pt x="9532" y="2812"/>
                  </a:cubicBezTo>
                  <a:lnTo>
                    <a:pt x="9532" y="2812"/>
                  </a:lnTo>
                  <a:cubicBezTo>
                    <a:pt x="9532" y="2856"/>
                    <a:pt x="9552" y="2896"/>
                    <a:pt x="9582" y="2924"/>
                  </a:cubicBezTo>
                  <a:lnTo>
                    <a:pt x="9321" y="3377"/>
                  </a:lnTo>
                  <a:lnTo>
                    <a:pt x="9321" y="3377"/>
                  </a:lnTo>
                  <a:cubicBezTo>
                    <a:pt x="9316" y="3377"/>
                    <a:pt x="9312" y="3376"/>
                    <a:pt x="9307" y="3376"/>
                  </a:cubicBezTo>
                  <a:lnTo>
                    <a:pt x="9307" y="3376"/>
                  </a:lnTo>
                  <a:cubicBezTo>
                    <a:pt x="9258" y="3376"/>
                    <a:pt x="9218" y="3408"/>
                    <a:pt x="9204" y="3453"/>
                  </a:cubicBezTo>
                  <a:lnTo>
                    <a:pt x="8690" y="3453"/>
                  </a:lnTo>
                  <a:lnTo>
                    <a:pt x="8690" y="3453"/>
                  </a:lnTo>
                  <a:cubicBezTo>
                    <a:pt x="8675" y="3385"/>
                    <a:pt x="8614" y="3333"/>
                    <a:pt x="8542" y="3333"/>
                  </a:cubicBezTo>
                  <a:lnTo>
                    <a:pt x="8542" y="3333"/>
                  </a:lnTo>
                  <a:cubicBezTo>
                    <a:pt x="8521" y="3333"/>
                    <a:pt x="8500" y="3338"/>
                    <a:pt x="8481" y="3346"/>
                  </a:cubicBezTo>
                  <a:lnTo>
                    <a:pt x="8218" y="2891"/>
                  </a:lnTo>
                  <a:close/>
                  <a:moveTo>
                    <a:pt x="8169" y="2722"/>
                  </a:moveTo>
                  <a:lnTo>
                    <a:pt x="8169" y="2722"/>
                  </a:lnTo>
                  <a:cubicBezTo>
                    <a:pt x="8158" y="2718"/>
                    <a:pt x="8146" y="2716"/>
                    <a:pt x="8134" y="2716"/>
                  </a:cubicBezTo>
                  <a:lnTo>
                    <a:pt x="8134" y="2716"/>
                  </a:lnTo>
                  <a:cubicBezTo>
                    <a:pt x="8086" y="2716"/>
                    <a:pt x="8046" y="2747"/>
                    <a:pt x="8031" y="2790"/>
                  </a:cubicBezTo>
                  <a:lnTo>
                    <a:pt x="7517" y="2790"/>
                  </a:lnTo>
                  <a:lnTo>
                    <a:pt x="7517" y="2790"/>
                  </a:lnTo>
                  <a:cubicBezTo>
                    <a:pt x="7503" y="2722"/>
                    <a:pt x="7442" y="2671"/>
                    <a:pt x="7370" y="2671"/>
                  </a:cubicBezTo>
                  <a:lnTo>
                    <a:pt x="7370" y="2671"/>
                  </a:lnTo>
                  <a:cubicBezTo>
                    <a:pt x="7356" y="2671"/>
                    <a:pt x="7342" y="2673"/>
                    <a:pt x="7329" y="2677"/>
                  </a:cubicBezTo>
                  <a:lnTo>
                    <a:pt x="7065" y="2218"/>
                  </a:lnTo>
                  <a:lnTo>
                    <a:pt x="7065" y="2218"/>
                  </a:lnTo>
                  <a:cubicBezTo>
                    <a:pt x="7086" y="2198"/>
                    <a:pt x="7100" y="2170"/>
                    <a:pt x="7100" y="2138"/>
                  </a:cubicBezTo>
                  <a:lnTo>
                    <a:pt x="7100" y="2138"/>
                  </a:lnTo>
                  <a:cubicBezTo>
                    <a:pt x="7100" y="2112"/>
                    <a:pt x="7091" y="2088"/>
                    <a:pt x="7076" y="2069"/>
                  </a:cubicBezTo>
                  <a:lnTo>
                    <a:pt x="7335" y="1621"/>
                  </a:lnTo>
                  <a:lnTo>
                    <a:pt x="7335" y="1621"/>
                  </a:lnTo>
                  <a:cubicBezTo>
                    <a:pt x="7348" y="1624"/>
                    <a:pt x="7360" y="1626"/>
                    <a:pt x="7374" y="1626"/>
                  </a:cubicBezTo>
                  <a:lnTo>
                    <a:pt x="7374" y="1626"/>
                  </a:lnTo>
                  <a:cubicBezTo>
                    <a:pt x="7443" y="1626"/>
                    <a:pt x="7501" y="1580"/>
                    <a:pt x="7520" y="1517"/>
                  </a:cubicBezTo>
                  <a:lnTo>
                    <a:pt x="8033" y="1517"/>
                  </a:lnTo>
                  <a:lnTo>
                    <a:pt x="8033" y="1517"/>
                  </a:lnTo>
                  <a:cubicBezTo>
                    <a:pt x="8040" y="1570"/>
                    <a:pt x="8085" y="1611"/>
                    <a:pt x="8140" y="1611"/>
                  </a:cubicBezTo>
                  <a:lnTo>
                    <a:pt x="8140" y="1611"/>
                  </a:lnTo>
                  <a:cubicBezTo>
                    <a:pt x="8154" y="1611"/>
                    <a:pt x="8168" y="1608"/>
                    <a:pt x="8180" y="1603"/>
                  </a:cubicBezTo>
                  <a:lnTo>
                    <a:pt x="8435" y="2044"/>
                  </a:lnTo>
                  <a:lnTo>
                    <a:pt x="8435" y="2044"/>
                  </a:lnTo>
                  <a:cubicBezTo>
                    <a:pt x="8393" y="2071"/>
                    <a:pt x="8365" y="2118"/>
                    <a:pt x="8365" y="2172"/>
                  </a:cubicBezTo>
                  <a:lnTo>
                    <a:pt x="8365" y="2172"/>
                  </a:lnTo>
                  <a:cubicBezTo>
                    <a:pt x="8365" y="2218"/>
                    <a:pt x="8387" y="2260"/>
                    <a:pt x="8420" y="2288"/>
                  </a:cubicBezTo>
                  <a:lnTo>
                    <a:pt x="8169" y="2722"/>
                  </a:lnTo>
                  <a:close/>
                  <a:moveTo>
                    <a:pt x="7273" y="2938"/>
                  </a:moveTo>
                  <a:lnTo>
                    <a:pt x="7022" y="3373"/>
                  </a:lnTo>
                  <a:lnTo>
                    <a:pt x="7022" y="3373"/>
                  </a:lnTo>
                  <a:cubicBezTo>
                    <a:pt x="7012" y="3369"/>
                    <a:pt x="7000" y="3367"/>
                    <a:pt x="6987" y="3367"/>
                  </a:cubicBezTo>
                  <a:lnTo>
                    <a:pt x="6987" y="3367"/>
                  </a:lnTo>
                  <a:cubicBezTo>
                    <a:pt x="6933" y="3367"/>
                    <a:pt x="6888" y="3407"/>
                    <a:pt x="6881" y="3459"/>
                  </a:cubicBezTo>
                  <a:lnTo>
                    <a:pt x="6377" y="3459"/>
                  </a:lnTo>
                  <a:lnTo>
                    <a:pt x="6377" y="3459"/>
                  </a:lnTo>
                  <a:cubicBezTo>
                    <a:pt x="6370" y="3381"/>
                    <a:pt x="6306" y="3320"/>
                    <a:pt x="6226" y="3320"/>
                  </a:cubicBezTo>
                  <a:lnTo>
                    <a:pt x="6226" y="3320"/>
                  </a:lnTo>
                  <a:cubicBezTo>
                    <a:pt x="6207" y="3320"/>
                    <a:pt x="6189" y="3324"/>
                    <a:pt x="6173" y="3330"/>
                  </a:cubicBezTo>
                  <a:lnTo>
                    <a:pt x="5917" y="2888"/>
                  </a:lnTo>
                  <a:lnTo>
                    <a:pt x="5917" y="2888"/>
                  </a:lnTo>
                  <a:cubicBezTo>
                    <a:pt x="5942" y="2868"/>
                    <a:pt x="5959" y="2837"/>
                    <a:pt x="5959" y="2802"/>
                  </a:cubicBezTo>
                  <a:lnTo>
                    <a:pt x="5959" y="2802"/>
                  </a:lnTo>
                  <a:cubicBezTo>
                    <a:pt x="5959" y="2772"/>
                    <a:pt x="5946" y="2745"/>
                    <a:pt x="5926" y="2726"/>
                  </a:cubicBezTo>
                  <a:lnTo>
                    <a:pt x="6176" y="2292"/>
                  </a:lnTo>
                  <a:lnTo>
                    <a:pt x="6176" y="2292"/>
                  </a:lnTo>
                  <a:cubicBezTo>
                    <a:pt x="6191" y="2296"/>
                    <a:pt x="6205" y="2298"/>
                    <a:pt x="6221" y="2298"/>
                  </a:cubicBezTo>
                  <a:lnTo>
                    <a:pt x="6221" y="2298"/>
                  </a:lnTo>
                  <a:cubicBezTo>
                    <a:pt x="6291" y="2298"/>
                    <a:pt x="6350" y="2250"/>
                    <a:pt x="6367" y="2186"/>
                  </a:cubicBezTo>
                  <a:lnTo>
                    <a:pt x="6895" y="2186"/>
                  </a:lnTo>
                  <a:lnTo>
                    <a:pt x="6895" y="2186"/>
                  </a:lnTo>
                  <a:cubicBezTo>
                    <a:pt x="6913" y="2222"/>
                    <a:pt x="6949" y="2246"/>
                    <a:pt x="6992" y="2246"/>
                  </a:cubicBezTo>
                  <a:lnTo>
                    <a:pt x="6992" y="2246"/>
                  </a:lnTo>
                  <a:cubicBezTo>
                    <a:pt x="6997" y="2246"/>
                    <a:pt x="7002" y="2245"/>
                    <a:pt x="7007" y="2244"/>
                  </a:cubicBezTo>
                  <a:lnTo>
                    <a:pt x="7273" y="2706"/>
                  </a:lnTo>
                  <a:lnTo>
                    <a:pt x="7273" y="2706"/>
                  </a:lnTo>
                  <a:cubicBezTo>
                    <a:pt x="7240" y="2734"/>
                    <a:pt x="7219" y="2775"/>
                    <a:pt x="7219" y="2822"/>
                  </a:cubicBezTo>
                  <a:lnTo>
                    <a:pt x="7219" y="2822"/>
                  </a:lnTo>
                  <a:cubicBezTo>
                    <a:pt x="7219" y="2869"/>
                    <a:pt x="7240" y="2911"/>
                    <a:pt x="7273" y="2938"/>
                  </a:cubicBezTo>
                  <a:close/>
                  <a:moveTo>
                    <a:pt x="5881" y="4022"/>
                  </a:moveTo>
                  <a:lnTo>
                    <a:pt x="5881" y="4022"/>
                  </a:lnTo>
                  <a:cubicBezTo>
                    <a:pt x="5869" y="4018"/>
                    <a:pt x="5857" y="4016"/>
                    <a:pt x="5844" y="4016"/>
                  </a:cubicBezTo>
                  <a:lnTo>
                    <a:pt x="5844" y="4016"/>
                  </a:lnTo>
                  <a:cubicBezTo>
                    <a:pt x="5788" y="4016"/>
                    <a:pt x="5743" y="4057"/>
                    <a:pt x="5737" y="4112"/>
                  </a:cubicBezTo>
                  <a:lnTo>
                    <a:pt x="5230" y="4112"/>
                  </a:lnTo>
                  <a:lnTo>
                    <a:pt x="5230" y="4112"/>
                  </a:lnTo>
                  <a:cubicBezTo>
                    <a:pt x="5223" y="4034"/>
                    <a:pt x="5158" y="3973"/>
                    <a:pt x="5079" y="3973"/>
                  </a:cubicBezTo>
                  <a:lnTo>
                    <a:pt x="5079" y="3973"/>
                  </a:lnTo>
                  <a:cubicBezTo>
                    <a:pt x="5058" y="3973"/>
                    <a:pt x="5039" y="3977"/>
                    <a:pt x="5021" y="3985"/>
                  </a:cubicBezTo>
                  <a:lnTo>
                    <a:pt x="4772" y="3553"/>
                  </a:lnTo>
                  <a:lnTo>
                    <a:pt x="4772" y="3553"/>
                  </a:lnTo>
                  <a:cubicBezTo>
                    <a:pt x="4792" y="3534"/>
                    <a:pt x="4805" y="3506"/>
                    <a:pt x="4805" y="3475"/>
                  </a:cubicBezTo>
                  <a:lnTo>
                    <a:pt x="4805" y="3475"/>
                  </a:lnTo>
                  <a:cubicBezTo>
                    <a:pt x="4805" y="3445"/>
                    <a:pt x="4793" y="3417"/>
                    <a:pt x="4773" y="3398"/>
                  </a:cubicBezTo>
                  <a:lnTo>
                    <a:pt x="5028" y="2955"/>
                  </a:lnTo>
                  <a:lnTo>
                    <a:pt x="5028" y="2955"/>
                  </a:lnTo>
                  <a:cubicBezTo>
                    <a:pt x="5044" y="2960"/>
                    <a:pt x="5061" y="2964"/>
                    <a:pt x="5079" y="2964"/>
                  </a:cubicBezTo>
                  <a:lnTo>
                    <a:pt x="5079" y="2964"/>
                  </a:lnTo>
                  <a:cubicBezTo>
                    <a:pt x="5154" y="2964"/>
                    <a:pt x="5216" y="2909"/>
                    <a:pt x="5228" y="2838"/>
                  </a:cubicBezTo>
                  <a:lnTo>
                    <a:pt x="5748" y="2838"/>
                  </a:lnTo>
                  <a:lnTo>
                    <a:pt x="5748" y="2838"/>
                  </a:lnTo>
                  <a:cubicBezTo>
                    <a:pt x="5763" y="2881"/>
                    <a:pt x="5803" y="2911"/>
                    <a:pt x="5850" y="2911"/>
                  </a:cubicBezTo>
                  <a:lnTo>
                    <a:pt x="5850" y="2911"/>
                  </a:lnTo>
                  <a:cubicBezTo>
                    <a:pt x="5854" y="2911"/>
                    <a:pt x="5858" y="2911"/>
                    <a:pt x="5861" y="2910"/>
                  </a:cubicBezTo>
                  <a:lnTo>
                    <a:pt x="6123" y="3362"/>
                  </a:lnTo>
                  <a:lnTo>
                    <a:pt x="6123" y="3362"/>
                  </a:lnTo>
                  <a:cubicBezTo>
                    <a:pt x="6093" y="3390"/>
                    <a:pt x="6075" y="3428"/>
                    <a:pt x="6075" y="3471"/>
                  </a:cubicBezTo>
                  <a:lnTo>
                    <a:pt x="6075" y="3471"/>
                  </a:lnTo>
                  <a:cubicBezTo>
                    <a:pt x="6075" y="3519"/>
                    <a:pt x="6097" y="3561"/>
                    <a:pt x="6131" y="3589"/>
                  </a:cubicBezTo>
                  <a:lnTo>
                    <a:pt x="5881" y="4022"/>
                  </a:lnTo>
                  <a:close/>
                  <a:moveTo>
                    <a:pt x="4697" y="3367"/>
                  </a:moveTo>
                  <a:lnTo>
                    <a:pt x="4697" y="3367"/>
                  </a:lnTo>
                  <a:cubicBezTo>
                    <a:pt x="4645" y="3367"/>
                    <a:pt x="4601" y="3403"/>
                    <a:pt x="4591" y="3453"/>
                  </a:cubicBezTo>
                  <a:lnTo>
                    <a:pt x="4074" y="3453"/>
                  </a:lnTo>
                  <a:lnTo>
                    <a:pt x="4074" y="3453"/>
                  </a:lnTo>
                  <a:cubicBezTo>
                    <a:pt x="4060" y="3385"/>
                    <a:pt x="3999" y="3333"/>
                    <a:pt x="3927" y="3333"/>
                  </a:cubicBezTo>
                  <a:lnTo>
                    <a:pt x="3927" y="3333"/>
                  </a:lnTo>
                  <a:cubicBezTo>
                    <a:pt x="3912" y="3333"/>
                    <a:pt x="3897" y="3336"/>
                    <a:pt x="3883" y="3340"/>
                  </a:cubicBezTo>
                  <a:lnTo>
                    <a:pt x="3626" y="2894"/>
                  </a:lnTo>
                  <a:lnTo>
                    <a:pt x="3626" y="2894"/>
                  </a:lnTo>
                  <a:cubicBezTo>
                    <a:pt x="3646" y="2874"/>
                    <a:pt x="3659" y="2846"/>
                    <a:pt x="3659" y="2816"/>
                  </a:cubicBezTo>
                  <a:lnTo>
                    <a:pt x="3659" y="2816"/>
                  </a:lnTo>
                  <a:cubicBezTo>
                    <a:pt x="3659" y="2785"/>
                    <a:pt x="3646" y="2757"/>
                    <a:pt x="3626" y="2738"/>
                  </a:cubicBezTo>
                  <a:lnTo>
                    <a:pt x="3881" y="2295"/>
                  </a:lnTo>
                  <a:lnTo>
                    <a:pt x="3881" y="2295"/>
                  </a:lnTo>
                  <a:cubicBezTo>
                    <a:pt x="3897" y="2302"/>
                    <a:pt x="3915" y="2304"/>
                    <a:pt x="3933" y="2304"/>
                  </a:cubicBezTo>
                  <a:lnTo>
                    <a:pt x="3933" y="2304"/>
                  </a:lnTo>
                  <a:cubicBezTo>
                    <a:pt x="4007" y="2304"/>
                    <a:pt x="4070" y="2250"/>
                    <a:pt x="4081" y="2179"/>
                  </a:cubicBezTo>
                  <a:lnTo>
                    <a:pt x="4592" y="2179"/>
                  </a:lnTo>
                  <a:lnTo>
                    <a:pt x="4592" y="2179"/>
                  </a:lnTo>
                  <a:cubicBezTo>
                    <a:pt x="4604" y="2227"/>
                    <a:pt x="4646" y="2262"/>
                    <a:pt x="4697" y="2262"/>
                  </a:cubicBezTo>
                  <a:lnTo>
                    <a:pt x="4697" y="2262"/>
                  </a:lnTo>
                  <a:cubicBezTo>
                    <a:pt x="4708" y="2262"/>
                    <a:pt x="4717" y="2260"/>
                    <a:pt x="4727" y="2257"/>
                  </a:cubicBezTo>
                  <a:lnTo>
                    <a:pt x="4981" y="2698"/>
                  </a:lnTo>
                  <a:lnTo>
                    <a:pt x="4981" y="2698"/>
                  </a:lnTo>
                  <a:cubicBezTo>
                    <a:pt x="4949" y="2726"/>
                    <a:pt x="4928" y="2767"/>
                    <a:pt x="4928" y="2812"/>
                  </a:cubicBezTo>
                  <a:lnTo>
                    <a:pt x="4928" y="2812"/>
                  </a:lnTo>
                  <a:cubicBezTo>
                    <a:pt x="4928" y="2859"/>
                    <a:pt x="4949" y="2901"/>
                    <a:pt x="4982" y="2929"/>
                  </a:cubicBezTo>
                  <a:lnTo>
                    <a:pt x="4727" y="3371"/>
                  </a:lnTo>
                  <a:lnTo>
                    <a:pt x="4727" y="3371"/>
                  </a:lnTo>
                  <a:cubicBezTo>
                    <a:pt x="4718" y="3369"/>
                    <a:pt x="4708" y="3367"/>
                    <a:pt x="4697" y="3367"/>
                  </a:cubicBezTo>
                  <a:lnTo>
                    <a:pt x="3827" y="3597"/>
                  </a:lnTo>
                  <a:lnTo>
                    <a:pt x="3575" y="4034"/>
                  </a:lnTo>
                  <a:lnTo>
                    <a:pt x="3575" y="4034"/>
                  </a:lnTo>
                  <a:cubicBezTo>
                    <a:pt x="3565" y="4031"/>
                    <a:pt x="3555" y="4029"/>
                    <a:pt x="3545" y="4029"/>
                  </a:cubicBezTo>
                  <a:lnTo>
                    <a:pt x="3545" y="4029"/>
                  </a:lnTo>
                  <a:cubicBezTo>
                    <a:pt x="3493" y="4029"/>
                    <a:pt x="3451" y="4065"/>
                    <a:pt x="3440" y="4112"/>
                  </a:cubicBezTo>
                  <a:lnTo>
                    <a:pt x="2928" y="4112"/>
                  </a:lnTo>
                  <a:lnTo>
                    <a:pt x="2928" y="4112"/>
                  </a:lnTo>
                  <a:cubicBezTo>
                    <a:pt x="2916" y="4040"/>
                    <a:pt x="2855" y="3986"/>
                    <a:pt x="2779" y="3986"/>
                  </a:cubicBezTo>
                  <a:lnTo>
                    <a:pt x="2779" y="3986"/>
                  </a:lnTo>
                  <a:cubicBezTo>
                    <a:pt x="2761" y="3986"/>
                    <a:pt x="2744" y="3990"/>
                    <a:pt x="2728" y="3996"/>
                  </a:cubicBezTo>
                  <a:lnTo>
                    <a:pt x="2472" y="3553"/>
                  </a:lnTo>
                  <a:lnTo>
                    <a:pt x="2472" y="3553"/>
                  </a:lnTo>
                  <a:cubicBezTo>
                    <a:pt x="2493" y="3534"/>
                    <a:pt x="2506" y="3506"/>
                    <a:pt x="2506" y="3475"/>
                  </a:cubicBezTo>
                  <a:lnTo>
                    <a:pt x="2506" y="3475"/>
                  </a:lnTo>
                  <a:cubicBezTo>
                    <a:pt x="2506" y="3444"/>
                    <a:pt x="2493" y="3417"/>
                    <a:pt x="2472" y="3397"/>
                  </a:cubicBezTo>
                  <a:lnTo>
                    <a:pt x="2726" y="2957"/>
                  </a:lnTo>
                  <a:lnTo>
                    <a:pt x="2726" y="2957"/>
                  </a:lnTo>
                  <a:cubicBezTo>
                    <a:pt x="2742" y="2963"/>
                    <a:pt x="2761" y="2967"/>
                    <a:pt x="2779" y="2967"/>
                  </a:cubicBezTo>
                  <a:lnTo>
                    <a:pt x="2779" y="2967"/>
                  </a:lnTo>
                  <a:cubicBezTo>
                    <a:pt x="2855" y="2967"/>
                    <a:pt x="2918" y="2911"/>
                    <a:pt x="2928" y="2838"/>
                  </a:cubicBezTo>
                  <a:lnTo>
                    <a:pt x="3445" y="2838"/>
                  </a:lnTo>
                  <a:lnTo>
                    <a:pt x="3445" y="2838"/>
                  </a:lnTo>
                  <a:cubicBezTo>
                    <a:pt x="3455" y="2888"/>
                    <a:pt x="3498" y="2924"/>
                    <a:pt x="3551" y="2924"/>
                  </a:cubicBezTo>
                  <a:lnTo>
                    <a:pt x="3551" y="2924"/>
                  </a:lnTo>
                  <a:cubicBezTo>
                    <a:pt x="3560" y="2924"/>
                    <a:pt x="3569" y="2923"/>
                    <a:pt x="3577" y="2920"/>
                  </a:cubicBezTo>
                  <a:lnTo>
                    <a:pt x="3834" y="3366"/>
                  </a:lnTo>
                  <a:lnTo>
                    <a:pt x="3834" y="3366"/>
                  </a:lnTo>
                  <a:cubicBezTo>
                    <a:pt x="3798" y="3393"/>
                    <a:pt x="3775" y="3436"/>
                    <a:pt x="3775" y="3485"/>
                  </a:cubicBezTo>
                  <a:lnTo>
                    <a:pt x="3775" y="3485"/>
                  </a:lnTo>
                  <a:cubicBezTo>
                    <a:pt x="3775" y="3529"/>
                    <a:pt x="3795" y="3569"/>
                    <a:pt x="3827" y="3597"/>
                  </a:cubicBezTo>
                  <a:lnTo>
                    <a:pt x="4697" y="3367"/>
                  </a:lnTo>
                  <a:close/>
                  <a:moveTo>
                    <a:pt x="2436" y="4699"/>
                  </a:moveTo>
                  <a:lnTo>
                    <a:pt x="2436" y="4699"/>
                  </a:lnTo>
                  <a:cubicBezTo>
                    <a:pt x="2424" y="4694"/>
                    <a:pt x="2411" y="4691"/>
                    <a:pt x="2397" y="4691"/>
                  </a:cubicBezTo>
                  <a:lnTo>
                    <a:pt x="2397" y="4691"/>
                  </a:lnTo>
                  <a:cubicBezTo>
                    <a:pt x="2342" y="4691"/>
                    <a:pt x="2297" y="4733"/>
                    <a:pt x="2290" y="4787"/>
                  </a:cubicBezTo>
                  <a:lnTo>
                    <a:pt x="1775" y="4787"/>
                  </a:lnTo>
                  <a:lnTo>
                    <a:pt x="1775" y="4787"/>
                  </a:lnTo>
                  <a:cubicBezTo>
                    <a:pt x="1766" y="4712"/>
                    <a:pt x="1703" y="4655"/>
                    <a:pt x="1626" y="4655"/>
                  </a:cubicBezTo>
                  <a:lnTo>
                    <a:pt x="1626" y="4655"/>
                  </a:lnTo>
                  <a:cubicBezTo>
                    <a:pt x="1609" y="4655"/>
                    <a:pt x="1593" y="4658"/>
                    <a:pt x="1578" y="4663"/>
                  </a:cubicBezTo>
                  <a:lnTo>
                    <a:pt x="1323" y="4221"/>
                  </a:lnTo>
                  <a:lnTo>
                    <a:pt x="1323" y="4221"/>
                  </a:lnTo>
                  <a:cubicBezTo>
                    <a:pt x="1348" y="4201"/>
                    <a:pt x="1364" y="4171"/>
                    <a:pt x="1364" y="4137"/>
                  </a:cubicBezTo>
                  <a:lnTo>
                    <a:pt x="1364" y="4137"/>
                  </a:lnTo>
                  <a:cubicBezTo>
                    <a:pt x="1364" y="4108"/>
                    <a:pt x="1352" y="4082"/>
                    <a:pt x="1333" y="4062"/>
                  </a:cubicBezTo>
                  <a:lnTo>
                    <a:pt x="1589" y="3618"/>
                  </a:lnTo>
                  <a:lnTo>
                    <a:pt x="1589" y="3618"/>
                  </a:lnTo>
                  <a:cubicBezTo>
                    <a:pt x="1605" y="3623"/>
                    <a:pt x="1621" y="3626"/>
                    <a:pt x="1638" y="3626"/>
                  </a:cubicBezTo>
                  <a:lnTo>
                    <a:pt x="1638" y="3626"/>
                  </a:lnTo>
                  <a:cubicBezTo>
                    <a:pt x="1707" y="3626"/>
                    <a:pt x="1767" y="3578"/>
                    <a:pt x="1784" y="3514"/>
                  </a:cubicBezTo>
                  <a:lnTo>
                    <a:pt x="2296" y="3514"/>
                  </a:lnTo>
                  <a:lnTo>
                    <a:pt x="2296" y="3514"/>
                  </a:lnTo>
                  <a:cubicBezTo>
                    <a:pt x="2312" y="3554"/>
                    <a:pt x="2351" y="3583"/>
                    <a:pt x="2397" y="3583"/>
                  </a:cubicBezTo>
                  <a:lnTo>
                    <a:pt x="2397" y="3583"/>
                  </a:lnTo>
                  <a:cubicBezTo>
                    <a:pt x="2406" y="3583"/>
                    <a:pt x="2415" y="3582"/>
                    <a:pt x="2423" y="3580"/>
                  </a:cubicBezTo>
                  <a:lnTo>
                    <a:pt x="2680" y="4024"/>
                  </a:lnTo>
                  <a:lnTo>
                    <a:pt x="2680" y="4024"/>
                  </a:lnTo>
                  <a:cubicBezTo>
                    <a:pt x="2648" y="4052"/>
                    <a:pt x="2628" y="4092"/>
                    <a:pt x="2628" y="4137"/>
                  </a:cubicBezTo>
                  <a:lnTo>
                    <a:pt x="2628" y="4137"/>
                  </a:lnTo>
                  <a:cubicBezTo>
                    <a:pt x="2628" y="4187"/>
                    <a:pt x="2652" y="4231"/>
                    <a:pt x="2690" y="4259"/>
                  </a:cubicBezTo>
                  <a:lnTo>
                    <a:pt x="2436" y="4699"/>
                  </a:lnTo>
                  <a:close/>
                  <a:moveTo>
                    <a:pt x="1255" y="4029"/>
                  </a:moveTo>
                  <a:lnTo>
                    <a:pt x="1255" y="4029"/>
                  </a:lnTo>
                  <a:cubicBezTo>
                    <a:pt x="1205" y="4029"/>
                    <a:pt x="1163" y="4065"/>
                    <a:pt x="1151" y="4112"/>
                  </a:cubicBezTo>
                  <a:lnTo>
                    <a:pt x="631" y="4112"/>
                  </a:lnTo>
                  <a:lnTo>
                    <a:pt x="631" y="4112"/>
                  </a:lnTo>
                  <a:cubicBezTo>
                    <a:pt x="615" y="4045"/>
                    <a:pt x="556" y="3996"/>
                    <a:pt x="484" y="3996"/>
                  </a:cubicBezTo>
                  <a:lnTo>
                    <a:pt x="484" y="3996"/>
                  </a:lnTo>
                  <a:cubicBezTo>
                    <a:pt x="469" y="3996"/>
                    <a:pt x="455" y="3998"/>
                    <a:pt x="442" y="4002"/>
                  </a:cubicBezTo>
                  <a:lnTo>
                    <a:pt x="184" y="3555"/>
                  </a:lnTo>
                  <a:lnTo>
                    <a:pt x="184" y="3555"/>
                  </a:lnTo>
                  <a:cubicBezTo>
                    <a:pt x="204" y="3536"/>
                    <a:pt x="216" y="3508"/>
                    <a:pt x="216" y="3478"/>
                  </a:cubicBezTo>
                  <a:lnTo>
                    <a:pt x="216" y="3478"/>
                  </a:lnTo>
                  <a:cubicBezTo>
                    <a:pt x="216" y="3447"/>
                    <a:pt x="203" y="3419"/>
                    <a:pt x="182" y="3399"/>
                  </a:cubicBezTo>
                  <a:lnTo>
                    <a:pt x="437" y="2957"/>
                  </a:lnTo>
                  <a:lnTo>
                    <a:pt x="437" y="2957"/>
                  </a:lnTo>
                  <a:cubicBezTo>
                    <a:pt x="454" y="2963"/>
                    <a:pt x="472" y="2967"/>
                    <a:pt x="490" y="2967"/>
                  </a:cubicBezTo>
                  <a:lnTo>
                    <a:pt x="490" y="2967"/>
                  </a:lnTo>
                  <a:cubicBezTo>
                    <a:pt x="566" y="2967"/>
                    <a:pt x="629" y="2911"/>
                    <a:pt x="640" y="2838"/>
                  </a:cubicBezTo>
                  <a:lnTo>
                    <a:pt x="1149" y="2838"/>
                  </a:lnTo>
                  <a:lnTo>
                    <a:pt x="1149" y="2838"/>
                  </a:lnTo>
                  <a:cubicBezTo>
                    <a:pt x="1160" y="2888"/>
                    <a:pt x="1204" y="2924"/>
                    <a:pt x="1255" y="2924"/>
                  </a:cubicBezTo>
                  <a:lnTo>
                    <a:pt x="1255" y="2924"/>
                  </a:lnTo>
                  <a:cubicBezTo>
                    <a:pt x="1266" y="2924"/>
                    <a:pt x="1277" y="2922"/>
                    <a:pt x="1287" y="2919"/>
                  </a:cubicBezTo>
                  <a:lnTo>
                    <a:pt x="1541" y="3359"/>
                  </a:lnTo>
                  <a:lnTo>
                    <a:pt x="1541" y="3359"/>
                  </a:lnTo>
                  <a:cubicBezTo>
                    <a:pt x="1508" y="3387"/>
                    <a:pt x="1487" y="3428"/>
                    <a:pt x="1487" y="3475"/>
                  </a:cubicBezTo>
                  <a:lnTo>
                    <a:pt x="1487" y="3475"/>
                  </a:lnTo>
                  <a:cubicBezTo>
                    <a:pt x="1487" y="3522"/>
                    <a:pt x="1508" y="3564"/>
                    <a:pt x="1541" y="3591"/>
                  </a:cubicBezTo>
                  <a:lnTo>
                    <a:pt x="1285" y="4034"/>
                  </a:lnTo>
                  <a:lnTo>
                    <a:pt x="1285" y="4034"/>
                  </a:lnTo>
                  <a:cubicBezTo>
                    <a:pt x="1276" y="4031"/>
                    <a:pt x="1266" y="4029"/>
                    <a:pt x="1255" y="4029"/>
                  </a:cubicBezTo>
                  <a:close/>
                  <a:moveTo>
                    <a:pt x="5915" y="1560"/>
                  </a:moveTo>
                  <a:lnTo>
                    <a:pt x="5915" y="1560"/>
                  </a:lnTo>
                  <a:cubicBezTo>
                    <a:pt x="5938" y="1541"/>
                    <a:pt x="5953" y="1512"/>
                    <a:pt x="5953" y="1479"/>
                  </a:cubicBezTo>
                  <a:lnTo>
                    <a:pt x="5953" y="1479"/>
                  </a:lnTo>
                  <a:cubicBezTo>
                    <a:pt x="5953" y="1450"/>
                    <a:pt x="5942" y="1424"/>
                    <a:pt x="5924" y="1406"/>
                  </a:cubicBezTo>
                  <a:lnTo>
                    <a:pt x="6182" y="960"/>
                  </a:lnTo>
                  <a:lnTo>
                    <a:pt x="6182" y="960"/>
                  </a:lnTo>
                  <a:cubicBezTo>
                    <a:pt x="6196" y="965"/>
                    <a:pt x="6211" y="967"/>
                    <a:pt x="6227" y="967"/>
                  </a:cubicBezTo>
                  <a:lnTo>
                    <a:pt x="6227" y="967"/>
                  </a:lnTo>
                  <a:cubicBezTo>
                    <a:pt x="6297" y="967"/>
                    <a:pt x="6356" y="919"/>
                    <a:pt x="6373" y="855"/>
                  </a:cubicBezTo>
                  <a:lnTo>
                    <a:pt x="6891" y="855"/>
                  </a:lnTo>
                  <a:lnTo>
                    <a:pt x="6891" y="855"/>
                  </a:lnTo>
                  <a:cubicBezTo>
                    <a:pt x="6906" y="895"/>
                    <a:pt x="6946" y="925"/>
                    <a:pt x="6992" y="925"/>
                  </a:cubicBezTo>
                  <a:lnTo>
                    <a:pt x="6992" y="925"/>
                  </a:lnTo>
                  <a:cubicBezTo>
                    <a:pt x="7001" y="925"/>
                    <a:pt x="7009" y="924"/>
                    <a:pt x="7016" y="922"/>
                  </a:cubicBezTo>
                  <a:lnTo>
                    <a:pt x="7272" y="1364"/>
                  </a:lnTo>
                  <a:lnTo>
                    <a:pt x="7272" y="1364"/>
                  </a:lnTo>
                  <a:cubicBezTo>
                    <a:pt x="7242" y="1392"/>
                    <a:pt x="7223" y="1432"/>
                    <a:pt x="7223" y="1475"/>
                  </a:cubicBezTo>
                  <a:lnTo>
                    <a:pt x="7223" y="1475"/>
                  </a:lnTo>
                  <a:cubicBezTo>
                    <a:pt x="7223" y="1525"/>
                    <a:pt x="7247" y="1569"/>
                    <a:pt x="7284" y="1596"/>
                  </a:cubicBezTo>
                  <a:lnTo>
                    <a:pt x="7030" y="2037"/>
                  </a:lnTo>
                  <a:lnTo>
                    <a:pt x="7030" y="2037"/>
                  </a:lnTo>
                  <a:cubicBezTo>
                    <a:pt x="7019" y="2032"/>
                    <a:pt x="7006" y="2029"/>
                    <a:pt x="6992" y="2029"/>
                  </a:cubicBezTo>
                  <a:lnTo>
                    <a:pt x="6992" y="2029"/>
                  </a:lnTo>
                  <a:cubicBezTo>
                    <a:pt x="6936" y="2029"/>
                    <a:pt x="6890" y="2073"/>
                    <a:pt x="6885" y="2128"/>
                  </a:cubicBezTo>
                  <a:lnTo>
                    <a:pt x="6371" y="2128"/>
                  </a:lnTo>
                  <a:lnTo>
                    <a:pt x="6371" y="2128"/>
                  </a:lnTo>
                  <a:cubicBezTo>
                    <a:pt x="6361" y="2053"/>
                    <a:pt x="6298" y="1996"/>
                    <a:pt x="6221" y="1996"/>
                  </a:cubicBezTo>
                  <a:lnTo>
                    <a:pt x="6221" y="1996"/>
                  </a:lnTo>
                  <a:cubicBezTo>
                    <a:pt x="6204" y="1996"/>
                    <a:pt x="6187" y="2000"/>
                    <a:pt x="6171" y="2005"/>
                  </a:cubicBezTo>
                  <a:lnTo>
                    <a:pt x="5915" y="1560"/>
                  </a:lnTo>
                  <a:close/>
                  <a:moveTo>
                    <a:pt x="8478" y="967"/>
                  </a:moveTo>
                  <a:lnTo>
                    <a:pt x="8478" y="967"/>
                  </a:lnTo>
                  <a:cubicBezTo>
                    <a:pt x="8498" y="977"/>
                    <a:pt x="8521" y="984"/>
                    <a:pt x="8546" y="984"/>
                  </a:cubicBezTo>
                  <a:lnTo>
                    <a:pt x="8546" y="984"/>
                  </a:lnTo>
                  <a:cubicBezTo>
                    <a:pt x="8622" y="984"/>
                    <a:pt x="8684" y="928"/>
                    <a:pt x="8695" y="855"/>
                  </a:cubicBezTo>
                  <a:lnTo>
                    <a:pt x="9176" y="855"/>
                  </a:lnTo>
                  <a:lnTo>
                    <a:pt x="9176" y="855"/>
                  </a:lnTo>
                  <a:cubicBezTo>
                    <a:pt x="9193" y="894"/>
                    <a:pt x="9232" y="921"/>
                    <a:pt x="9276" y="921"/>
                  </a:cubicBezTo>
                  <a:lnTo>
                    <a:pt x="9276" y="921"/>
                  </a:lnTo>
                  <a:cubicBezTo>
                    <a:pt x="9287" y="921"/>
                    <a:pt x="9297" y="919"/>
                    <a:pt x="9307" y="916"/>
                  </a:cubicBezTo>
                  <a:lnTo>
                    <a:pt x="9563" y="1361"/>
                  </a:lnTo>
                  <a:lnTo>
                    <a:pt x="9563" y="1361"/>
                  </a:lnTo>
                  <a:cubicBezTo>
                    <a:pt x="9526" y="1388"/>
                    <a:pt x="9502" y="1432"/>
                    <a:pt x="9502" y="1482"/>
                  </a:cubicBezTo>
                  <a:lnTo>
                    <a:pt x="9502" y="1482"/>
                  </a:lnTo>
                  <a:cubicBezTo>
                    <a:pt x="9502" y="1537"/>
                    <a:pt x="9531" y="1585"/>
                    <a:pt x="9576" y="1611"/>
                  </a:cubicBez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cubicBezTo>
                    <a:pt x="9271" y="2059"/>
                    <a:pt x="9232" y="2088"/>
                    <a:pt x="9216" y="2128"/>
                  </a:cubicBezTo>
                  <a:lnTo>
                    <a:pt x="8661" y="2128"/>
                  </a:lnTo>
                  <a:lnTo>
                    <a:pt x="8661" y="2128"/>
                  </a:lnTo>
                  <a:cubicBezTo>
                    <a:pt x="8642" y="2066"/>
                    <a:pt x="8584" y="2020"/>
                    <a:pt x="8516" y="2020"/>
                  </a:cubicBezTo>
                  <a:lnTo>
                    <a:pt x="8516" y="2020"/>
                  </a:lnTo>
                  <a:cubicBezTo>
                    <a:pt x="8505" y="2020"/>
                    <a:pt x="8493" y="2022"/>
                    <a:pt x="8482" y="2024"/>
                  </a:cubicBezTo>
                  <a:lnTo>
                    <a:pt x="8222" y="1573"/>
                  </a:lnTo>
                  <a:lnTo>
                    <a:pt x="8222" y="1573"/>
                  </a:lnTo>
                  <a:cubicBezTo>
                    <a:pt x="8238" y="1554"/>
                    <a:pt x="8249" y="1530"/>
                    <a:pt x="8249" y="1503"/>
                  </a:cubicBezTo>
                  <a:lnTo>
                    <a:pt x="8249" y="1503"/>
                  </a:lnTo>
                  <a:cubicBezTo>
                    <a:pt x="8249" y="1472"/>
                    <a:pt x="8235" y="1443"/>
                    <a:pt x="8214" y="1423"/>
                  </a:cubicBezTo>
                  <a:lnTo>
                    <a:pt x="8478" y="967"/>
                  </a:lnTo>
                  <a:close/>
                  <a:moveTo>
                    <a:pt x="9607" y="292"/>
                  </a:moveTo>
                  <a:lnTo>
                    <a:pt x="9607" y="292"/>
                  </a:lnTo>
                  <a:cubicBezTo>
                    <a:pt x="9624" y="298"/>
                    <a:pt x="9640" y="301"/>
                    <a:pt x="9659" y="301"/>
                  </a:cubicBezTo>
                  <a:lnTo>
                    <a:pt x="9659" y="301"/>
                  </a:lnTo>
                  <a:cubicBezTo>
                    <a:pt x="9734" y="301"/>
                    <a:pt x="9796" y="247"/>
                    <a:pt x="9808" y="176"/>
                  </a:cubicBezTo>
                  <a:lnTo>
                    <a:pt x="10319" y="176"/>
                  </a:lnTo>
                  <a:lnTo>
                    <a:pt x="10319" y="176"/>
                  </a:lnTo>
                  <a:cubicBezTo>
                    <a:pt x="10331" y="223"/>
                    <a:pt x="10373" y="259"/>
                    <a:pt x="10424" y="259"/>
                  </a:cubicBezTo>
                  <a:lnTo>
                    <a:pt x="10424" y="259"/>
                  </a:lnTo>
                  <a:cubicBezTo>
                    <a:pt x="10435" y="259"/>
                    <a:pt x="10445" y="257"/>
                    <a:pt x="10454" y="254"/>
                  </a:cubicBezTo>
                  <a:lnTo>
                    <a:pt x="10708" y="694"/>
                  </a:lnTo>
                  <a:lnTo>
                    <a:pt x="10708" y="694"/>
                  </a:lnTo>
                  <a:cubicBezTo>
                    <a:pt x="10676" y="723"/>
                    <a:pt x="10655" y="764"/>
                    <a:pt x="10655" y="810"/>
                  </a:cubicBezTo>
                  <a:lnTo>
                    <a:pt x="10655" y="810"/>
                  </a:lnTo>
                  <a:cubicBezTo>
                    <a:pt x="10655" y="857"/>
                    <a:pt x="10677" y="899"/>
                    <a:pt x="10711" y="927"/>
                  </a:cubicBezTo>
                  <a:lnTo>
                    <a:pt x="10456" y="1369"/>
                  </a:lnTo>
                  <a:lnTo>
                    <a:pt x="10456" y="1369"/>
                  </a:lnTo>
                  <a:cubicBezTo>
                    <a:pt x="10446" y="1366"/>
                    <a:pt x="10435" y="1363"/>
                    <a:pt x="10424" y="1363"/>
                  </a:cubicBezTo>
                  <a:lnTo>
                    <a:pt x="10424" y="1363"/>
                  </a:lnTo>
                  <a:cubicBezTo>
                    <a:pt x="10372" y="1363"/>
                    <a:pt x="10328" y="1401"/>
                    <a:pt x="10318" y="1450"/>
                  </a:cubicBezTo>
                  <a:lnTo>
                    <a:pt x="9800" y="1450"/>
                  </a:lnTo>
                  <a:lnTo>
                    <a:pt x="9800" y="1450"/>
                  </a:lnTo>
                  <a:cubicBezTo>
                    <a:pt x="9786" y="1382"/>
                    <a:pt x="9725" y="1331"/>
                    <a:pt x="9653" y="1331"/>
                  </a:cubicBezTo>
                  <a:lnTo>
                    <a:pt x="9653" y="1331"/>
                  </a:lnTo>
                  <a:cubicBezTo>
                    <a:pt x="9639" y="1331"/>
                    <a:pt x="9627" y="1332"/>
                    <a:pt x="9615" y="1336"/>
                  </a:cubicBezTo>
                  <a:lnTo>
                    <a:pt x="9356" y="887"/>
                  </a:lnTo>
                  <a:lnTo>
                    <a:pt x="9356" y="887"/>
                  </a:lnTo>
                  <a:cubicBezTo>
                    <a:pt x="9374" y="868"/>
                    <a:pt x="9385" y="842"/>
                    <a:pt x="9385" y="813"/>
                  </a:cubicBezTo>
                  <a:lnTo>
                    <a:pt x="9385" y="813"/>
                  </a:lnTo>
                  <a:cubicBezTo>
                    <a:pt x="9385" y="782"/>
                    <a:pt x="9372" y="754"/>
                    <a:pt x="9352" y="735"/>
                  </a:cubicBezTo>
                  <a:lnTo>
                    <a:pt x="9607" y="292"/>
                  </a:lnTo>
                  <a:close/>
                  <a:moveTo>
                    <a:pt x="9635" y="2954"/>
                  </a:moveTo>
                  <a:lnTo>
                    <a:pt x="9635" y="2954"/>
                  </a:lnTo>
                  <a:cubicBezTo>
                    <a:pt x="9650" y="2960"/>
                    <a:pt x="9666" y="2963"/>
                    <a:pt x="9683" y="2963"/>
                  </a:cubicBezTo>
                  <a:lnTo>
                    <a:pt x="9683" y="2963"/>
                  </a:lnTo>
                  <a:cubicBezTo>
                    <a:pt x="9756" y="2963"/>
                    <a:pt x="9817" y="2911"/>
                    <a:pt x="9831" y="2842"/>
                  </a:cubicBezTo>
                  <a:lnTo>
                    <a:pt x="10345" y="2842"/>
                  </a:lnTo>
                  <a:lnTo>
                    <a:pt x="10345" y="2842"/>
                  </a:lnTo>
                  <a:cubicBezTo>
                    <a:pt x="10358" y="2887"/>
                    <a:pt x="10399" y="2920"/>
                    <a:pt x="10448" y="2920"/>
                  </a:cubicBezTo>
                  <a:lnTo>
                    <a:pt x="10448" y="2920"/>
                  </a:lnTo>
                  <a:cubicBezTo>
                    <a:pt x="10459" y="2920"/>
                    <a:pt x="10468" y="2918"/>
                    <a:pt x="10477" y="2916"/>
                  </a:cubicBezTo>
                  <a:lnTo>
                    <a:pt x="10732" y="3356"/>
                  </a:lnTo>
                  <a:lnTo>
                    <a:pt x="10732" y="3356"/>
                  </a:lnTo>
                  <a:cubicBezTo>
                    <a:pt x="10699" y="3384"/>
                    <a:pt x="10679" y="3425"/>
                    <a:pt x="10679" y="3471"/>
                  </a:cubicBezTo>
                  <a:lnTo>
                    <a:pt x="10679" y="3471"/>
                  </a:lnTo>
                  <a:cubicBezTo>
                    <a:pt x="10679" y="3520"/>
                    <a:pt x="10702" y="3562"/>
                    <a:pt x="10738" y="3590"/>
                  </a:cubicBezTo>
                  <a:lnTo>
                    <a:pt x="10477" y="4041"/>
                  </a:lnTo>
                  <a:lnTo>
                    <a:pt x="10477" y="4041"/>
                  </a:lnTo>
                  <a:cubicBezTo>
                    <a:pt x="10470" y="4039"/>
                    <a:pt x="10462" y="4039"/>
                    <a:pt x="10455" y="4039"/>
                  </a:cubicBezTo>
                  <a:lnTo>
                    <a:pt x="10455" y="4039"/>
                  </a:lnTo>
                  <a:cubicBezTo>
                    <a:pt x="10406" y="4039"/>
                    <a:pt x="10365" y="4071"/>
                    <a:pt x="10351" y="4115"/>
                  </a:cubicBezTo>
                  <a:lnTo>
                    <a:pt x="9837" y="4115"/>
                  </a:lnTo>
                  <a:lnTo>
                    <a:pt x="9837" y="4115"/>
                  </a:lnTo>
                  <a:cubicBezTo>
                    <a:pt x="9822" y="4047"/>
                    <a:pt x="9761" y="3996"/>
                    <a:pt x="9689" y="3996"/>
                  </a:cubicBezTo>
                  <a:lnTo>
                    <a:pt x="9689" y="3996"/>
                  </a:lnTo>
                  <a:cubicBezTo>
                    <a:pt x="9674" y="3996"/>
                    <a:pt x="9659" y="3998"/>
                    <a:pt x="9645" y="4002"/>
                  </a:cubicBezTo>
                  <a:lnTo>
                    <a:pt x="9387" y="3557"/>
                  </a:lnTo>
                  <a:lnTo>
                    <a:pt x="9387" y="3557"/>
                  </a:lnTo>
                  <a:cubicBezTo>
                    <a:pt x="9404" y="3538"/>
                    <a:pt x="9415" y="3512"/>
                    <a:pt x="9415" y="3485"/>
                  </a:cubicBezTo>
                  <a:lnTo>
                    <a:pt x="9415" y="3485"/>
                  </a:lnTo>
                  <a:cubicBezTo>
                    <a:pt x="9415" y="3451"/>
                    <a:pt x="9400" y="3422"/>
                    <a:pt x="9376" y="3402"/>
                  </a:cubicBezTo>
                  <a:lnTo>
                    <a:pt x="9635" y="2954"/>
                  </a:lnTo>
                  <a:close/>
                  <a:moveTo>
                    <a:pt x="10836" y="4655"/>
                  </a:moveTo>
                  <a:lnTo>
                    <a:pt x="10836" y="4655"/>
                  </a:lnTo>
                  <a:cubicBezTo>
                    <a:pt x="10823" y="4655"/>
                    <a:pt x="10811" y="4656"/>
                    <a:pt x="10799" y="4660"/>
                  </a:cubicBezTo>
                  <a:lnTo>
                    <a:pt x="10541" y="4212"/>
                  </a:lnTo>
                  <a:lnTo>
                    <a:pt x="10541" y="4212"/>
                  </a:lnTo>
                  <a:cubicBezTo>
                    <a:pt x="10554" y="4194"/>
                    <a:pt x="10563" y="4171"/>
                    <a:pt x="10563" y="4147"/>
                  </a:cubicBezTo>
                  <a:lnTo>
                    <a:pt x="10563" y="4147"/>
                  </a:lnTo>
                  <a:cubicBezTo>
                    <a:pt x="10563" y="4113"/>
                    <a:pt x="10547" y="4084"/>
                    <a:pt x="10523" y="4064"/>
                  </a:cubicBezTo>
                  <a:lnTo>
                    <a:pt x="10783" y="3614"/>
                  </a:lnTo>
                  <a:lnTo>
                    <a:pt x="10783" y="3614"/>
                  </a:lnTo>
                  <a:cubicBezTo>
                    <a:pt x="10798" y="3619"/>
                    <a:pt x="10814" y="3622"/>
                    <a:pt x="10830" y="3622"/>
                  </a:cubicBezTo>
                  <a:lnTo>
                    <a:pt x="10830" y="3622"/>
                  </a:lnTo>
                  <a:cubicBezTo>
                    <a:pt x="10914" y="3622"/>
                    <a:pt x="10981" y="3554"/>
                    <a:pt x="10981" y="3471"/>
                  </a:cubicBezTo>
                  <a:lnTo>
                    <a:pt x="10981" y="3471"/>
                  </a:lnTo>
                  <a:cubicBezTo>
                    <a:pt x="10981" y="3387"/>
                    <a:pt x="10914" y="3320"/>
                    <a:pt x="10830" y="3320"/>
                  </a:cubicBezTo>
                  <a:lnTo>
                    <a:pt x="10830" y="3320"/>
                  </a:lnTo>
                  <a:cubicBezTo>
                    <a:pt x="10811" y="3320"/>
                    <a:pt x="10793" y="3323"/>
                    <a:pt x="10776" y="3330"/>
                  </a:cubicBezTo>
                  <a:lnTo>
                    <a:pt x="10523" y="2891"/>
                  </a:lnTo>
                  <a:lnTo>
                    <a:pt x="10523" y="2891"/>
                  </a:lnTo>
                  <a:cubicBezTo>
                    <a:pt x="10543" y="2871"/>
                    <a:pt x="10557" y="2843"/>
                    <a:pt x="10557" y="2812"/>
                  </a:cubicBezTo>
                  <a:lnTo>
                    <a:pt x="10557" y="2812"/>
                  </a:lnTo>
                  <a:cubicBezTo>
                    <a:pt x="10557" y="2752"/>
                    <a:pt x="10508" y="2703"/>
                    <a:pt x="10448" y="2703"/>
                  </a:cubicBezTo>
                  <a:lnTo>
                    <a:pt x="10448" y="2703"/>
                  </a:lnTo>
                  <a:cubicBezTo>
                    <a:pt x="10396" y="2703"/>
                    <a:pt x="10352" y="2741"/>
                    <a:pt x="10342" y="2790"/>
                  </a:cubicBezTo>
                  <a:lnTo>
                    <a:pt x="9832" y="2790"/>
                  </a:lnTo>
                  <a:lnTo>
                    <a:pt x="9832" y="2790"/>
                  </a:lnTo>
                  <a:cubicBezTo>
                    <a:pt x="9822" y="2717"/>
                    <a:pt x="9759" y="2661"/>
                    <a:pt x="9683" y="2661"/>
                  </a:cubicBezTo>
                  <a:lnTo>
                    <a:pt x="9683" y="2661"/>
                  </a:lnTo>
                  <a:cubicBezTo>
                    <a:pt x="9662" y="2661"/>
                    <a:pt x="9641" y="2666"/>
                    <a:pt x="9622" y="2674"/>
                  </a:cubicBezTo>
                  <a:lnTo>
                    <a:pt x="9380" y="2255"/>
                  </a:lnTo>
                  <a:lnTo>
                    <a:pt x="9380" y="2255"/>
                  </a:lnTo>
                  <a:cubicBezTo>
                    <a:pt x="9407" y="2235"/>
                    <a:pt x="9425" y="2203"/>
                    <a:pt x="9425" y="2168"/>
                  </a:cubicBezTo>
                  <a:lnTo>
                    <a:pt x="9425" y="2168"/>
                  </a:lnTo>
                  <a:cubicBezTo>
                    <a:pt x="9425" y="2126"/>
                    <a:pt x="9402" y="2091"/>
                    <a:pt x="9369" y="2073"/>
                  </a:cubicBezTo>
                  <a:lnTo>
                    <a:pt x="9624" y="1630"/>
                  </a:lnTo>
                  <a:lnTo>
                    <a:pt x="9624" y="1630"/>
                  </a:lnTo>
                  <a:cubicBezTo>
                    <a:pt x="9634" y="1632"/>
                    <a:pt x="9643" y="1633"/>
                    <a:pt x="9653" y="1633"/>
                  </a:cubicBezTo>
                  <a:lnTo>
                    <a:pt x="9653" y="1633"/>
                  </a:lnTo>
                  <a:cubicBezTo>
                    <a:pt x="9730" y="1633"/>
                    <a:pt x="9793" y="1575"/>
                    <a:pt x="9802" y="1501"/>
                  </a:cubicBezTo>
                  <a:lnTo>
                    <a:pt x="10320" y="1501"/>
                  </a:lnTo>
                  <a:lnTo>
                    <a:pt x="10320" y="1501"/>
                  </a:lnTo>
                  <a:cubicBezTo>
                    <a:pt x="10333" y="1547"/>
                    <a:pt x="10374" y="1581"/>
                    <a:pt x="10424" y="1581"/>
                  </a:cubicBezTo>
                  <a:lnTo>
                    <a:pt x="10424" y="1581"/>
                  </a:lnTo>
                  <a:cubicBezTo>
                    <a:pt x="10484" y="1581"/>
                    <a:pt x="10533" y="1532"/>
                    <a:pt x="10533" y="1472"/>
                  </a:cubicBezTo>
                  <a:lnTo>
                    <a:pt x="10533" y="1472"/>
                  </a:lnTo>
                  <a:cubicBezTo>
                    <a:pt x="10533" y="1442"/>
                    <a:pt x="10520" y="1414"/>
                    <a:pt x="10500" y="1395"/>
                  </a:cubicBezTo>
                  <a:lnTo>
                    <a:pt x="10756" y="952"/>
                  </a:lnTo>
                  <a:lnTo>
                    <a:pt x="10756" y="952"/>
                  </a:lnTo>
                  <a:cubicBezTo>
                    <a:pt x="10772" y="958"/>
                    <a:pt x="10789" y="960"/>
                    <a:pt x="10806" y="960"/>
                  </a:cubicBezTo>
                  <a:lnTo>
                    <a:pt x="10806" y="960"/>
                  </a:lnTo>
                  <a:cubicBezTo>
                    <a:pt x="10890" y="960"/>
                    <a:pt x="10957" y="893"/>
                    <a:pt x="10957" y="810"/>
                  </a:cubicBezTo>
                  <a:lnTo>
                    <a:pt x="10957" y="810"/>
                  </a:lnTo>
                  <a:cubicBezTo>
                    <a:pt x="10957" y="726"/>
                    <a:pt x="10890" y="659"/>
                    <a:pt x="10806" y="659"/>
                  </a:cubicBezTo>
                  <a:lnTo>
                    <a:pt x="10806" y="659"/>
                  </a:lnTo>
                  <a:cubicBezTo>
                    <a:pt x="10788" y="659"/>
                    <a:pt x="10769" y="662"/>
                    <a:pt x="10753" y="669"/>
                  </a:cubicBezTo>
                  <a:lnTo>
                    <a:pt x="10498" y="229"/>
                  </a:lnTo>
                  <a:lnTo>
                    <a:pt x="10498" y="229"/>
                  </a:lnTo>
                  <a:cubicBezTo>
                    <a:pt x="10519" y="209"/>
                    <a:pt x="10533" y="181"/>
                    <a:pt x="10533" y="151"/>
                  </a:cubicBezTo>
                  <a:lnTo>
                    <a:pt x="10533" y="151"/>
                  </a:lnTo>
                  <a:cubicBezTo>
                    <a:pt x="10533" y="91"/>
                    <a:pt x="10484" y="42"/>
                    <a:pt x="10424" y="42"/>
                  </a:cubicBezTo>
                  <a:lnTo>
                    <a:pt x="10424" y="42"/>
                  </a:lnTo>
                  <a:cubicBezTo>
                    <a:pt x="10373" y="42"/>
                    <a:pt x="10331" y="78"/>
                    <a:pt x="10319" y="125"/>
                  </a:cubicBezTo>
                  <a:lnTo>
                    <a:pt x="9808" y="125"/>
                  </a:lnTo>
                  <a:lnTo>
                    <a:pt x="9808" y="125"/>
                  </a:lnTo>
                  <a:cubicBezTo>
                    <a:pt x="9796" y="54"/>
                    <a:pt x="9734" y="0"/>
                    <a:pt x="9659" y="0"/>
                  </a:cubicBezTo>
                  <a:lnTo>
                    <a:pt x="9659" y="0"/>
                  </a:lnTo>
                  <a:cubicBezTo>
                    <a:pt x="9575" y="0"/>
                    <a:pt x="9508" y="67"/>
                    <a:pt x="9508" y="151"/>
                  </a:cubicBezTo>
                  <a:lnTo>
                    <a:pt x="9508" y="151"/>
                  </a:lnTo>
                  <a:cubicBezTo>
                    <a:pt x="9508" y="197"/>
                    <a:pt x="9529" y="239"/>
                    <a:pt x="9562" y="267"/>
                  </a:cubicBezTo>
                  <a:lnTo>
                    <a:pt x="9307" y="709"/>
                  </a:lnTo>
                  <a:lnTo>
                    <a:pt x="9307" y="709"/>
                  </a:lnTo>
                  <a:cubicBezTo>
                    <a:pt x="9297" y="707"/>
                    <a:pt x="9287" y="704"/>
                    <a:pt x="9276" y="704"/>
                  </a:cubicBezTo>
                  <a:lnTo>
                    <a:pt x="9276" y="704"/>
                  </a:lnTo>
                  <a:cubicBezTo>
                    <a:pt x="9220" y="704"/>
                    <a:pt x="9174" y="748"/>
                    <a:pt x="9170" y="803"/>
                  </a:cubicBezTo>
                  <a:lnTo>
                    <a:pt x="8694" y="803"/>
                  </a:lnTo>
                  <a:lnTo>
                    <a:pt x="8694" y="803"/>
                  </a:lnTo>
                  <a:cubicBezTo>
                    <a:pt x="8680" y="734"/>
                    <a:pt x="8619" y="681"/>
                    <a:pt x="8546" y="681"/>
                  </a:cubicBezTo>
                  <a:lnTo>
                    <a:pt x="8546" y="681"/>
                  </a:lnTo>
                  <a:cubicBezTo>
                    <a:pt x="8462" y="681"/>
                    <a:pt x="8395" y="748"/>
                    <a:pt x="8395" y="833"/>
                  </a:cubicBezTo>
                  <a:lnTo>
                    <a:pt x="8395" y="833"/>
                  </a:lnTo>
                  <a:cubicBezTo>
                    <a:pt x="8395" y="873"/>
                    <a:pt x="8410" y="909"/>
                    <a:pt x="8436" y="936"/>
                  </a:cubicBezTo>
                  <a:lnTo>
                    <a:pt x="8169" y="1399"/>
                  </a:lnTo>
                  <a:lnTo>
                    <a:pt x="8169" y="1399"/>
                  </a:lnTo>
                  <a:cubicBezTo>
                    <a:pt x="8160" y="1396"/>
                    <a:pt x="8150" y="1394"/>
                    <a:pt x="8140" y="1394"/>
                  </a:cubicBezTo>
                  <a:lnTo>
                    <a:pt x="8140" y="1394"/>
                  </a:lnTo>
                  <a:cubicBezTo>
                    <a:pt x="8093" y="1394"/>
                    <a:pt x="8054" y="1424"/>
                    <a:pt x="8038" y="1465"/>
                  </a:cubicBezTo>
                  <a:lnTo>
                    <a:pt x="7525" y="1465"/>
                  </a:lnTo>
                  <a:lnTo>
                    <a:pt x="7525" y="1465"/>
                  </a:lnTo>
                  <a:cubicBezTo>
                    <a:pt x="7520" y="1387"/>
                    <a:pt x="7454" y="1324"/>
                    <a:pt x="7374" y="1324"/>
                  </a:cubicBezTo>
                  <a:lnTo>
                    <a:pt x="7374" y="1324"/>
                  </a:lnTo>
                  <a:cubicBezTo>
                    <a:pt x="7353" y="1324"/>
                    <a:pt x="7333" y="1328"/>
                    <a:pt x="7315" y="1336"/>
                  </a:cubicBezTo>
                  <a:lnTo>
                    <a:pt x="7062" y="898"/>
                  </a:lnTo>
                  <a:lnTo>
                    <a:pt x="7062" y="898"/>
                  </a:lnTo>
                  <a:cubicBezTo>
                    <a:pt x="7086" y="878"/>
                    <a:pt x="7100" y="849"/>
                    <a:pt x="7100" y="816"/>
                  </a:cubicBezTo>
                  <a:lnTo>
                    <a:pt x="7100" y="816"/>
                  </a:lnTo>
                  <a:cubicBezTo>
                    <a:pt x="7100" y="756"/>
                    <a:pt x="7052" y="708"/>
                    <a:pt x="6992" y="708"/>
                  </a:cubicBezTo>
                  <a:lnTo>
                    <a:pt x="6992" y="708"/>
                  </a:lnTo>
                  <a:cubicBezTo>
                    <a:pt x="6936" y="708"/>
                    <a:pt x="6892" y="750"/>
                    <a:pt x="6885" y="803"/>
                  </a:cubicBezTo>
                  <a:lnTo>
                    <a:pt x="6377" y="803"/>
                  </a:lnTo>
                  <a:lnTo>
                    <a:pt x="6377" y="803"/>
                  </a:lnTo>
                  <a:cubicBezTo>
                    <a:pt x="6371" y="725"/>
                    <a:pt x="6306" y="665"/>
                    <a:pt x="6227" y="665"/>
                  </a:cubicBezTo>
                  <a:lnTo>
                    <a:pt x="6227" y="665"/>
                  </a:lnTo>
                  <a:cubicBezTo>
                    <a:pt x="6144" y="665"/>
                    <a:pt x="6076" y="733"/>
                    <a:pt x="6076" y="816"/>
                  </a:cubicBezTo>
                  <a:lnTo>
                    <a:pt x="6076" y="816"/>
                  </a:lnTo>
                  <a:cubicBezTo>
                    <a:pt x="6076" y="865"/>
                    <a:pt x="6100" y="909"/>
                    <a:pt x="6136" y="936"/>
                  </a:cubicBezTo>
                  <a:lnTo>
                    <a:pt x="5882" y="1377"/>
                  </a:lnTo>
                  <a:lnTo>
                    <a:pt x="5882" y="1377"/>
                  </a:lnTo>
                  <a:cubicBezTo>
                    <a:pt x="5870" y="1373"/>
                    <a:pt x="5858" y="1370"/>
                    <a:pt x="5845" y="1370"/>
                  </a:cubicBezTo>
                  <a:lnTo>
                    <a:pt x="5845" y="1370"/>
                  </a:lnTo>
                  <a:cubicBezTo>
                    <a:pt x="5785" y="1370"/>
                    <a:pt x="5737" y="1419"/>
                    <a:pt x="5737" y="1479"/>
                  </a:cubicBezTo>
                  <a:lnTo>
                    <a:pt x="5737" y="1479"/>
                  </a:lnTo>
                  <a:cubicBezTo>
                    <a:pt x="5737" y="1538"/>
                    <a:pt x="5785" y="1586"/>
                    <a:pt x="5845" y="1586"/>
                  </a:cubicBezTo>
                  <a:lnTo>
                    <a:pt x="5845" y="1586"/>
                  </a:lnTo>
                  <a:cubicBezTo>
                    <a:pt x="5853" y="1586"/>
                    <a:pt x="5861" y="1585"/>
                    <a:pt x="5869" y="1584"/>
                  </a:cubicBezTo>
                  <a:lnTo>
                    <a:pt x="6126" y="2029"/>
                  </a:lnTo>
                  <a:lnTo>
                    <a:pt x="6126" y="2029"/>
                  </a:lnTo>
                  <a:cubicBezTo>
                    <a:pt x="6092" y="2057"/>
                    <a:pt x="6070" y="2099"/>
                    <a:pt x="6070" y="2148"/>
                  </a:cubicBezTo>
                  <a:lnTo>
                    <a:pt x="6070" y="2148"/>
                  </a:lnTo>
                  <a:cubicBezTo>
                    <a:pt x="6070" y="2197"/>
                    <a:pt x="6094" y="2240"/>
                    <a:pt x="6131" y="2268"/>
                  </a:cubicBezTo>
                  <a:lnTo>
                    <a:pt x="5882" y="2700"/>
                  </a:lnTo>
                  <a:lnTo>
                    <a:pt x="5882" y="2700"/>
                  </a:lnTo>
                  <a:cubicBezTo>
                    <a:pt x="5872" y="2696"/>
                    <a:pt x="5861" y="2694"/>
                    <a:pt x="5850" y="2694"/>
                  </a:cubicBezTo>
                  <a:lnTo>
                    <a:pt x="5850" y="2694"/>
                  </a:lnTo>
                  <a:cubicBezTo>
                    <a:pt x="5795" y="2694"/>
                    <a:pt x="5751" y="2735"/>
                    <a:pt x="5743" y="2787"/>
                  </a:cubicBezTo>
                  <a:lnTo>
                    <a:pt x="5228" y="2787"/>
                  </a:lnTo>
                  <a:lnTo>
                    <a:pt x="5228" y="2787"/>
                  </a:lnTo>
                  <a:cubicBezTo>
                    <a:pt x="5216" y="2716"/>
                    <a:pt x="5154" y="2661"/>
                    <a:pt x="5079" y="2661"/>
                  </a:cubicBezTo>
                  <a:lnTo>
                    <a:pt x="5079" y="2661"/>
                  </a:lnTo>
                  <a:cubicBezTo>
                    <a:pt x="5060" y="2661"/>
                    <a:pt x="5042" y="2665"/>
                    <a:pt x="5025" y="2671"/>
                  </a:cubicBezTo>
                  <a:lnTo>
                    <a:pt x="4772" y="2232"/>
                  </a:lnTo>
                  <a:lnTo>
                    <a:pt x="4772" y="2232"/>
                  </a:lnTo>
                  <a:cubicBezTo>
                    <a:pt x="4792" y="2212"/>
                    <a:pt x="4805" y="2184"/>
                    <a:pt x="4805" y="2153"/>
                  </a:cubicBezTo>
                  <a:lnTo>
                    <a:pt x="4805" y="2153"/>
                  </a:lnTo>
                  <a:cubicBezTo>
                    <a:pt x="4805" y="2093"/>
                    <a:pt x="4757" y="2045"/>
                    <a:pt x="4697" y="2045"/>
                  </a:cubicBezTo>
                  <a:lnTo>
                    <a:pt x="4697" y="2045"/>
                  </a:lnTo>
                  <a:cubicBezTo>
                    <a:pt x="4646" y="2045"/>
                    <a:pt x="4604" y="2081"/>
                    <a:pt x="4592" y="2128"/>
                  </a:cubicBezTo>
                  <a:lnTo>
                    <a:pt x="4081" y="2128"/>
                  </a:lnTo>
                  <a:lnTo>
                    <a:pt x="4081" y="2128"/>
                  </a:lnTo>
                  <a:cubicBezTo>
                    <a:pt x="4070" y="2057"/>
                    <a:pt x="4007" y="2002"/>
                    <a:pt x="3933" y="2002"/>
                  </a:cubicBezTo>
                  <a:lnTo>
                    <a:pt x="3933" y="2002"/>
                  </a:lnTo>
                  <a:cubicBezTo>
                    <a:pt x="3849" y="2002"/>
                    <a:pt x="3782" y="2070"/>
                    <a:pt x="3782" y="2153"/>
                  </a:cubicBezTo>
                  <a:lnTo>
                    <a:pt x="3782" y="2153"/>
                  </a:lnTo>
                  <a:cubicBezTo>
                    <a:pt x="3782" y="2200"/>
                    <a:pt x="3803" y="2242"/>
                    <a:pt x="3837" y="2270"/>
                  </a:cubicBezTo>
                  <a:lnTo>
                    <a:pt x="3580" y="2712"/>
                  </a:lnTo>
                  <a:lnTo>
                    <a:pt x="3580" y="2712"/>
                  </a:lnTo>
                  <a:cubicBezTo>
                    <a:pt x="3571" y="2710"/>
                    <a:pt x="3561" y="2707"/>
                    <a:pt x="3551" y="2707"/>
                  </a:cubicBezTo>
                  <a:lnTo>
                    <a:pt x="3551" y="2707"/>
                  </a:lnTo>
                  <a:cubicBezTo>
                    <a:pt x="3501" y="2707"/>
                    <a:pt x="3459" y="2741"/>
                    <a:pt x="3446" y="2787"/>
                  </a:cubicBezTo>
                  <a:lnTo>
                    <a:pt x="2927" y="2787"/>
                  </a:lnTo>
                  <a:lnTo>
                    <a:pt x="2927" y="2787"/>
                  </a:lnTo>
                  <a:cubicBezTo>
                    <a:pt x="2914" y="2717"/>
                    <a:pt x="2853" y="2665"/>
                    <a:pt x="2779" y="2665"/>
                  </a:cubicBezTo>
                  <a:lnTo>
                    <a:pt x="2779" y="2665"/>
                  </a:lnTo>
                  <a:cubicBezTo>
                    <a:pt x="2696" y="2665"/>
                    <a:pt x="2628" y="2732"/>
                    <a:pt x="2628" y="2816"/>
                  </a:cubicBezTo>
                  <a:lnTo>
                    <a:pt x="2628" y="2816"/>
                  </a:lnTo>
                  <a:cubicBezTo>
                    <a:pt x="2628" y="2862"/>
                    <a:pt x="2649" y="2903"/>
                    <a:pt x="2682" y="2931"/>
                  </a:cubicBezTo>
                  <a:lnTo>
                    <a:pt x="2428" y="3371"/>
                  </a:lnTo>
                  <a:lnTo>
                    <a:pt x="2428" y="3371"/>
                  </a:lnTo>
                  <a:cubicBezTo>
                    <a:pt x="2418" y="3369"/>
                    <a:pt x="2408" y="3367"/>
                    <a:pt x="2397" y="3367"/>
                  </a:cubicBezTo>
                  <a:lnTo>
                    <a:pt x="2397" y="3367"/>
                  </a:lnTo>
                  <a:cubicBezTo>
                    <a:pt x="2342" y="3367"/>
                    <a:pt x="2297" y="3408"/>
                    <a:pt x="2290" y="3462"/>
                  </a:cubicBezTo>
                  <a:lnTo>
                    <a:pt x="1788" y="3462"/>
                  </a:lnTo>
                  <a:lnTo>
                    <a:pt x="1788" y="3462"/>
                  </a:lnTo>
                  <a:cubicBezTo>
                    <a:pt x="1782" y="3385"/>
                    <a:pt x="1717" y="3324"/>
                    <a:pt x="1638" y="3324"/>
                  </a:cubicBezTo>
                  <a:lnTo>
                    <a:pt x="1638" y="3324"/>
                  </a:lnTo>
                  <a:cubicBezTo>
                    <a:pt x="1619" y="3324"/>
                    <a:pt x="1602" y="3327"/>
                    <a:pt x="1586" y="3333"/>
                  </a:cubicBezTo>
                  <a:lnTo>
                    <a:pt x="1332" y="2893"/>
                  </a:lnTo>
                  <a:lnTo>
                    <a:pt x="1332" y="2893"/>
                  </a:lnTo>
                  <a:cubicBezTo>
                    <a:pt x="1351" y="2873"/>
                    <a:pt x="1364" y="2846"/>
                    <a:pt x="1364" y="2816"/>
                  </a:cubicBezTo>
                  <a:lnTo>
                    <a:pt x="1364" y="2816"/>
                  </a:lnTo>
                  <a:cubicBezTo>
                    <a:pt x="1364" y="2756"/>
                    <a:pt x="1315" y="2707"/>
                    <a:pt x="1255" y="2707"/>
                  </a:cubicBezTo>
                  <a:lnTo>
                    <a:pt x="1255" y="2707"/>
                  </a:lnTo>
                  <a:cubicBezTo>
                    <a:pt x="1206" y="2707"/>
                    <a:pt x="1164" y="2741"/>
                    <a:pt x="1151" y="2787"/>
                  </a:cubicBezTo>
                  <a:lnTo>
                    <a:pt x="639" y="2787"/>
                  </a:lnTo>
                  <a:lnTo>
                    <a:pt x="639" y="2787"/>
                  </a:lnTo>
                  <a:cubicBezTo>
                    <a:pt x="625" y="2717"/>
                    <a:pt x="564" y="2665"/>
                    <a:pt x="490" y="2665"/>
                  </a:cubicBezTo>
                  <a:lnTo>
                    <a:pt x="490" y="2665"/>
                  </a:lnTo>
                  <a:cubicBezTo>
                    <a:pt x="407" y="2665"/>
                    <a:pt x="340" y="2732"/>
                    <a:pt x="340" y="2816"/>
                  </a:cubicBezTo>
                  <a:lnTo>
                    <a:pt x="340" y="2816"/>
                  </a:lnTo>
                  <a:cubicBezTo>
                    <a:pt x="340" y="2862"/>
                    <a:pt x="360" y="2903"/>
                    <a:pt x="393" y="2931"/>
                  </a:cubicBezTo>
                  <a:lnTo>
                    <a:pt x="136" y="3374"/>
                  </a:lnTo>
                  <a:lnTo>
                    <a:pt x="136" y="3374"/>
                  </a:lnTo>
                  <a:cubicBezTo>
                    <a:pt x="128" y="3371"/>
                    <a:pt x="118" y="3370"/>
                    <a:pt x="108" y="3370"/>
                  </a:cubicBezTo>
                  <a:lnTo>
                    <a:pt x="108" y="3370"/>
                  </a:lnTo>
                  <a:cubicBezTo>
                    <a:pt x="48" y="3370"/>
                    <a:pt x="0" y="3418"/>
                    <a:pt x="0" y="3478"/>
                  </a:cubicBezTo>
                  <a:lnTo>
                    <a:pt x="0" y="3478"/>
                  </a:lnTo>
                  <a:cubicBezTo>
                    <a:pt x="0" y="3538"/>
                    <a:pt x="48" y="3587"/>
                    <a:pt x="108" y="3587"/>
                  </a:cubicBezTo>
                  <a:lnTo>
                    <a:pt x="108" y="3587"/>
                  </a:lnTo>
                  <a:cubicBezTo>
                    <a:pt x="119" y="3587"/>
                    <a:pt x="130" y="3585"/>
                    <a:pt x="140" y="3581"/>
                  </a:cubicBezTo>
                  <a:lnTo>
                    <a:pt x="396" y="4025"/>
                  </a:lnTo>
                  <a:lnTo>
                    <a:pt x="396" y="4025"/>
                  </a:lnTo>
                  <a:cubicBezTo>
                    <a:pt x="358" y="4052"/>
                    <a:pt x="333" y="4097"/>
                    <a:pt x="333" y="4147"/>
                  </a:cubicBezTo>
                  <a:lnTo>
                    <a:pt x="333" y="4147"/>
                  </a:lnTo>
                  <a:cubicBezTo>
                    <a:pt x="333" y="4230"/>
                    <a:pt x="401" y="4298"/>
                    <a:pt x="484" y="4298"/>
                  </a:cubicBezTo>
                  <a:lnTo>
                    <a:pt x="484" y="4298"/>
                  </a:lnTo>
                  <a:cubicBezTo>
                    <a:pt x="562" y="4298"/>
                    <a:pt x="626" y="4239"/>
                    <a:pt x="634" y="4163"/>
                  </a:cubicBezTo>
                  <a:lnTo>
                    <a:pt x="1151" y="4163"/>
                  </a:lnTo>
                  <a:lnTo>
                    <a:pt x="1151" y="4163"/>
                  </a:lnTo>
                  <a:cubicBezTo>
                    <a:pt x="1162" y="4210"/>
                    <a:pt x="1205" y="4246"/>
                    <a:pt x="1255" y="4246"/>
                  </a:cubicBezTo>
                  <a:lnTo>
                    <a:pt x="1255" y="4246"/>
                  </a:lnTo>
                  <a:cubicBezTo>
                    <a:pt x="1263" y="4246"/>
                    <a:pt x="1270" y="4245"/>
                    <a:pt x="1277" y="4244"/>
                  </a:cubicBezTo>
                  <a:lnTo>
                    <a:pt x="1533" y="4687"/>
                  </a:lnTo>
                  <a:lnTo>
                    <a:pt x="1533" y="4687"/>
                  </a:lnTo>
                  <a:cubicBezTo>
                    <a:pt x="1498" y="4715"/>
                    <a:pt x="1475" y="4757"/>
                    <a:pt x="1475" y="4806"/>
                  </a:cubicBezTo>
                  <a:lnTo>
                    <a:pt x="1475" y="4806"/>
                  </a:lnTo>
                  <a:cubicBezTo>
                    <a:pt x="1475" y="4890"/>
                    <a:pt x="1542" y="4957"/>
                    <a:pt x="1626" y="4957"/>
                  </a:cubicBezTo>
                  <a:lnTo>
                    <a:pt x="1626" y="4957"/>
                  </a:lnTo>
                  <a:cubicBezTo>
                    <a:pt x="1699" y="4957"/>
                    <a:pt x="1759" y="4906"/>
                    <a:pt x="1774" y="4838"/>
                  </a:cubicBezTo>
                  <a:lnTo>
                    <a:pt x="2296" y="4838"/>
                  </a:lnTo>
                  <a:lnTo>
                    <a:pt x="2296" y="4838"/>
                  </a:lnTo>
                  <a:cubicBezTo>
                    <a:pt x="2312" y="4879"/>
                    <a:pt x="2351" y="4908"/>
                    <a:pt x="2397" y="4908"/>
                  </a:cubicBezTo>
                  <a:lnTo>
                    <a:pt x="2397" y="4908"/>
                  </a:lnTo>
                  <a:cubicBezTo>
                    <a:pt x="2457" y="4908"/>
                    <a:pt x="2506" y="4860"/>
                    <a:pt x="2506" y="4800"/>
                  </a:cubicBezTo>
                  <a:lnTo>
                    <a:pt x="2506" y="4800"/>
                  </a:lnTo>
                  <a:cubicBezTo>
                    <a:pt x="2506" y="4772"/>
                    <a:pt x="2495" y="4748"/>
                    <a:pt x="2478" y="4728"/>
                  </a:cubicBezTo>
                  <a:lnTo>
                    <a:pt x="2736" y="4282"/>
                  </a:lnTo>
                  <a:lnTo>
                    <a:pt x="2736" y="4282"/>
                  </a:lnTo>
                  <a:cubicBezTo>
                    <a:pt x="2750" y="4286"/>
                    <a:pt x="2765" y="4288"/>
                    <a:pt x="2779" y="4288"/>
                  </a:cubicBezTo>
                  <a:lnTo>
                    <a:pt x="2779" y="4288"/>
                  </a:lnTo>
                  <a:cubicBezTo>
                    <a:pt x="2855" y="4288"/>
                    <a:pt x="2916" y="4234"/>
                    <a:pt x="2928" y="4163"/>
                  </a:cubicBezTo>
                  <a:lnTo>
                    <a:pt x="3440" y="4163"/>
                  </a:lnTo>
                  <a:lnTo>
                    <a:pt x="3440" y="4163"/>
                  </a:lnTo>
                  <a:cubicBezTo>
                    <a:pt x="3451" y="4210"/>
                    <a:pt x="3493" y="4246"/>
                    <a:pt x="3545" y="4246"/>
                  </a:cubicBezTo>
                  <a:lnTo>
                    <a:pt x="3545" y="4246"/>
                  </a:lnTo>
                  <a:cubicBezTo>
                    <a:pt x="3604" y="4246"/>
                    <a:pt x="3653" y="4197"/>
                    <a:pt x="3653" y="4137"/>
                  </a:cubicBezTo>
                  <a:lnTo>
                    <a:pt x="3653" y="4137"/>
                  </a:lnTo>
                  <a:cubicBezTo>
                    <a:pt x="3653" y="4107"/>
                    <a:pt x="3640" y="4079"/>
                    <a:pt x="3619" y="4059"/>
                  </a:cubicBezTo>
                  <a:lnTo>
                    <a:pt x="3870" y="3625"/>
                  </a:lnTo>
                  <a:lnTo>
                    <a:pt x="3870" y="3625"/>
                  </a:lnTo>
                  <a:cubicBezTo>
                    <a:pt x="3888" y="3632"/>
                    <a:pt x="3907" y="3636"/>
                    <a:pt x="3927" y="3636"/>
                  </a:cubicBezTo>
                  <a:lnTo>
                    <a:pt x="3927" y="3636"/>
                  </a:lnTo>
                  <a:cubicBezTo>
                    <a:pt x="4004" y="3636"/>
                    <a:pt x="4067" y="3578"/>
                    <a:pt x="4077" y="3504"/>
                  </a:cubicBezTo>
                  <a:lnTo>
                    <a:pt x="4593" y="3504"/>
                  </a:lnTo>
                  <a:lnTo>
                    <a:pt x="4593" y="3504"/>
                  </a:lnTo>
                  <a:cubicBezTo>
                    <a:pt x="4605" y="3549"/>
                    <a:pt x="4647" y="3583"/>
                    <a:pt x="4697" y="3583"/>
                  </a:cubicBezTo>
                  <a:lnTo>
                    <a:pt x="4697" y="3583"/>
                  </a:lnTo>
                  <a:cubicBezTo>
                    <a:pt x="4708" y="3583"/>
                    <a:pt x="4718" y="3581"/>
                    <a:pt x="4727" y="3579"/>
                  </a:cubicBezTo>
                  <a:lnTo>
                    <a:pt x="4978" y="4012"/>
                  </a:lnTo>
                  <a:lnTo>
                    <a:pt x="4978" y="4012"/>
                  </a:lnTo>
                  <a:cubicBezTo>
                    <a:pt x="4947" y="4040"/>
                    <a:pt x="4928" y="4080"/>
                    <a:pt x="4928" y="4124"/>
                  </a:cubicBezTo>
                  <a:lnTo>
                    <a:pt x="4928" y="4124"/>
                  </a:lnTo>
                  <a:cubicBezTo>
                    <a:pt x="4928" y="4207"/>
                    <a:pt x="4995" y="4275"/>
                    <a:pt x="5079" y="4275"/>
                  </a:cubicBezTo>
                  <a:lnTo>
                    <a:pt x="5079" y="4275"/>
                  </a:lnTo>
                  <a:cubicBezTo>
                    <a:pt x="5149" y="4275"/>
                    <a:pt x="5207" y="4228"/>
                    <a:pt x="5225" y="4163"/>
                  </a:cubicBezTo>
                  <a:lnTo>
                    <a:pt x="5743" y="4163"/>
                  </a:lnTo>
                  <a:lnTo>
                    <a:pt x="5743" y="4163"/>
                  </a:lnTo>
                  <a:cubicBezTo>
                    <a:pt x="5759" y="4204"/>
                    <a:pt x="5798" y="4233"/>
                    <a:pt x="5844" y="4233"/>
                  </a:cubicBezTo>
                  <a:lnTo>
                    <a:pt x="5844" y="4233"/>
                  </a:lnTo>
                  <a:cubicBezTo>
                    <a:pt x="5904" y="4233"/>
                    <a:pt x="5952" y="4184"/>
                    <a:pt x="5952" y="4124"/>
                  </a:cubicBezTo>
                  <a:lnTo>
                    <a:pt x="5952" y="4124"/>
                  </a:lnTo>
                  <a:cubicBezTo>
                    <a:pt x="5952" y="4096"/>
                    <a:pt x="5941" y="4070"/>
                    <a:pt x="5923" y="4051"/>
                  </a:cubicBezTo>
                  <a:lnTo>
                    <a:pt x="6176" y="3613"/>
                  </a:lnTo>
                  <a:lnTo>
                    <a:pt x="6176" y="3613"/>
                  </a:lnTo>
                  <a:cubicBezTo>
                    <a:pt x="6192" y="3619"/>
                    <a:pt x="6209" y="3622"/>
                    <a:pt x="6226" y="3622"/>
                  </a:cubicBezTo>
                  <a:lnTo>
                    <a:pt x="6226" y="3622"/>
                  </a:lnTo>
                  <a:cubicBezTo>
                    <a:pt x="6296" y="3622"/>
                    <a:pt x="6355" y="3575"/>
                    <a:pt x="6372" y="3510"/>
                  </a:cubicBezTo>
                  <a:lnTo>
                    <a:pt x="6885" y="3510"/>
                  </a:lnTo>
                  <a:lnTo>
                    <a:pt x="6885" y="3510"/>
                  </a:lnTo>
                  <a:cubicBezTo>
                    <a:pt x="6900" y="3553"/>
                    <a:pt x="6940" y="3583"/>
                    <a:pt x="6987" y="3583"/>
                  </a:cubicBezTo>
                  <a:lnTo>
                    <a:pt x="6987" y="3583"/>
                  </a:lnTo>
                  <a:cubicBezTo>
                    <a:pt x="7047" y="3583"/>
                    <a:pt x="7096" y="3535"/>
                    <a:pt x="7096" y="3475"/>
                  </a:cubicBezTo>
                  <a:lnTo>
                    <a:pt x="7096" y="3475"/>
                  </a:lnTo>
                  <a:cubicBezTo>
                    <a:pt x="7096" y="3446"/>
                    <a:pt x="7085" y="3420"/>
                    <a:pt x="7066" y="3400"/>
                  </a:cubicBezTo>
                  <a:lnTo>
                    <a:pt x="7318" y="2964"/>
                  </a:lnTo>
                  <a:lnTo>
                    <a:pt x="7318" y="2964"/>
                  </a:lnTo>
                  <a:cubicBezTo>
                    <a:pt x="7334" y="2970"/>
                    <a:pt x="7352" y="2973"/>
                    <a:pt x="7370" y="2973"/>
                  </a:cubicBezTo>
                  <a:lnTo>
                    <a:pt x="7370" y="2973"/>
                  </a:lnTo>
                  <a:cubicBezTo>
                    <a:pt x="7447" y="2973"/>
                    <a:pt x="7510" y="2916"/>
                    <a:pt x="7520" y="2842"/>
                  </a:cubicBezTo>
                  <a:lnTo>
                    <a:pt x="8027" y="2842"/>
                  </a:lnTo>
                  <a:lnTo>
                    <a:pt x="8027" y="2842"/>
                  </a:lnTo>
                  <a:cubicBezTo>
                    <a:pt x="8035" y="2893"/>
                    <a:pt x="8080" y="2933"/>
                    <a:pt x="8134" y="2933"/>
                  </a:cubicBezTo>
                  <a:lnTo>
                    <a:pt x="8134" y="2933"/>
                  </a:lnTo>
                  <a:cubicBezTo>
                    <a:pt x="8149" y="2933"/>
                    <a:pt x="8164" y="2929"/>
                    <a:pt x="8178" y="2923"/>
                  </a:cubicBezTo>
                  <a:lnTo>
                    <a:pt x="8438" y="3375"/>
                  </a:lnTo>
                  <a:lnTo>
                    <a:pt x="8438" y="3375"/>
                  </a:lnTo>
                  <a:cubicBezTo>
                    <a:pt x="8409" y="3403"/>
                    <a:pt x="8391" y="3441"/>
                    <a:pt x="8391" y="3485"/>
                  </a:cubicBezTo>
                  <a:lnTo>
                    <a:pt x="8391" y="3485"/>
                  </a:lnTo>
                  <a:cubicBezTo>
                    <a:pt x="8391" y="3535"/>
                    <a:pt x="8416" y="3580"/>
                    <a:pt x="8454" y="3608"/>
                  </a:cubicBezTo>
                  <a:lnTo>
                    <a:pt x="8201" y="4047"/>
                  </a:lnTo>
                  <a:lnTo>
                    <a:pt x="8201" y="4047"/>
                  </a:lnTo>
                  <a:cubicBezTo>
                    <a:pt x="8188" y="4042"/>
                    <a:pt x="8174" y="4039"/>
                    <a:pt x="8159" y="4039"/>
                  </a:cubicBezTo>
                  <a:lnTo>
                    <a:pt x="8159" y="4039"/>
                  </a:lnTo>
                  <a:cubicBezTo>
                    <a:pt x="8100" y="4039"/>
                    <a:pt x="8051" y="4087"/>
                    <a:pt x="8051" y="4147"/>
                  </a:cubicBezTo>
                  <a:lnTo>
                    <a:pt x="8051" y="4147"/>
                  </a:lnTo>
                  <a:cubicBezTo>
                    <a:pt x="8051" y="4207"/>
                    <a:pt x="8100" y="4256"/>
                    <a:pt x="8159" y="4256"/>
                  </a:cubicBezTo>
                  <a:lnTo>
                    <a:pt x="8159" y="4256"/>
                  </a:lnTo>
                  <a:cubicBezTo>
                    <a:pt x="8173" y="4256"/>
                    <a:pt x="8186" y="4252"/>
                    <a:pt x="8198" y="4248"/>
                  </a:cubicBezTo>
                  <a:lnTo>
                    <a:pt x="8452" y="4690"/>
                  </a:lnTo>
                  <a:lnTo>
                    <a:pt x="8452" y="4690"/>
                  </a:lnTo>
                  <a:cubicBezTo>
                    <a:pt x="8412" y="4716"/>
                    <a:pt x="8385" y="4763"/>
                    <a:pt x="8385" y="4816"/>
                  </a:cubicBezTo>
                  <a:lnTo>
                    <a:pt x="8385" y="4816"/>
                  </a:lnTo>
                  <a:cubicBezTo>
                    <a:pt x="8385" y="4899"/>
                    <a:pt x="8452" y="4967"/>
                    <a:pt x="8536" y="4967"/>
                  </a:cubicBezTo>
                  <a:lnTo>
                    <a:pt x="8536" y="4967"/>
                  </a:lnTo>
                  <a:cubicBezTo>
                    <a:pt x="8612" y="4967"/>
                    <a:pt x="8674" y="4911"/>
                    <a:pt x="8685" y="4838"/>
                  </a:cubicBezTo>
                  <a:lnTo>
                    <a:pt x="9203" y="4838"/>
                  </a:lnTo>
                  <a:lnTo>
                    <a:pt x="9203" y="4838"/>
                  </a:lnTo>
                  <a:cubicBezTo>
                    <a:pt x="9216" y="4884"/>
                    <a:pt x="9257" y="4918"/>
                    <a:pt x="9307" y="4918"/>
                  </a:cubicBezTo>
                  <a:lnTo>
                    <a:pt x="9307" y="4918"/>
                  </a:lnTo>
                  <a:cubicBezTo>
                    <a:pt x="9323" y="4918"/>
                    <a:pt x="9339" y="4914"/>
                    <a:pt x="9353" y="4907"/>
                  </a:cubicBezTo>
                  <a:lnTo>
                    <a:pt x="9608" y="5347"/>
                  </a:lnTo>
                  <a:lnTo>
                    <a:pt x="9608" y="5347"/>
                  </a:lnTo>
                  <a:cubicBezTo>
                    <a:pt x="9562" y="5374"/>
                    <a:pt x="9532" y="5423"/>
                    <a:pt x="9532" y="5478"/>
                  </a:cubicBezTo>
                  <a:lnTo>
                    <a:pt x="9532" y="5478"/>
                  </a:lnTo>
                  <a:cubicBezTo>
                    <a:pt x="9532" y="5562"/>
                    <a:pt x="9600" y="5629"/>
                    <a:pt x="9683" y="5629"/>
                  </a:cubicBezTo>
                  <a:lnTo>
                    <a:pt x="9683" y="5629"/>
                  </a:lnTo>
                  <a:cubicBezTo>
                    <a:pt x="9759" y="5629"/>
                    <a:pt x="9821" y="5574"/>
                    <a:pt x="9832" y="5501"/>
                  </a:cubicBezTo>
                  <a:lnTo>
                    <a:pt x="10351" y="5501"/>
                  </a:lnTo>
                  <a:lnTo>
                    <a:pt x="10351" y="5501"/>
                  </a:lnTo>
                  <a:cubicBezTo>
                    <a:pt x="10365" y="5545"/>
                    <a:pt x="10406" y="5577"/>
                    <a:pt x="10455" y="5577"/>
                  </a:cubicBezTo>
                  <a:lnTo>
                    <a:pt x="10455" y="5577"/>
                  </a:lnTo>
                  <a:cubicBezTo>
                    <a:pt x="10515" y="5577"/>
                    <a:pt x="10563" y="5528"/>
                    <a:pt x="10563" y="5468"/>
                  </a:cubicBezTo>
                  <a:lnTo>
                    <a:pt x="10563" y="5468"/>
                  </a:lnTo>
                  <a:cubicBezTo>
                    <a:pt x="10563" y="5446"/>
                    <a:pt x="10556" y="5425"/>
                    <a:pt x="10544" y="5408"/>
                  </a:cubicBezTo>
                  <a:lnTo>
                    <a:pt x="10806" y="4954"/>
                  </a:lnTo>
                  <a:lnTo>
                    <a:pt x="10806" y="4954"/>
                  </a:lnTo>
                  <a:cubicBezTo>
                    <a:pt x="10816" y="4956"/>
                    <a:pt x="10826" y="4957"/>
                    <a:pt x="10836" y="4957"/>
                  </a:cubicBezTo>
                  <a:lnTo>
                    <a:pt x="10836" y="4957"/>
                  </a:lnTo>
                  <a:cubicBezTo>
                    <a:pt x="10920" y="4957"/>
                    <a:pt x="10988" y="4890"/>
                    <a:pt x="10988" y="4806"/>
                  </a:cubicBezTo>
                  <a:lnTo>
                    <a:pt x="10988" y="4806"/>
                  </a:lnTo>
                  <a:cubicBezTo>
                    <a:pt x="10988" y="4722"/>
                    <a:pt x="10920" y="4655"/>
                    <a:pt x="10836" y="4655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 flipH="1">
              <a:off x="926435" y="7195929"/>
              <a:ext cx="410538" cy="202675"/>
            </a:xfrm>
            <a:custGeom>
              <a:avLst/>
              <a:gdLst>
                <a:gd name="connsiteX0" fmla="*/ 200806 w 406603"/>
                <a:gd name="connsiteY0" fmla="*/ 72960 h 205006"/>
                <a:gd name="connsiteX1" fmla="*/ 232792 w 406603"/>
                <a:gd name="connsiteY1" fmla="*/ 82485 h 205006"/>
                <a:gd name="connsiteX2" fmla="*/ 244895 w 406603"/>
                <a:gd name="connsiteY2" fmla="*/ 109760 h 205006"/>
                <a:gd name="connsiteX3" fmla="*/ 241869 w 406603"/>
                <a:gd name="connsiteY3" fmla="*/ 124913 h 205006"/>
                <a:gd name="connsiteX4" fmla="*/ 231063 w 406603"/>
                <a:gd name="connsiteY4" fmla="*/ 141797 h 205006"/>
                <a:gd name="connsiteX5" fmla="*/ 217231 w 406603"/>
                <a:gd name="connsiteY5" fmla="*/ 156517 h 205006"/>
                <a:gd name="connsiteX6" fmla="*/ 184380 w 406603"/>
                <a:gd name="connsiteY6" fmla="*/ 190286 h 205006"/>
                <a:gd name="connsiteX7" fmla="*/ 245327 w 406603"/>
                <a:gd name="connsiteY7" fmla="*/ 190286 h 205006"/>
                <a:gd name="connsiteX8" fmla="*/ 245327 w 406603"/>
                <a:gd name="connsiteY8" fmla="*/ 205006 h 205006"/>
                <a:gd name="connsiteX9" fmla="*/ 163200 w 406603"/>
                <a:gd name="connsiteY9" fmla="*/ 205006 h 205006"/>
                <a:gd name="connsiteX10" fmla="*/ 163200 w 406603"/>
                <a:gd name="connsiteY10" fmla="*/ 190286 h 205006"/>
                <a:gd name="connsiteX11" fmla="*/ 190432 w 406603"/>
                <a:gd name="connsiteY11" fmla="*/ 162578 h 205006"/>
                <a:gd name="connsiteX12" fmla="*/ 212476 w 406603"/>
                <a:gd name="connsiteY12" fmla="*/ 139633 h 205006"/>
                <a:gd name="connsiteX13" fmla="*/ 223715 w 406603"/>
                <a:gd name="connsiteY13" fmla="*/ 123614 h 205006"/>
                <a:gd name="connsiteX14" fmla="*/ 227173 w 406603"/>
                <a:gd name="connsiteY14" fmla="*/ 111059 h 205006"/>
                <a:gd name="connsiteX15" fmla="*/ 219824 w 406603"/>
                <a:gd name="connsiteY15" fmla="*/ 94174 h 205006"/>
                <a:gd name="connsiteX16" fmla="*/ 201238 w 406603"/>
                <a:gd name="connsiteY16" fmla="*/ 87247 h 205006"/>
                <a:gd name="connsiteX17" fmla="*/ 183516 w 406603"/>
                <a:gd name="connsiteY17" fmla="*/ 90278 h 205006"/>
                <a:gd name="connsiteX18" fmla="*/ 164065 w 406603"/>
                <a:gd name="connsiteY18" fmla="*/ 98937 h 205006"/>
                <a:gd name="connsiteX19" fmla="*/ 164065 w 406603"/>
                <a:gd name="connsiteY19" fmla="*/ 81619 h 205006"/>
                <a:gd name="connsiteX20" fmla="*/ 183948 w 406603"/>
                <a:gd name="connsiteY20" fmla="*/ 74692 h 205006"/>
                <a:gd name="connsiteX21" fmla="*/ 200806 w 406603"/>
                <a:gd name="connsiteY21" fmla="*/ 72960 h 205006"/>
                <a:gd name="connsiteX22" fmla="*/ 327141 w 406603"/>
                <a:gd name="connsiteY22" fmla="*/ 19162 h 205006"/>
                <a:gd name="connsiteX23" fmla="*/ 286974 w 406603"/>
                <a:gd name="connsiteY23" fmla="*/ 37889 h 205006"/>
                <a:gd name="connsiteX24" fmla="*/ 272130 w 406603"/>
                <a:gd name="connsiteY24" fmla="*/ 89280 h 205006"/>
                <a:gd name="connsiteX25" fmla="*/ 286974 w 406603"/>
                <a:gd name="connsiteY25" fmla="*/ 140670 h 205006"/>
                <a:gd name="connsiteX26" fmla="*/ 327141 w 406603"/>
                <a:gd name="connsiteY26" fmla="*/ 158961 h 205006"/>
                <a:gd name="connsiteX27" fmla="*/ 367309 w 406603"/>
                <a:gd name="connsiteY27" fmla="*/ 140670 h 205006"/>
                <a:gd name="connsiteX28" fmla="*/ 382153 w 406603"/>
                <a:gd name="connsiteY28" fmla="*/ 89280 h 205006"/>
                <a:gd name="connsiteX29" fmla="*/ 367309 w 406603"/>
                <a:gd name="connsiteY29" fmla="*/ 37889 h 205006"/>
                <a:gd name="connsiteX30" fmla="*/ 327141 w 406603"/>
                <a:gd name="connsiteY30" fmla="*/ 19162 h 205006"/>
                <a:gd name="connsiteX31" fmla="*/ 0 w 406603"/>
                <a:gd name="connsiteY31" fmla="*/ 3840 h 205006"/>
                <a:gd name="connsiteX32" fmla="*/ 22989 w 406603"/>
                <a:gd name="connsiteY32" fmla="*/ 3840 h 205006"/>
                <a:gd name="connsiteX33" fmla="*/ 22989 w 406603"/>
                <a:gd name="connsiteY33" fmla="*/ 73666 h 205006"/>
                <a:gd name="connsiteX34" fmla="*/ 106703 w 406603"/>
                <a:gd name="connsiteY34" fmla="*/ 73666 h 205006"/>
                <a:gd name="connsiteX35" fmla="*/ 106703 w 406603"/>
                <a:gd name="connsiteY35" fmla="*/ 3840 h 205006"/>
                <a:gd name="connsiteX36" fmla="*/ 130126 w 406603"/>
                <a:gd name="connsiteY36" fmla="*/ 3840 h 205006"/>
                <a:gd name="connsiteX37" fmla="*/ 130126 w 406603"/>
                <a:gd name="connsiteY37" fmla="*/ 174286 h 205006"/>
                <a:gd name="connsiteX38" fmla="*/ 106703 w 406603"/>
                <a:gd name="connsiteY38" fmla="*/ 174286 h 205006"/>
                <a:gd name="connsiteX39" fmla="*/ 106703 w 406603"/>
                <a:gd name="connsiteY39" fmla="*/ 93183 h 205006"/>
                <a:gd name="connsiteX40" fmla="*/ 22989 w 406603"/>
                <a:gd name="connsiteY40" fmla="*/ 93183 h 205006"/>
                <a:gd name="connsiteX41" fmla="*/ 22989 w 406603"/>
                <a:gd name="connsiteY41" fmla="*/ 174286 h 205006"/>
                <a:gd name="connsiteX42" fmla="*/ 0 w 406603"/>
                <a:gd name="connsiteY42" fmla="*/ 174286 h 205006"/>
                <a:gd name="connsiteX43" fmla="*/ 327141 w 406603"/>
                <a:gd name="connsiteY43" fmla="*/ 0 h 205006"/>
                <a:gd name="connsiteX44" fmla="*/ 384773 w 406603"/>
                <a:gd name="connsiteY44" fmla="*/ 24388 h 205006"/>
                <a:gd name="connsiteX45" fmla="*/ 406603 w 406603"/>
                <a:gd name="connsiteY45" fmla="*/ 89280 h 205006"/>
                <a:gd name="connsiteX46" fmla="*/ 384773 w 406603"/>
                <a:gd name="connsiteY46" fmla="*/ 154171 h 205006"/>
                <a:gd name="connsiteX47" fmla="*/ 327141 w 406603"/>
                <a:gd name="connsiteY47" fmla="*/ 178124 h 205006"/>
                <a:gd name="connsiteX48" fmla="*/ 269074 w 406603"/>
                <a:gd name="connsiteY48" fmla="*/ 154171 h 205006"/>
                <a:gd name="connsiteX49" fmla="*/ 247680 w 406603"/>
                <a:gd name="connsiteY49" fmla="*/ 89280 h 205006"/>
                <a:gd name="connsiteX50" fmla="*/ 269074 w 406603"/>
                <a:gd name="connsiteY50" fmla="*/ 24388 h 205006"/>
                <a:gd name="connsiteX51" fmla="*/ 327141 w 406603"/>
                <a:gd name="connsiteY51" fmla="*/ 0 h 20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06603" h="205006">
                  <a:moveTo>
                    <a:pt x="200806" y="72960"/>
                  </a:moveTo>
                  <a:cubicBezTo>
                    <a:pt x="214205" y="72960"/>
                    <a:pt x="225011" y="75991"/>
                    <a:pt x="232792" y="82485"/>
                  </a:cubicBezTo>
                  <a:cubicBezTo>
                    <a:pt x="241005" y="89412"/>
                    <a:pt x="244895" y="98504"/>
                    <a:pt x="244895" y="109760"/>
                  </a:cubicBezTo>
                  <a:cubicBezTo>
                    <a:pt x="244895" y="114955"/>
                    <a:pt x="244030" y="120150"/>
                    <a:pt x="241869" y="124913"/>
                  </a:cubicBezTo>
                  <a:cubicBezTo>
                    <a:pt x="240140" y="129675"/>
                    <a:pt x="236250" y="135303"/>
                    <a:pt x="231063" y="141797"/>
                  </a:cubicBezTo>
                  <a:cubicBezTo>
                    <a:pt x="229334" y="143529"/>
                    <a:pt x="225011" y="148291"/>
                    <a:pt x="217231" y="156517"/>
                  </a:cubicBezTo>
                  <a:cubicBezTo>
                    <a:pt x="209451" y="164743"/>
                    <a:pt x="198644" y="175567"/>
                    <a:pt x="184380" y="190286"/>
                  </a:cubicBezTo>
                  <a:lnTo>
                    <a:pt x="245327" y="190286"/>
                  </a:lnTo>
                  <a:lnTo>
                    <a:pt x="245327" y="205006"/>
                  </a:lnTo>
                  <a:lnTo>
                    <a:pt x="163200" y="205006"/>
                  </a:lnTo>
                  <a:lnTo>
                    <a:pt x="163200" y="190286"/>
                  </a:lnTo>
                  <a:cubicBezTo>
                    <a:pt x="170116" y="183359"/>
                    <a:pt x="179193" y="173835"/>
                    <a:pt x="190432" y="162578"/>
                  </a:cubicBezTo>
                  <a:cubicBezTo>
                    <a:pt x="202102" y="150889"/>
                    <a:pt x="209451" y="143096"/>
                    <a:pt x="212476" y="139633"/>
                  </a:cubicBezTo>
                  <a:cubicBezTo>
                    <a:pt x="218095" y="133572"/>
                    <a:pt x="221553" y="127943"/>
                    <a:pt x="223715" y="123614"/>
                  </a:cubicBezTo>
                  <a:cubicBezTo>
                    <a:pt x="226308" y="119285"/>
                    <a:pt x="227173" y="114955"/>
                    <a:pt x="227173" y="111059"/>
                  </a:cubicBezTo>
                  <a:cubicBezTo>
                    <a:pt x="227173" y="104132"/>
                    <a:pt x="225011" y="98504"/>
                    <a:pt x="219824" y="94174"/>
                  </a:cubicBezTo>
                  <a:cubicBezTo>
                    <a:pt x="215070" y="89845"/>
                    <a:pt x="209018" y="87247"/>
                    <a:pt x="201238" y="87247"/>
                  </a:cubicBezTo>
                  <a:cubicBezTo>
                    <a:pt x="196051" y="87247"/>
                    <a:pt x="190000" y="88546"/>
                    <a:pt x="183516" y="90278"/>
                  </a:cubicBezTo>
                  <a:cubicBezTo>
                    <a:pt x="177464" y="92442"/>
                    <a:pt x="170981" y="95040"/>
                    <a:pt x="164065" y="98937"/>
                  </a:cubicBezTo>
                  <a:lnTo>
                    <a:pt x="164065" y="81619"/>
                  </a:lnTo>
                  <a:cubicBezTo>
                    <a:pt x="170981" y="78156"/>
                    <a:pt x="177897" y="76424"/>
                    <a:pt x="183948" y="74692"/>
                  </a:cubicBezTo>
                  <a:cubicBezTo>
                    <a:pt x="190000" y="73393"/>
                    <a:pt x="196051" y="72960"/>
                    <a:pt x="200806" y="72960"/>
                  </a:cubicBezTo>
                  <a:close/>
                  <a:moveTo>
                    <a:pt x="327141" y="19162"/>
                  </a:moveTo>
                  <a:cubicBezTo>
                    <a:pt x="310551" y="19162"/>
                    <a:pt x="297016" y="25259"/>
                    <a:pt x="286974" y="37889"/>
                  </a:cubicBezTo>
                  <a:cubicBezTo>
                    <a:pt x="276932" y="50519"/>
                    <a:pt x="272130" y="67504"/>
                    <a:pt x="272130" y="89280"/>
                  </a:cubicBezTo>
                  <a:cubicBezTo>
                    <a:pt x="272130" y="111055"/>
                    <a:pt x="276932" y="128040"/>
                    <a:pt x="286974" y="140670"/>
                  </a:cubicBezTo>
                  <a:cubicBezTo>
                    <a:pt x="297016" y="152864"/>
                    <a:pt x="310551" y="158961"/>
                    <a:pt x="327141" y="158961"/>
                  </a:cubicBezTo>
                  <a:cubicBezTo>
                    <a:pt x="344169" y="158961"/>
                    <a:pt x="357703" y="152864"/>
                    <a:pt x="367309" y="140670"/>
                  </a:cubicBezTo>
                  <a:cubicBezTo>
                    <a:pt x="377350" y="128040"/>
                    <a:pt x="382153" y="111055"/>
                    <a:pt x="382153" y="89280"/>
                  </a:cubicBezTo>
                  <a:cubicBezTo>
                    <a:pt x="382153" y="67504"/>
                    <a:pt x="377350" y="50519"/>
                    <a:pt x="367309" y="37889"/>
                  </a:cubicBezTo>
                  <a:cubicBezTo>
                    <a:pt x="357703" y="25259"/>
                    <a:pt x="344169" y="19162"/>
                    <a:pt x="327141" y="19162"/>
                  </a:cubicBezTo>
                  <a:close/>
                  <a:moveTo>
                    <a:pt x="0" y="3840"/>
                  </a:moveTo>
                  <a:lnTo>
                    <a:pt x="22989" y="3840"/>
                  </a:lnTo>
                  <a:lnTo>
                    <a:pt x="22989" y="73666"/>
                  </a:lnTo>
                  <a:lnTo>
                    <a:pt x="106703" y="73666"/>
                  </a:lnTo>
                  <a:lnTo>
                    <a:pt x="106703" y="3840"/>
                  </a:lnTo>
                  <a:lnTo>
                    <a:pt x="130126" y="3840"/>
                  </a:lnTo>
                  <a:lnTo>
                    <a:pt x="130126" y="174286"/>
                  </a:lnTo>
                  <a:lnTo>
                    <a:pt x="106703" y="174286"/>
                  </a:lnTo>
                  <a:lnTo>
                    <a:pt x="106703" y="93183"/>
                  </a:lnTo>
                  <a:lnTo>
                    <a:pt x="22989" y="93183"/>
                  </a:lnTo>
                  <a:lnTo>
                    <a:pt x="22989" y="174286"/>
                  </a:lnTo>
                  <a:lnTo>
                    <a:pt x="0" y="174286"/>
                  </a:lnTo>
                  <a:close/>
                  <a:moveTo>
                    <a:pt x="327141" y="0"/>
                  </a:moveTo>
                  <a:cubicBezTo>
                    <a:pt x="351154" y="0"/>
                    <a:pt x="370365" y="8274"/>
                    <a:pt x="384773" y="24388"/>
                  </a:cubicBezTo>
                  <a:cubicBezTo>
                    <a:pt x="399617" y="40502"/>
                    <a:pt x="406603" y="61842"/>
                    <a:pt x="406603" y="89280"/>
                  </a:cubicBezTo>
                  <a:cubicBezTo>
                    <a:pt x="406603" y="116281"/>
                    <a:pt x="399617" y="138057"/>
                    <a:pt x="384773" y="154171"/>
                  </a:cubicBezTo>
                  <a:cubicBezTo>
                    <a:pt x="370365" y="170285"/>
                    <a:pt x="351154" y="178124"/>
                    <a:pt x="327141" y="178124"/>
                  </a:cubicBezTo>
                  <a:cubicBezTo>
                    <a:pt x="303128" y="178124"/>
                    <a:pt x="283918" y="170285"/>
                    <a:pt x="269074" y="154171"/>
                  </a:cubicBezTo>
                  <a:cubicBezTo>
                    <a:pt x="254666" y="138057"/>
                    <a:pt x="247680" y="116281"/>
                    <a:pt x="247680" y="89280"/>
                  </a:cubicBezTo>
                  <a:cubicBezTo>
                    <a:pt x="247680" y="61842"/>
                    <a:pt x="254666" y="40502"/>
                    <a:pt x="269074" y="24388"/>
                  </a:cubicBezTo>
                  <a:cubicBezTo>
                    <a:pt x="283918" y="8274"/>
                    <a:pt x="303128" y="0"/>
                    <a:pt x="327141" y="0"/>
                  </a:cubicBezTo>
                  <a:close/>
                </a:path>
              </a:pathLst>
            </a:custGeom>
            <a:solidFill>
              <a:schemeClr val="bg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62004" y="1290745"/>
            <a:ext cx="6741994" cy="443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Network Interface Cards (NICs) are the most common type of network hardware on a network.</a:t>
            </a:r>
          </a:p>
          <a:p>
            <a:pPr algn="just"/>
            <a:endParaRPr lang="en-US" sz="800" dirty="0" smtClean="0">
              <a:latin typeface="Baskerville Old Face" panose="02020602080505020303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latin typeface="Baskerville Old Face" panose="02020602080505020303" pitchFamily="18" charset="0"/>
              </a:rPr>
              <a:t>Every workstation and server will contain at least one </a:t>
            </a:r>
            <a:r>
              <a:rPr lang="en-US" sz="2400" dirty="0" smtClean="0">
                <a:solidFill>
                  <a:srgbClr val="FFFF00"/>
                </a:solidFill>
                <a:latin typeface="Baskerville Old Face" panose="02020602080505020303" pitchFamily="18" charset="0"/>
              </a:rPr>
              <a:t>NIC.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800" dirty="0" smtClean="0">
              <a:latin typeface="Baskerville Old Face" panose="02020602080505020303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NICs </a:t>
            </a:r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contain the electronic components that establish and control network </a:t>
            </a:r>
            <a:r>
              <a:rPr lang="en-US" sz="24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communications.</a:t>
            </a:r>
          </a:p>
          <a:p>
            <a:pPr indent="0" algn="just">
              <a:buFont typeface="Wingdings" panose="05000000000000000000" pitchFamily="2" charset="2"/>
              <a:buNone/>
            </a:pPr>
            <a:endParaRPr lang="en-US" sz="800" dirty="0" smtClean="0">
              <a:latin typeface="Baskerville Old Face" panose="02020602080505020303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FFFF00"/>
                </a:solidFill>
                <a:latin typeface="Baskerville Old Face" panose="02020602080505020303" pitchFamily="18" charset="0"/>
              </a:rPr>
              <a:t>The </a:t>
            </a:r>
            <a:r>
              <a:rPr lang="en-US" sz="2400" dirty="0">
                <a:solidFill>
                  <a:srgbClr val="FFFF00"/>
                </a:solidFill>
                <a:latin typeface="Baskerville Old Face" panose="02020602080505020303" pitchFamily="18" charset="0"/>
              </a:rPr>
              <a:t>NIC is the principal hardware device that differentiates between a networked computer and a stand-alone </a:t>
            </a:r>
            <a:r>
              <a:rPr lang="en-US" sz="2400" dirty="0" smtClean="0">
                <a:solidFill>
                  <a:srgbClr val="FFFF00"/>
                </a:solidFill>
                <a:latin typeface="Baskerville Old Face" panose="02020602080505020303" pitchFamily="18" charset="0"/>
              </a:rPr>
              <a:t>computer.</a:t>
            </a:r>
          </a:p>
          <a:p>
            <a:pPr algn="just"/>
            <a:endParaRPr lang="en-US" sz="2400" dirty="0" smtClean="0">
              <a:solidFill>
                <a:srgbClr val="FFFF0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27596" y="572853"/>
            <a:ext cx="6137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Network Interface Cards (NIC)</a:t>
            </a:r>
            <a:endParaRPr lang="en-US" sz="36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Round Same Side Corner Rectangle 13"/>
          <p:cNvSpPr/>
          <p:nvPr/>
        </p:nvSpPr>
        <p:spPr>
          <a:xfrm>
            <a:off x="1059543" y="6606020"/>
            <a:ext cx="10116455" cy="251980"/>
          </a:xfrm>
          <a:prstGeom prst="round2SameRect">
            <a:avLst/>
          </a:prstGeom>
          <a:solidFill>
            <a:srgbClr val="9E063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Dr. UPPALAPATI SRILAKSHMI, Asst. Professor, Dept. of CSE, VFSTR Deemed to be University, E-mail: usl_cse@vignan.ac.in</a:t>
            </a:r>
            <a:endParaRPr lang="en-US" sz="1600" dirty="0"/>
          </a:p>
        </p:txBody>
      </p:sp>
      <p:pic>
        <p:nvPicPr>
          <p:cNvPr id="15" name="Picture 14" descr="vigna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96571" cy="53779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33" y="1583888"/>
            <a:ext cx="3903259" cy="29172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65560" y="843572"/>
            <a:ext cx="5950423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Hubs have no intelligence, meaning they cannot be programmed or have a memory of devices that are plugged into its </a:t>
            </a:r>
            <a:r>
              <a:rPr lang="en-US" sz="24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ports. </a:t>
            </a:r>
          </a:p>
          <a:p>
            <a:pPr indent="0" algn="just">
              <a:buFont typeface="Wingdings" panose="05000000000000000000" pitchFamily="2" charset="2"/>
              <a:buNone/>
            </a:pPr>
            <a:endParaRPr lang="en-US" sz="800" dirty="0" smtClean="0">
              <a:latin typeface="Baskerville Old Face" panose="02020602080505020303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FFFF00"/>
                </a:solidFill>
                <a:latin typeface="Baskerville Old Face" panose="02020602080505020303" pitchFamily="18" charset="0"/>
              </a:rPr>
              <a:t>They </a:t>
            </a:r>
            <a:r>
              <a:rPr lang="en-US" sz="2400" dirty="0">
                <a:solidFill>
                  <a:srgbClr val="FFFF00"/>
                </a:solidFill>
                <a:latin typeface="Baskerville Old Face" panose="02020602080505020303" pitchFamily="18" charset="0"/>
              </a:rPr>
              <a:t>are quite suitable for small networks but tend to perform poorly on large </a:t>
            </a:r>
            <a:r>
              <a:rPr lang="en-US" sz="2400" dirty="0" smtClean="0">
                <a:solidFill>
                  <a:srgbClr val="FFFF00"/>
                </a:solidFill>
                <a:latin typeface="Baskerville Old Face" panose="02020602080505020303" pitchFamily="18" charset="0"/>
              </a:rPr>
              <a:t>networks.</a:t>
            </a:r>
          </a:p>
          <a:p>
            <a:pPr indent="0" algn="just">
              <a:buFont typeface="Wingdings" panose="05000000000000000000" pitchFamily="2" charset="2"/>
              <a:buNone/>
            </a:pPr>
            <a:endParaRPr lang="en-US" sz="800" dirty="0" smtClean="0">
              <a:latin typeface="Baskerville Old Face" panose="02020602080505020303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Hubs </a:t>
            </a:r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typically come in both standard (10 Mbps) and Fast Ethernet (100 Mbps) versions.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455" y="4246880"/>
            <a:ext cx="2825750" cy="20739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59947" y="198237"/>
            <a:ext cx="12992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HUBS</a:t>
            </a:r>
          </a:p>
        </p:txBody>
      </p:sp>
      <p:sp>
        <p:nvSpPr>
          <p:cNvPr id="7" name="Round Same Side Corner Rectangle 6"/>
          <p:cNvSpPr/>
          <p:nvPr/>
        </p:nvSpPr>
        <p:spPr>
          <a:xfrm>
            <a:off x="1059543" y="6606020"/>
            <a:ext cx="10116455" cy="251980"/>
          </a:xfrm>
          <a:prstGeom prst="round2SameRect">
            <a:avLst/>
          </a:prstGeom>
          <a:solidFill>
            <a:srgbClr val="9E063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Dr. UPPALAPATI SRILAKSHMI, Asst. Professor, Dept. of CSE, VFSTR Deemed to be University, E-mail: usl_cse@vignan.ac.in</a:t>
            </a:r>
            <a:endParaRPr lang="en-US" sz="1600" dirty="0"/>
          </a:p>
        </p:txBody>
      </p:sp>
      <p:pic>
        <p:nvPicPr>
          <p:cNvPr id="8" name="Picture 7" descr="vignan 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596571" cy="53779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072" y="1828800"/>
            <a:ext cx="2932463" cy="2932463"/>
          </a:xfrm>
        </p:spPr>
      </p:pic>
      <p:grpSp>
        <p:nvGrpSpPr>
          <p:cNvPr id="6" name="Group 5"/>
          <p:cNvGrpSpPr/>
          <p:nvPr/>
        </p:nvGrpSpPr>
        <p:grpSpPr>
          <a:xfrm flipH="1">
            <a:off x="-644918" y="-451108"/>
            <a:ext cx="13507478" cy="7815652"/>
            <a:chOff x="-1016078" y="-478521"/>
            <a:chExt cx="13717495" cy="7934505"/>
          </a:xfrm>
        </p:grpSpPr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 rot="3600000">
              <a:off x="10234661" y="-452470"/>
              <a:ext cx="2492807" cy="2440705"/>
            </a:xfrm>
            <a:custGeom>
              <a:avLst/>
              <a:gdLst>
                <a:gd name="connsiteX0" fmla="*/ 306447 w 2061803"/>
                <a:gd name="connsiteY0" fmla="*/ 1038966 h 2017353"/>
                <a:gd name="connsiteX1" fmla="*/ 32049 w 2061803"/>
                <a:gd name="connsiteY1" fmla="*/ 1514296 h 2017353"/>
                <a:gd name="connsiteX2" fmla="*/ 306447 w 2061803"/>
                <a:gd name="connsiteY2" fmla="*/ 1989986 h 2017353"/>
                <a:gd name="connsiteX3" fmla="*/ 855243 w 2061803"/>
                <a:gd name="connsiteY3" fmla="*/ 1989986 h 2017353"/>
                <a:gd name="connsiteX4" fmla="*/ 1130001 w 2061803"/>
                <a:gd name="connsiteY4" fmla="*/ 1514296 h 2017353"/>
                <a:gd name="connsiteX5" fmla="*/ 855243 w 2061803"/>
                <a:gd name="connsiteY5" fmla="*/ 1038966 h 2017353"/>
                <a:gd name="connsiteX6" fmla="*/ 290243 w 2061803"/>
                <a:gd name="connsiteY6" fmla="*/ 1011238 h 2017353"/>
                <a:gd name="connsiteX7" fmla="*/ 871448 w 2061803"/>
                <a:gd name="connsiteY7" fmla="*/ 1011238 h 2017353"/>
                <a:gd name="connsiteX8" fmla="*/ 1161690 w 2061803"/>
                <a:gd name="connsiteY8" fmla="*/ 1514296 h 2017353"/>
                <a:gd name="connsiteX9" fmla="*/ 871448 w 2061803"/>
                <a:gd name="connsiteY9" fmla="*/ 2017353 h 2017353"/>
                <a:gd name="connsiteX10" fmla="*/ 290243 w 2061803"/>
                <a:gd name="connsiteY10" fmla="*/ 2017353 h 2017353"/>
                <a:gd name="connsiteX11" fmla="*/ 0 w 2061803"/>
                <a:gd name="connsiteY11" fmla="*/ 1514296 h 2017353"/>
                <a:gd name="connsiteX12" fmla="*/ 1206560 w 2061803"/>
                <a:gd name="connsiteY12" fmla="*/ 521441 h 2017353"/>
                <a:gd name="connsiteX13" fmla="*/ 932162 w 2061803"/>
                <a:gd name="connsiteY13" fmla="*/ 996771 h 2017353"/>
                <a:gd name="connsiteX14" fmla="*/ 1206560 w 2061803"/>
                <a:gd name="connsiteY14" fmla="*/ 1472101 h 2017353"/>
                <a:gd name="connsiteX15" fmla="*/ 1755356 w 2061803"/>
                <a:gd name="connsiteY15" fmla="*/ 1472101 h 2017353"/>
                <a:gd name="connsiteX16" fmla="*/ 2030114 w 2061803"/>
                <a:gd name="connsiteY16" fmla="*/ 996771 h 2017353"/>
                <a:gd name="connsiteX17" fmla="*/ 1755356 w 2061803"/>
                <a:gd name="connsiteY17" fmla="*/ 521441 h 2017353"/>
                <a:gd name="connsiteX18" fmla="*/ 1190356 w 2061803"/>
                <a:gd name="connsiteY18" fmla="*/ 493713 h 2017353"/>
                <a:gd name="connsiteX19" fmla="*/ 1771561 w 2061803"/>
                <a:gd name="connsiteY19" fmla="*/ 493713 h 2017353"/>
                <a:gd name="connsiteX20" fmla="*/ 2061803 w 2061803"/>
                <a:gd name="connsiteY20" fmla="*/ 996771 h 2017353"/>
                <a:gd name="connsiteX21" fmla="*/ 1771561 w 2061803"/>
                <a:gd name="connsiteY21" fmla="*/ 1499828 h 2017353"/>
                <a:gd name="connsiteX22" fmla="*/ 1190356 w 2061803"/>
                <a:gd name="connsiteY22" fmla="*/ 1499828 h 2017353"/>
                <a:gd name="connsiteX23" fmla="*/ 900113 w 2061803"/>
                <a:gd name="connsiteY23" fmla="*/ 996771 h 2017353"/>
                <a:gd name="connsiteX24" fmla="*/ 298180 w 2061803"/>
                <a:gd name="connsiteY24" fmla="*/ 0 h 2017353"/>
                <a:gd name="connsiteX25" fmla="*/ 863510 w 2061803"/>
                <a:gd name="connsiteY25" fmla="*/ 0 h 2017353"/>
                <a:gd name="connsiteX26" fmla="*/ 1145815 w 2061803"/>
                <a:gd name="connsiteY26" fmla="*/ 488950 h 2017353"/>
                <a:gd name="connsiteX27" fmla="*/ 863510 w 2061803"/>
                <a:gd name="connsiteY27" fmla="*/ 977540 h 2017353"/>
                <a:gd name="connsiteX28" fmla="*/ 298180 w 2061803"/>
                <a:gd name="connsiteY28" fmla="*/ 977540 h 2017353"/>
                <a:gd name="connsiteX29" fmla="*/ 15875 w 2061803"/>
                <a:gd name="connsiteY29" fmla="*/ 488950 h 201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061803" h="2017353">
                  <a:moveTo>
                    <a:pt x="306447" y="1038966"/>
                  </a:moveTo>
                  <a:lnTo>
                    <a:pt x="32049" y="1514296"/>
                  </a:lnTo>
                  <a:lnTo>
                    <a:pt x="306447" y="1989986"/>
                  </a:lnTo>
                  <a:lnTo>
                    <a:pt x="855243" y="1989986"/>
                  </a:lnTo>
                  <a:lnTo>
                    <a:pt x="1130001" y="1514296"/>
                  </a:lnTo>
                  <a:lnTo>
                    <a:pt x="855243" y="1038966"/>
                  </a:lnTo>
                  <a:close/>
                  <a:moveTo>
                    <a:pt x="290243" y="1011238"/>
                  </a:moveTo>
                  <a:lnTo>
                    <a:pt x="871448" y="1011238"/>
                  </a:lnTo>
                  <a:lnTo>
                    <a:pt x="1161690" y="1514296"/>
                  </a:lnTo>
                  <a:lnTo>
                    <a:pt x="871448" y="2017353"/>
                  </a:lnTo>
                  <a:lnTo>
                    <a:pt x="290243" y="2017353"/>
                  </a:lnTo>
                  <a:lnTo>
                    <a:pt x="0" y="1514296"/>
                  </a:lnTo>
                  <a:close/>
                  <a:moveTo>
                    <a:pt x="1206560" y="521441"/>
                  </a:moveTo>
                  <a:lnTo>
                    <a:pt x="932162" y="996771"/>
                  </a:lnTo>
                  <a:lnTo>
                    <a:pt x="1206560" y="1472101"/>
                  </a:lnTo>
                  <a:lnTo>
                    <a:pt x="1755356" y="1472101"/>
                  </a:lnTo>
                  <a:lnTo>
                    <a:pt x="2030114" y="996771"/>
                  </a:lnTo>
                  <a:lnTo>
                    <a:pt x="1755356" y="521441"/>
                  </a:lnTo>
                  <a:close/>
                  <a:moveTo>
                    <a:pt x="1190356" y="493713"/>
                  </a:moveTo>
                  <a:lnTo>
                    <a:pt x="1771561" y="493713"/>
                  </a:lnTo>
                  <a:lnTo>
                    <a:pt x="2061803" y="996771"/>
                  </a:lnTo>
                  <a:lnTo>
                    <a:pt x="1771561" y="1499828"/>
                  </a:lnTo>
                  <a:lnTo>
                    <a:pt x="1190356" y="1499828"/>
                  </a:lnTo>
                  <a:lnTo>
                    <a:pt x="900113" y="996771"/>
                  </a:lnTo>
                  <a:close/>
                  <a:moveTo>
                    <a:pt x="298180" y="0"/>
                  </a:moveTo>
                  <a:lnTo>
                    <a:pt x="863510" y="0"/>
                  </a:lnTo>
                  <a:lnTo>
                    <a:pt x="1145815" y="488950"/>
                  </a:lnTo>
                  <a:lnTo>
                    <a:pt x="863510" y="977540"/>
                  </a:lnTo>
                  <a:lnTo>
                    <a:pt x="298180" y="977540"/>
                  </a:lnTo>
                  <a:lnTo>
                    <a:pt x="15875" y="488950"/>
                  </a:lnTo>
                  <a:close/>
                </a:path>
              </a:pathLst>
            </a:custGeom>
            <a:solidFill>
              <a:schemeClr val="bg1">
                <a:lumMod val="85000"/>
                <a:alpha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-1016078" y="4813115"/>
              <a:ext cx="2793164" cy="2437965"/>
            </a:xfrm>
            <a:custGeom>
              <a:avLst/>
              <a:gdLst>
                <a:gd name="connsiteX0" fmla="*/ 245542 w 2309452"/>
                <a:gd name="connsiteY0" fmla="*/ 1248485 h 2015765"/>
                <a:gd name="connsiteX1" fmla="*/ 32043 w 2309452"/>
                <a:gd name="connsiteY1" fmla="*/ 1618276 h 2015765"/>
                <a:gd name="connsiteX2" fmla="*/ 245542 w 2309452"/>
                <a:gd name="connsiteY2" fmla="*/ 1988067 h 2015765"/>
                <a:gd name="connsiteX3" fmla="*/ 672900 w 2309452"/>
                <a:gd name="connsiteY3" fmla="*/ 1988067 h 2015765"/>
                <a:gd name="connsiteX4" fmla="*/ 886399 w 2309452"/>
                <a:gd name="connsiteY4" fmla="*/ 1618276 h 2015765"/>
                <a:gd name="connsiteX5" fmla="*/ 672900 w 2309452"/>
                <a:gd name="connsiteY5" fmla="*/ 1248485 h 2015765"/>
                <a:gd name="connsiteX6" fmla="*/ 1636192 w 2309452"/>
                <a:gd name="connsiteY6" fmla="*/ 1239003 h 2015765"/>
                <a:gd name="connsiteX7" fmla="*/ 1422693 w 2309452"/>
                <a:gd name="connsiteY7" fmla="*/ 1609364 h 2015765"/>
                <a:gd name="connsiteX8" fmla="*/ 1636192 w 2309452"/>
                <a:gd name="connsiteY8" fmla="*/ 1979726 h 2015765"/>
                <a:gd name="connsiteX9" fmla="*/ 2063550 w 2309452"/>
                <a:gd name="connsiteY9" fmla="*/ 1979726 h 2015765"/>
                <a:gd name="connsiteX10" fmla="*/ 2277409 w 2309452"/>
                <a:gd name="connsiteY10" fmla="*/ 1609364 h 2015765"/>
                <a:gd name="connsiteX11" fmla="*/ 2063550 w 2309452"/>
                <a:gd name="connsiteY11" fmla="*/ 1239003 h 2015765"/>
                <a:gd name="connsiteX12" fmla="*/ 229700 w 2309452"/>
                <a:gd name="connsiteY12" fmla="*/ 1220787 h 2015765"/>
                <a:gd name="connsiteX13" fmla="*/ 689101 w 2309452"/>
                <a:gd name="connsiteY13" fmla="*/ 1220787 h 2015765"/>
                <a:gd name="connsiteX14" fmla="*/ 918802 w 2309452"/>
                <a:gd name="connsiteY14" fmla="*/ 1618276 h 2015765"/>
                <a:gd name="connsiteX15" fmla="*/ 689101 w 2309452"/>
                <a:gd name="connsiteY15" fmla="*/ 2015765 h 2015765"/>
                <a:gd name="connsiteX16" fmla="*/ 229700 w 2309452"/>
                <a:gd name="connsiteY16" fmla="*/ 2015765 h 2015765"/>
                <a:gd name="connsiteX17" fmla="*/ 0 w 2309452"/>
                <a:gd name="connsiteY17" fmla="*/ 1618276 h 2015765"/>
                <a:gd name="connsiteX18" fmla="*/ 1620351 w 2309452"/>
                <a:gd name="connsiteY18" fmla="*/ 1211262 h 2015765"/>
                <a:gd name="connsiteX19" fmla="*/ 2079752 w 2309452"/>
                <a:gd name="connsiteY19" fmla="*/ 1211262 h 2015765"/>
                <a:gd name="connsiteX20" fmla="*/ 2309452 w 2309452"/>
                <a:gd name="connsiteY20" fmla="*/ 1609364 h 2015765"/>
                <a:gd name="connsiteX21" fmla="*/ 2079752 w 2309452"/>
                <a:gd name="connsiteY21" fmla="*/ 2007827 h 2015765"/>
                <a:gd name="connsiteX22" fmla="*/ 1620351 w 2309452"/>
                <a:gd name="connsiteY22" fmla="*/ 2007827 h 2015765"/>
                <a:gd name="connsiteX23" fmla="*/ 1390650 w 2309452"/>
                <a:gd name="connsiteY23" fmla="*/ 1609364 h 2015765"/>
                <a:gd name="connsiteX24" fmla="*/ 933053 w 2309452"/>
                <a:gd name="connsiteY24" fmla="*/ 822325 h 2015765"/>
                <a:gd name="connsiteX25" fmla="*/ 1376759 w 2309452"/>
                <a:gd name="connsiteY25" fmla="*/ 822325 h 2015765"/>
                <a:gd name="connsiteX26" fmla="*/ 1598252 w 2309452"/>
                <a:gd name="connsiteY26" fmla="*/ 1206140 h 2015765"/>
                <a:gd name="connsiteX27" fmla="*/ 1376759 w 2309452"/>
                <a:gd name="connsiteY27" fmla="*/ 1590315 h 2015765"/>
                <a:gd name="connsiteX28" fmla="*/ 933053 w 2309452"/>
                <a:gd name="connsiteY28" fmla="*/ 1590315 h 2015765"/>
                <a:gd name="connsiteX29" fmla="*/ 711200 w 2309452"/>
                <a:gd name="connsiteY29" fmla="*/ 1206140 h 2015765"/>
                <a:gd name="connsiteX30" fmla="*/ 245542 w 2309452"/>
                <a:gd name="connsiteY30" fmla="*/ 434098 h 2015765"/>
                <a:gd name="connsiteX31" fmla="*/ 32043 w 2309452"/>
                <a:gd name="connsiteY31" fmla="*/ 803889 h 2015765"/>
                <a:gd name="connsiteX32" fmla="*/ 245542 w 2309452"/>
                <a:gd name="connsiteY32" fmla="*/ 1173679 h 2015765"/>
                <a:gd name="connsiteX33" fmla="*/ 672900 w 2309452"/>
                <a:gd name="connsiteY33" fmla="*/ 1173679 h 2015765"/>
                <a:gd name="connsiteX34" fmla="*/ 886399 w 2309452"/>
                <a:gd name="connsiteY34" fmla="*/ 803889 h 2015765"/>
                <a:gd name="connsiteX35" fmla="*/ 672900 w 2309452"/>
                <a:gd name="connsiteY35" fmla="*/ 434098 h 2015765"/>
                <a:gd name="connsiteX36" fmla="*/ 229700 w 2309452"/>
                <a:gd name="connsiteY36" fmla="*/ 406400 h 2015765"/>
                <a:gd name="connsiteX37" fmla="*/ 689101 w 2309452"/>
                <a:gd name="connsiteY37" fmla="*/ 406400 h 2015765"/>
                <a:gd name="connsiteX38" fmla="*/ 918802 w 2309452"/>
                <a:gd name="connsiteY38" fmla="*/ 803889 h 2015765"/>
                <a:gd name="connsiteX39" fmla="*/ 689101 w 2309452"/>
                <a:gd name="connsiteY39" fmla="*/ 1201377 h 2015765"/>
                <a:gd name="connsiteX40" fmla="*/ 229700 w 2309452"/>
                <a:gd name="connsiteY40" fmla="*/ 1201377 h 2015765"/>
                <a:gd name="connsiteX41" fmla="*/ 0 w 2309452"/>
                <a:gd name="connsiteY41" fmla="*/ 803889 h 2015765"/>
                <a:gd name="connsiteX42" fmla="*/ 960277 w 2309452"/>
                <a:gd name="connsiteY42" fmla="*/ 27711 h 2015765"/>
                <a:gd name="connsiteX43" fmla="*/ 746418 w 2309452"/>
                <a:gd name="connsiteY43" fmla="*/ 397309 h 2015765"/>
                <a:gd name="connsiteX44" fmla="*/ 960277 w 2309452"/>
                <a:gd name="connsiteY44" fmla="*/ 767626 h 2015765"/>
                <a:gd name="connsiteX45" fmla="*/ 1387275 w 2309452"/>
                <a:gd name="connsiteY45" fmla="*/ 767626 h 2015765"/>
                <a:gd name="connsiteX46" fmla="*/ 1601134 w 2309452"/>
                <a:gd name="connsiteY46" fmla="*/ 397309 h 2015765"/>
                <a:gd name="connsiteX47" fmla="*/ 1387275 w 2309452"/>
                <a:gd name="connsiteY47" fmla="*/ 27711 h 2015765"/>
                <a:gd name="connsiteX48" fmla="*/ 944076 w 2309452"/>
                <a:gd name="connsiteY48" fmla="*/ 0 h 2015765"/>
                <a:gd name="connsiteX49" fmla="*/ 1403477 w 2309452"/>
                <a:gd name="connsiteY49" fmla="*/ 0 h 2015765"/>
                <a:gd name="connsiteX50" fmla="*/ 1633177 w 2309452"/>
                <a:gd name="connsiteY50" fmla="*/ 397309 h 2015765"/>
                <a:gd name="connsiteX51" fmla="*/ 1403477 w 2309452"/>
                <a:gd name="connsiteY51" fmla="*/ 794977 h 2015765"/>
                <a:gd name="connsiteX52" fmla="*/ 944076 w 2309452"/>
                <a:gd name="connsiteY52" fmla="*/ 794977 h 2015765"/>
                <a:gd name="connsiteX53" fmla="*/ 714375 w 2309452"/>
                <a:gd name="connsiteY53" fmla="*/ 397309 h 201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309452" h="2015765">
                  <a:moveTo>
                    <a:pt x="245542" y="1248485"/>
                  </a:moveTo>
                  <a:lnTo>
                    <a:pt x="32043" y="1618276"/>
                  </a:lnTo>
                  <a:lnTo>
                    <a:pt x="245542" y="1988067"/>
                  </a:lnTo>
                  <a:lnTo>
                    <a:pt x="672900" y="1988067"/>
                  </a:lnTo>
                  <a:lnTo>
                    <a:pt x="886399" y="1618276"/>
                  </a:lnTo>
                  <a:lnTo>
                    <a:pt x="672900" y="1248485"/>
                  </a:lnTo>
                  <a:close/>
                  <a:moveTo>
                    <a:pt x="1636192" y="1239003"/>
                  </a:moveTo>
                  <a:lnTo>
                    <a:pt x="1422693" y="1609364"/>
                  </a:lnTo>
                  <a:lnTo>
                    <a:pt x="1636192" y="1979726"/>
                  </a:lnTo>
                  <a:lnTo>
                    <a:pt x="2063550" y="1979726"/>
                  </a:lnTo>
                  <a:lnTo>
                    <a:pt x="2277409" y="1609364"/>
                  </a:lnTo>
                  <a:lnTo>
                    <a:pt x="2063550" y="1239003"/>
                  </a:lnTo>
                  <a:close/>
                  <a:moveTo>
                    <a:pt x="229700" y="1220787"/>
                  </a:moveTo>
                  <a:lnTo>
                    <a:pt x="689101" y="1220787"/>
                  </a:lnTo>
                  <a:lnTo>
                    <a:pt x="918802" y="1618276"/>
                  </a:lnTo>
                  <a:lnTo>
                    <a:pt x="689101" y="2015765"/>
                  </a:lnTo>
                  <a:lnTo>
                    <a:pt x="229700" y="2015765"/>
                  </a:lnTo>
                  <a:lnTo>
                    <a:pt x="0" y="1618276"/>
                  </a:lnTo>
                  <a:close/>
                  <a:moveTo>
                    <a:pt x="1620351" y="1211262"/>
                  </a:moveTo>
                  <a:lnTo>
                    <a:pt x="2079752" y="1211262"/>
                  </a:lnTo>
                  <a:lnTo>
                    <a:pt x="2309452" y="1609364"/>
                  </a:lnTo>
                  <a:lnTo>
                    <a:pt x="2079752" y="2007827"/>
                  </a:lnTo>
                  <a:lnTo>
                    <a:pt x="1620351" y="2007827"/>
                  </a:lnTo>
                  <a:lnTo>
                    <a:pt x="1390650" y="1609364"/>
                  </a:lnTo>
                  <a:close/>
                  <a:moveTo>
                    <a:pt x="933053" y="822325"/>
                  </a:moveTo>
                  <a:lnTo>
                    <a:pt x="1376759" y="822325"/>
                  </a:lnTo>
                  <a:lnTo>
                    <a:pt x="1598252" y="1206140"/>
                  </a:lnTo>
                  <a:lnTo>
                    <a:pt x="1376759" y="1590315"/>
                  </a:lnTo>
                  <a:lnTo>
                    <a:pt x="933053" y="1590315"/>
                  </a:lnTo>
                  <a:lnTo>
                    <a:pt x="711200" y="1206140"/>
                  </a:lnTo>
                  <a:close/>
                  <a:moveTo>
                    <a:pt x="245542" y="434098"/>
                  </a:moveTo>
                  <a:lnTo>
                    <a:pt x="32043" y="803889"/>
                  </a:lnTo>
                  <a:lnTo>
                    <a:pt x="245542" y="1173679"/>
                  </a:lnTo>
                  <a:lnTo>
                    <a:pt x="672900" y="1173679"/>
                  </a:lnTo>
                  <a:lnTo>
                    <a:pt x="886399" y="803889"/>
                  </a:lnTo>
                  <a:lnTo>
                    <a:pt x="672900" y="434098"/>
                  </a:lnTo>
                  <a:close/>
                  <a:moveTo>
                    <a:pt x="229700" y="406400"/>
                  </a:moveTo>
                  <a:lnTo>
                    <a:pt x="689101" y="406400"/>
                  </a:lnTo>
                  <a:lnTo>
                    <a:pt x="918802" y="803889"/>
                  </a:lnTo>
                  <a:lnTo>
                    <a:pt x="689101" y="1201377"/>
                  </a:lnTo>
                  <a:lnTo>
                    <a:pt x="229700" y="1201377"/>
                  </a:lnTo>
                  <a:lnTo>
                    <a:pt x="0" y="803889"/>
                  </a:lnTo>
                  <a:close/>
                  <a:moveTo>
                    <a:pt x="960277" y="27711"/>
                  </a:moveTo>
                  <a:lnTo>
                    <a:pt x="746418" y="397309"/>
                  </a:lnTo>
                  <a:lnTo>
                    <a:pt x="960277" y="767626"/>
                  </a:lnTo>
                  <a:lnTo>
                    <a:pt x="1387275" y="767626"/>
                  </a:lnTo>
                  <a:lnTo>
                    <a:pt x="1601134" y="397309"/>
                  </a:lnTo>
                  <a:lnTo>
                    <a:pt x="1387275" y="27711"/>
                  </a:lnTo>
                  <a:close/>
                  <a:moveTo>
                    <a:pt x="944076" y="0"/>
                  </a:moveTo>
                  <a:lnTo>
                    <a:pt x="1403477" y="0"/>
                  </a:lnTo>
                  <a:lnTo>
                    <a:pt x="1633177" y="397309"/>
                  </a:lnTo>
                  <a:lnTo>
                    <a:pt x="1403477" y="794977"/>
                  </a:lnTo>
                  <a:lnTo>
                    <a:pt x="944076" y="794977"/>
                  </a:lnTo>
                  <a:lnTo>
                    <a:pt x="714375" y="397309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10" name="Freeform 10"/>
            <p:cNvSpPr>
              <a:spLocks noChangeArrowheads="1"/>
            </p:cNvSpPr>
            <p:nvPr/>
          </p:nvSpPr>
          <p:spPr bwMode="auto">
            <a:xfrm>
              <a:off x="-908485" y="0"/>
              <a:ext cx="1405440" cy="1217280"/>
            </a:xfrm>
            <a:custGeom>
              <a:avLst/>
              <a:gdLst>
                <a:gd name="T0" fmla="*/ 852 w 3228"/>
                <a:gd name="T1" fmla="*/ 2718 h 2796"/>
                <a:gd name="T2" fmla="*/ 2376 w 3228"/>
                <a:gd name="T3" fmla="*/ 2718 h 2796"/>
                <a:gd name="T4" fmla="*/ 3138 w 3228"/>
                <a:gd name="T5" fmla="*/ 1397 h 2796"/>
                <a:gd name="T6" fmla="*/ 2376 w 3228"/>
                <a:gd name="T7" fmla="*/ 77 h 2796"/>
                <a:gd name="T8" fmla="*/ 852 w 3228"/>
                <a:gd name="T9" fmla="*/ 77 h 2796"/>
                <a:gd name="T10" fmla="*/ 89 w 3228"/>
                <a:gd name="T11" fmla="*/ 1397 h 2796"/>
                <a:gd name="T12" fmla="*/ 852 w 3228"/>
                <a:gd name="T13" fmla="*/ 2718 h 2796"/>
                <a:gd name="T14" fmla="*/ 2421 w 3228"/>
                <a:gd name="T15" fmla="*/ 2795 h 2796"/>
                <a:gd name="T16" fmla="*/ 807 w 3228"/>
                <a:gd name="T17" fmla="*/ 2795 h 2796"/>
                <a:gd name="T18" fmla="*/ 0 w 3228"/>
                <a:gd name="T19" fmla="*/ 1397 h 2796"/>
                <a:gd name="T20" fmla="*/ 807 w 3228"/>
                <a:gd name="T21" fmla="*/ 0 h 2796"/>
                <a:gd name="T22" fmla="*/ 2421 w 3228"/>
                <a:gd name="T23" fmla="*/ 0 h 2796"/>
                <a:gd name="T24" fmla="*/ 3227 w 3228"/>
                <a:gd name="T25" fmla="*/ 1397 h 2796"/>
                <a:gd name="T26" fmla="*/ 2421 w 3228"/>
                <a:gd name="T27" fmla="*/ 2795 h 2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28" h="2796">
                  <a:moveTo>
                    <a:pt x="852" y="2718"/>
                  </a:moveTo>
                  <a:lnTo>
                    <a:pt x="2376" y="2718"/>
                  </a:lnTo>
                  <a:lnTo>
                    <a:pt x="3138" y="1397"/>
                  </a:lnTo>
                  <a:lnTo>
                    <a:pt x="2376" y="77"/>
                  </a:lnTo>
                  <a:lnTo>
                    <a:pt x="852" y="77"/>
                  </a:lnTo>
                  <a:lnTo>
                    <a:pt x="89" y="1397"/>
                  </a:lnTo>
                  <a:lnTo>
                    <a:pt x="852" y="2718"/>
                  </a:lnTo>
                  <a:close/>
                  <a:moveTo>
                    <a:pt x="2421" y="2795"/>
                  </a:moveTo>
                  <a:lnTo>
                    <a:pt x="807" y="2795"/>
                  </a:lnTo>
                  <a:lnTo>
                    <a:pt x="0" y="1397"/>
                  </a:lnTo>
                  <a:lnTo>
                    <a:pt x="807" y="0"/>
                  </a:lnTo>
                  <a:lnTo>
                    <a:pt x="2421" y="0"/>
                  </a:lnTo>
                  <a:lnTo>
                    <a:pt x="3227" y="1397"/>
                  </a:lnTo>
                  <a:lnTo>
                    <a:pt x="2421" y="2795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-668575" y="725296"/>
              <a:ext cx="1931085" cy="1474125"/>
            </a:xfrm>
            <a:custGeom>
              <a:avLst/>
              <a:gdLst>
                <a:gd name="connsiteX0" fmla="*/ 245902 w 1596665"/>
                <a:gd name="connsiteY0" fmla="*/ 451561 h 1218840"/>
                <a:gd name="connsiteX1" fmla="*/ 32043 w 1596665"/>
                <a:gd name="connsiteY1" fmla="*/ 821352 h 1218840"/>
                <a:gd name="connsiteX2" fmla="*/ 245902 w 1596665"/>
                <a:gd name="connsiteY2" fmla="*/ 1190782 h 1218840"/>
                <a:gd name="connsiteX3" fmla="*/ 673260 w 1596665"/>
                <a:gd name="connsiteY3" fmla="*/ 1190782 h 1218840"/>
                <a:gd name="connsiteX4" fmla="*/ 886759 w 1596665"/>
                <a:gd name="connsiteY4" fmla="*/ 821352 h 1218840"/>
                <a:gd name="connsiteX5" fmla="*/ 673260 w 1596665"/>
                <a:gd name="connsiteY5" fmla="*/ 451561 h 1218840"/>
                <a:gd name="connsiteX6" fmla="*/ 229700 w 1596665"/>
                <a:gd name="connsiteY6" fmla="*/ 423863 h 1218840"/>
                <a:gd name="connsiteX7" fmla="*/ 689101 w 1596665"/>
                <a:gd name="connsiteY7" fmla="*/ 423863 h 1218840"/>
                <a:gd name="connsiteX8" fmla="*/ 918802 w 1596665"/>
                <a:gd name="connsiteY8" fmla="*/ 821352 h 1218840"/>
                <a:gd name="connsiteX9" fmla="*/ 689101 w 1596665"/>
                <a:gd name="connsiteY9" fmla="*/ 1218840 h 1218840"/>
                <a:gd name="connsiteX10" fmla="*/ 229700 w 1596665"/>
                <a:gd name="connsiteY10" fmla="*/ 1218840 h 1218840"/>
                <a:gd name="connsiteX11" fmla="*/ 0 w 1596665"/>
                <a:gd name="connsiteY11" fmla="*/ 821352 h 1218840"/>
                <a:gd name="connsiteX12" fmla="*/ 931195 w 1596665"/>
                <a:gd name="connsiteY12" fmla="*/ 0 h 1218840"/>
                <a:gd name="connsiteX13" fmla="*/ 1375082 w 1596665"/>
                <a:gd name="connsiteY13" fmla="*/ 0 h 1218840"/>
                <a:gd name="connsiteX14" fmla="*/ 1596665 w 1596665"/>
                <a:gd name="connsiteY14" fmla="*/ 383815 h 1218840"/>
                <a:gd name="connsiteX15" fmla="*/ 1375082 w 1596665"/>
                <a:gd name="connsiteY15" fmla="*/ 767990 h 1218840"/>
                <a:gd name="connsiteX16" fmla="*/ 931195 w 1596665"/>
                <a:gd name="connsiteY16" fmla="*/ 767990 h 1218840"/>
                <a:gd name="connsiteX17" fmla="*/ 709612 w 1596665"/>
                <a:gd name="connsiteY17" fmla="*/ 383815 h 121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6665" h="1218840">
                  <a:moveTo>
                    <a:pt x="245902" y="451561"/>
                  </a:moveTo>
                  <a:lnTo>
                    <a:pt x="32043" y="821352"/>
                  </a:lnTo>
                  <a:lnTo>
                    <a:pt x="245902" y="1190782"/>
                  </a:lnTo>
                  <a:lnTo>
                    <a:pt x="673260" y="1190782"/>
                  </a:lnTo>
                  <a:lnTo>
                    <a:pt x="886759" y="821352"/>
                  </a:lnTo>
                  <a:lnTo>
                    <a:pt x="673260" y="451561"/>
                  </a:lnTo>
                  <a:close/>
                  <a:moveTo>
                    <a:pt x="229700" y="423863"/>
                  </a:moveTo>
                  <a:lnTo>
                    <a:pt x="689101" y="423863"/>
                  </a:lnTo>
                  <a:lnTo>
                    <a:pt x="918802" y="821352"/>
                  </a:lnTo>
                  <a:lnTo>
                    <a:pt x="689101" y="1218840"/>
                  </a:lnTo>
                  <a:lnTo>
                    <a:pt x="229700" y="1218840"/>
                  </a:lnTo>
                  <a:lnTo>
                    <a:pt x="0" y="821352"/>
                  </a:lnTo>
                  <a:close/>
                  <a:moveTo>
                    <a:pt x="931195" y="0"/>
                  </a:moveTo>
                  <a:lnTo>
                    <a:pt x="1375082" y="0"/>
                  </a:lnTo>
                  <a:lnTo>
                    <a:pt x="1596665" y="383815"/>
                  </a:lnTo>
                  <a:lnTo>
                    <a:pt x="1375082" y="767990"/>
                  </a:lnTo>
                  <a:lnTo>
                    <a:pt x="931195" y="767990"/>
                  </a:lnTo>
                  <a:lnTo>
                    <a:pt x="709612" y="383815"/>
                  </a:lnTo>
                  <a:close/>
                </a:path>
              </a:pathLst>
            </a:custGeom>
            <a:solidFill>
              <a:schemeClr val="bg1">
                <a:lumMod val="95000"/>
                <a:alpha val="2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12" name="Freeform 12"/>
            <p:cNvSpPr>
              <a:spLocks noChangeArrowheads="1"/>
            </p:cNvSpPr>
            <p:nvPr/>
          </p:nvSpPr>
          <p:spPr bwMode="auto">
            <a:xfrm rot="21090634">
              <a:off x="7771745" y="5004969"/>
              <a:ext cx="4786248" cy="2451015"/>
            </a:xfrm>
            <a:custGeom>
              <a:avLst/>
              <a:gdLst>
                <a:gd name="T0" fmla="*/ 9393 w 10989"/>
                <a:gd name="T1" fmla="*/ 4874 h 5630"/>
                <a:gd name="T2" fmla="*/ 10455 w 10989"/>
                <a:gd name="T3" fmla="*/ 4256 h 5630"/>
                <a:gd name="T4" fmla="*/ 9201 w 10989"/>
                <a:gd name="T5" fmla="*/ 4787 h 5630"/>
                <a:gd name="T6" fmla="*/ 8501 w 10989"/>
                <a:gd name="T7" fmla="*/ 3630 h 5630"/>
                <a:gd name="T8" fmla="*/ 9538 w 10989"/>
                <a:gd name="T9" fmla="*/ 4147 h 5630"/>
                <a:gd name="T10" fmla="*/ 8667 w 10989"/>
                <a:gd name="T11" fmla="*/ 2179 h 5630"/>
                <a:gd name="T12" fmla="*/ 9321 w 10989"/>
                <a:gd name="T13" fmla="*/ 3377 h 5630"/>
                <a:gd name="T14" fmla="*/ 8134 w 10989"/>
                <a:gd name="T15" fmla="*/ 2716 h 5630"/>
                <a:gd name="T16" fmla="*/ 7076 w 10989"/>
                <a:gd name="T17" fmla="*/ 2069 h 5630"/>
                <a:gd name="T18" fmla="*/ 8435 w 10989"/>
                <a:gd name="T19" fmla="*/ 2044 h 5630"/>
                <a:gd name="T20" fmla="*/ 6377 w 10989"/>
                <a:gd name="T21" fmla="*/ 3459 h 5630"/>
                <a:gd name="T22" fmla="*/ 6221 w 10989"/>
                <a:gd name="T23" fmla="*/ 2298 h 5630"/>
                <a:gd name="T24" fmla="*/ 5881 w 10989"/>
                <a:gd name="T25" fmla="*/ 4022 h 5630"/>
                <a:gd name="T26" fmla="*/ 4805 w 10989"/>
                <a:gd name="T27" fmla="*/ 3475 h 5630"/>
                <a:gd name="T28" fmla="*/ 5861 w 10989"/>
                <a:gd name="T29" fmla="*/ 2910 h 5630"/>
                <a:gd name="T30" fmla="*/ 3927 w 10989"/>
                <a:gd name="T31" fmla="*/ 3333 h 5630"/>
                <a:gd name="T32" fmla="*/ 4081 w 10989"/>
                <a:gd name="T33" fmla="*/ 2179 h 5630"/>
                <a:gd name="T34" fmla="*/ 4727 w 10989"/>
                <a:gd name="T35" fmla="*/ 3371 h 5630"/>
                <a:gd name="T36" fmla="*/ 2728 w 10989"/>
                <a:gd name="T37" fmla="*/ 3996 h 5630"/>
                <a:gd name="T38" fmla="*/ 3445 w 10989"/>
                <a:gd name="T39" fmla="*/ 2838 h 5630"/>
                <a:gd name="T40" fmla="*/ 2397 w 10989"/>
                <a:gd name="T41" fmla="*/ 4691 h 5630"/>
                <a:gd name="T42" fmla="*/ 1333 w 10989"/>
                <a:gd name="T43" fmla="*/ 4062 h 5630"/>
                <a:gd name="T44" fmla="*/ 2680 w 10989"/>
                <a:gd name="T45" fmla="*/ 4024 h 5630"/>
                <a:gd name="T46" fmla="*/ 442 w 10989"/>
                <a:gd name="T47" fmla="*/ 4002 h 5630"/>
                <a:gd name="T48" fmla="*/ 1149 w 10989"/>
                <a:gd name="T49" fmla="*/ 2838 h 5630"/>
                <a:gd name="T50" fmla="*/ 5915 w 10989"/>
                <a:gd name="T51" fmla="*/ 1560 h 5630"/>
                <a:gd name="T52" fmla="*/ 6992 w 10989"/>
                <a:gd name="T53" fmla="*/ 925 h 5630"/>
                <a:gd name="T54" fmla="*/ 6885 w 10989"/>
                <a:gd name="T55" fmla="*/ 2128 h 5630"/>
                <a:gd name="T56" fmla="*/ 9176 w 10989"/>
                <a:gd name="T57" fmla="*/ 855 h 5630"/>
                <a:gd name="T58" fmla="*/ 9317 w 10989"/>
                <a:gd name="T59" fmla="*/ 2059 h 5630"/>
                <a:gd name="T60" fmla="*/ 8214 w 10989"/>
                <a:gd name="T61" fmla="*/ 1423 h 5630"/>
                <a:gd name="T62" fmla="*/ 10708 w 10989"/>
                <a:gd name="T63" fmla="*/ 694 h 5630"/>
                <a:gd name="T64" fmla="*/ 9653 w 10989"/>
                <a:gd name="T65" fmla="*/ 1331 h 5630"/>
                <a:gd name="T66" fmla="*/ 9683 w 10989"/>
                <a:gd name="T67" fmla="*/ 2963 h 5630"/>
                <a:gd name="T68" fmla="*/ 10477 w 10989"/>
                <a:gd name="T69" fmla="*/ 4041 h 5630"/>
                <a:gd name="T70" fmla="*/ 9415 w 10989"/>
                <a:gd name="T71" fmla="*/ 3485 h 5630"/>
                <a:gd name="T72" fmla="*/ 10783 w 10989"/>
                <a:gd name="T73" fmla="*/ 3614 h 5630"/>
                <a:gd name="T74" fmla="*/ 10557 w 10989"/>
                <a:gd name="T75" fmla="*/ 2812 h 5630"/>
                <a:gd name="T76" fmla="*/ 9425 w 10989"/>
                <a:gd name="T77" fmla="*/ 2168 h 5630"/>
                <a:gd name="T78" fmla="*/ 10533 w 10989"/>
                <a:gd name="T79" fmla="*/ 1472 h 5630"/>
                <a:gd name="T80" fmla="*/ 10498 w 10989"/>
                <a:gd name="T81" fmla="*/ 229 h 5630"/>
                <a:gd name="T82" fmla="*/ 9562 w 10989"/>
                <a:gd name="T83" fmla="*/ 267 h 5630"/>
                <a:gd name="T84" fmla="*/ 8436 w 10989"/>
                <a:gd name="T85" fmla="*/ 936 h 5630"/>
                <a:gd name="T86" fmla="*/ 7062 w 10989"/>
                <a:gd name="T87" fmla="*/ 898 h 5630"/>
                <a:gd name="T88" fmla="*/ 6136 w 10989"/>
                <a:gd name="T89" fmla="*/ 936 h 5630"/>
                <a:gd name="T90" fmla="*/ 6070 w 10989"/>
                <a:gd name="T91" fmla="*/ 2148 h 5630"/>
                <a:gd name="T92" fmla="*/ 5025 w 10989"/>
                <a:gd name="T93" fmla="*/ 2671 h 5630"/>
                <a:gd name="T94" fmla="*/ 3782 w 10989"/>
                <a:gd name="T95" fmla="*/ 2153 h 5630"/>
                <a:gd name="T96" fmla="*/ 2628 w 10989"/>
                <a:gd name="T97" fmla="*/ 2816 h 5630"/>
                <a:gd name="T98" fmla="*/ 1586 w 10989"/>
                <a:gd name="T99" fmla="*/ 3333 h 5630"/>
                <a:gd name="T100" fmla="*/ 340 w 10989"/>
                <a:gd name="T101" fmla="*/ 2816 h 5630"/>
                <a:gd name="T102" fmla="*/ 396 w 10989"/>
                <a:gd name="T103" fmla="*/ 4025 h 5630"/>
                <a:gd name="T104" fmla="*/ 1533 w 10989"/>
                <a:gd name="T105" fmla="*/ 4687 h 5630"/>
                <a:gd name="T106" fmla="*/ 2506 w 10989"/>
                <a:gd name="T107" fmla="*/ 4800 h 5630"/>
                <a:gd name="T108" fmla="*/ 3653 w 10989"/>
                <a:gd name="T109" fmla="*/ 4137 h 5630"/>
                <a:gd name="T110" fmla="*/ 4978 w 10989"/>
                <a:gd name="T111" fmla="*/ 4012 h 5630"/>
                <a:gd name="T112" fmla="*/ 5952 w 10989"/>
                <a:gd name="T113" fmla="*/ 4124 h 5630"/>
                <a:gd name="T114" fmla="*/ 7096 w 10989"/>
                <a:gd name="T115" fmla="*/ 3475 h 5630"/>
                <a:gd name="T116" fmla="*/ 8438 w 10989"/>
                <a:gd name="T117" fmla="*/ 3375 h 5630"/>
                <a:gd name="T118" fmla="*/ 8159 w 10989"/>
                <a:gd name="T119" fmla="*/ 4256 h 5630"/>
                <a:gd name="T120" fmla="*/ 9307 w 10989"/>
                <a:gd name="T121" fmla="*/ 4918 h 5630"/>
                <a:gd name="T122" fmla="*/ 10455 w 10989"/>
                <a:gd name="T123" fmla="*/ 5577 h 5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989" h="5630">
                  <a:moveTo>
                    <a:pt x="10505" y="5373"/>
                  </a:moveTo>
                  <a:lnTo>
                    <a:pt x="10505" y="5373"/>
                  </a:lnTo>
                  <a:cubicBezTo>
                    <a:pt x="10490" y="5365"/>
                    <a:pt x="10473" y="5360"/>
                    <a:pt x="10455" y="5360"/>
                  </a:cubicBezTo>
                  <a:lnTo>
                    <a:pt x="10455" y="5360"/>
                  </a:lnTo>
                  <a:cubicBezTo>
                    <a:pt x="10401" y="5360"/>
                    <a:pt x="10357" y="5398"/>
                    <a:pt x="10348" y="5449"/>
                  </a:cubicBezTo>
                  <a:lnTo>
                    <a:pt x="9831" y="5449"/>
                  </a:lnTo>
                  <a:lnTo>
                    <a:pt x="9831" y="5449"/>
                  </a:lnTo>
                  <a:cubicBezTo>
                    <a:pt x="9818" y="5380"/>
                    <a:pt x="9757" y="5327"/>
                    <a:pt x="9683" y="5327"/>
                  </a:cubicBezTo>
                  <a:lnTo>
                    <a:pt x="9683" y="5327"/>
                  </a:lnTo>
                  <a:cubicBezTo>
                    <a:pt x="9674" y="5327"/>
                    <a:pt x="9665" y="5328"/>
                    <a:pt x="9656" y="5330"/>
                  </a:cubicBezTo>
                  <a:lnTo>
                    <a:pt x="9393" y="4874"/>
                  </a:lnTo>
                  <a:lnTo>
                    <a:pt x="9393" y="4874"/>
                  </a:lnTo>
                  <a:cubicBezTo>
                    <a:pt x="9407" y="4856"/>
                    <a:pt x="9415" y="4834"/>
                    <a:pt x="9415" y="4809"/>
                  </a:cubicBezTo>
                  <a:lnTo>
                    <a:pt x="9415" y="4809"/>
                  </a:lnTo>
                  <a:cubicBezTo>
                    <a:pt x="9415" y="4786"/>
                    <a:pt x="9408" y="4765"/>
                    <a:pt x="9395" y="4747"/>
                  </a:cubicBezTo>
                  <a:lnTo>
                    <a:pt x="9657" y="4294"/>
                  </a:lnTo>
                  <a:lnTo>
                    <a:pt x="9657" y="4294"/>
                  </a:lnTo>
                  <a:cubicBezTo>
                    <a:pt x="9667" y="4297"/>
                    <a:pt x="9678" y="4298"/>
                    <a:pt x="9689" y="4298"/>
                  </a:cubicBezTo>
                  <a:lnTo>
                    <a:pt x="9689" y="4298"/>
                  </a:lnTo>
                  <a:cubicBezTo>
                    <a:pt x="9763" y="4298"/>
                    <a:pt x="9824" y="4246"/>
                    <a:pt x="9837" y="4176"/>
                  </a:cubicBezTo>
                  <a:lnTo>
                    <a:pt x="10351" y="4176"/>
                  </a:lnTo>
                  <a:lnTo>
                    <a:pt x="10351" y="4176"/>
                  </a:lnTo>
                  <a:cubicBezTo>
                    <a:pt x="10363" y="4221"/>
                    <a:pt x="10405" y="4256"/>
                    <a:pt x="10455" y="4256"/>
                  </a:cubicBezTo>
                  <a:lnTo>
                    <a:pt x="10455" y="4256"/>
                  </a:lnTo>
                  <a:cubicBezTo>
                    <a:pt x="10471" y="4256"/>
                    <a:pt x="10486" y="4251"/>
                    <a:pt x="10500" y="4245"/>
                  </a:cubicBezTo>
                  <a:lnTo>
                    <a:pt x="10752" y="4681"/>
                  </a:lnTo>
                  <a:lnTo>
                    <a:pt x="10752" y="4681"/>
                  </a:lnTo>
                  <a:cubicBezTo>
                    <a:pt x="10712" y="4708"/>
                    <a:pt x="10685" y="4754"/>
                    <a:pt x="10685" y="4806"/>
                  </a:cubicBezTo>
                  <a:lnTo>
                    <a:pt x="10685" y="4806"/>
                  </a:lnTo>
                  <a:cubicBezTo>
                    <a:pt x="10685" y="4860"/>
                    <a:pt x="10714" y="4908"/>
                    <a:pt x="10758" y="4935"/>
                  </a:cubicBezTo>
                  <a:lnTo>
                    <a:pt x="10505" y="5373"/>
                  </a:lnTo>
                  <a:close/>
                  <a:moveTo>
                    <a:pt x="9348" y="4709"/>
                  </a:moveTo>
                  <a:lnTo>
                    <a:pt x="9348" y="4709"/>
                  </a:lnTo>
                  <a:cubicBezTo>
                    <a:pt x="9335" y="4704"/>
                    <a:pt x="9322" y="4701"/>
                    <a:pt x="9307" y="4701"/>
                  </a:cubicBezTo>
                  <a:lnTo>
                    <a:pt x="9307" y="4701"/>
                  </a:lnTo>
                  <a:cubicBezTo>
                    <a:pt x="9255" y="4701"/>
                    <a:pt x="9211" y="4738"/>
                    <a:pt x="9201" y="4787"/>
                  </a:cubicBezTo>
                  <a:lnTo>
                    <a:pt x="8684" y="4787"/>
                  </a:lnTo>
                  <a:lnTo>
                    <a:pt x="8684" y="4787"/>
                  </a:lnTo>
                  <a:cubicBezTo>
                    <a:pt x="8670" y="4717"/>
                    <a:pt x="8609" y="4665"/>
                    <a:pt x="8536" y="4665"/>
                  </a:cubicBezTo>
                  <a:lnTo>
                    <a:pt x="8536" y="4665"/>
                  </a:lnTo>
                  <a:cubicBezTo>
                    <a:pt x="8523" y="4665"/>
                    <a:pt x="8512" y="4666"/>
                    <a:pt x="8500" y="4669"/>
                  </a:cubicBezTo>
                  <a:lnTo>
                    <a:pt x="8240" y="4219"/>
                  </a:lnTo>
                  <a:lnTo>
                    <a:pt x="8240" y="4219"/>
                  </a:lnTo>
                  <a:cubicBezTo>
                    <a:pt x="8257" y="4200"/>
                    <a:pt x="8268" y="4175"/>
                    <a:pt x="8268" y="4147"/>
                  </a:cubicBezTo>
                  <a:lnTo>
                    <a:pt x="8268" y="4147"/>
                  </a:lnTo>
                  <a:cubicBezTo>
                    <a:pt x="8268" y="4120"/>
                    <a:pt x="8258" y="4097"/>
                    <a:pt x="8242" y="4077"/>
                  </a:cubicBezTo>
                  <a:lnTo>
                    <a:pt x="8501" y="3630"/>
                  </a:lnTo>
                  <a:lnTo>
                    <a:pt x="8501" y="3630"/>
                  </a:lnTo>
                  <a:cubicBezTo>
                    <a:pt x="8514" y="3633"/>
                    <a:pt x="8527" y="3636"/>
                    <a:pt x="8542" y="3636"/>
                  </a:cubicBezTo>
                  <a:lnTo>
                    <a:pt x="8542" y="3636"/>
                  </a:lnTo>
                  <a:cubicBezTo>
                    <a:pt x="8616" y="3636"/>
                    <a:pt x="8677" y="3583"/>
                    <a:pt x="8690" y="3514"/>
                  </a:cubicBezTo>
                  <a:lnTo>
                    <a:pt x="9203" y="3514"/>
                  </a:lnTo>
                  <a:lnTo>
                    <a:pt x="9203" y="3514"/>
                  </a:lnTo>
                  <a:cubicBezTo>
                    <a:pt x="9216" y="3559"/>
                    <a:pt x="9257" y="3593"/>
                    <a:pt x="9307" y="3593"/>
                  </a:cubicBezTo>
                  <a:lnTo>
                    <a:pt x="9307" y="3593"/>
                  </a:lnTo>
                  <a:cubicBezTo>
                    <a:pt x="9317" y="3593"/>
                    <a:pt x="9327" y="3591"/>
                    <a:pt x="9336" y="3588"/>
                  </a:cubicBezTo>
                  <a:lnTo>
                    <a:pt x="9592" y="4031"/>
                  </a:lnTo>
                  <a:lnTo>
                    <a:pt x="9592" y="4031"/>
                  </a:lnTo>
                  <a:cubicBezTo>
                    <a:pt x="9559" y="4059"/>
                    <a:pt x="9538" y="4100"/>
                    <a:pt x="9538" y="4147"/>
                  </a:cubicBezTo>
                  <a:lnTo>
                    <a:pt x="9538" y="4147"/>
                  </a:lnTo>
                  <a:cubicBezTo>
                    <a:pt x="9538" y="4198"/>
                    <a:pt x="9564" y="4242"/>
                    <a:pt x="9602" y="4270"/>
                  </a:cubicBezTo>
                  <a:lnTo>
                    <a:pt x="9348" y="4709"/>
                  </a:lnTo>
                  <a:close/>
                  <a:moveTo>
                    <a:pt x="8218" y="2891"/>
                  </a:moveTo>
                  <a:lnTo>
                    <a:pt x="8218" y="2891"/>
                  </a:lnTo>
                  <a:cubicBezTo>
                    <a:pt x="8233" y="2873"/>
                    <a:pt x="8242" y="2849"/>
                    <a:pt x="8242" y="2824"/>
                  </a:cubicBezTo>
                  <a:lnTo>
                    <a:pt x="8242" y="2824"/>
                  </a:lnTo>
                  <a:cubicBezTo>
                    <a:pt x="8242" y="2795"/>
                    <a:pt x="8231" y="2769"/>
                    <a:pt x="8213" y="2750"/>
                  </a:cubicBezTo>
                  <a:lnTo>
                    <a:pt x="8465" y="2313"/>
                  </a:lnTo>
                  <a:lnTo>
                    <a:pt x="8465" y="2313"/>
                  </a:lnTo>
                  <a:cubicBezTo>
                    <a:pt x="8481" y="2319"/>
                    <a:pt x="8498" y="2323"/>
                    <a:pt x="8516" y="2323"/>
                  </a:cubicBezTo>
                  <a:lnTo>
                    <a:pt x="8516" y="2323"/>
                  </a:lnTo>
                  <a:cubicBezTo>
                    <a:pt x="8597" y="2323"/>
                    <a:pt x="8663" y="2259"/>
                    <a:pt x="8667" y="2179"/>
                  </a:cubicBezTo>
                  <a:lnTo>
                    <a:pt x="9210" y="2179"/>
                  </a:lnTo>
                  <a:lnTo>
                    <a:pt x="9210" y="2179"/>
                  </a:lnTo>
                  <a:cubicBezTo>
                    <a:pt x="9215" y="2233"/>
                    <a:pt x="9261" y="2275"/>
                    <a:pt x="9317" y="2275"/>
                  </a:cubicBezTo>
                  <a:lnTo>
                    <a:pt x="9317" y="2275"/>
                  </a:lnTo>
                  <a:cubicBezTo>
                    <a:pt x="9322" y="2275"/>
                    <a:pt x="9327" y="2275"/>
                    <a:pt x="9332" y="2274"/>
                  </a:cubicBezTo>
                  <a:lnTo>
                    <a:pt x="9579" y="2702"/>
                  </a:lnTo>
                  <a:lnTo>
                    <a:pt x="9579" y="2702"/>
                  </a:lnTo>
                  <a:cubicBezTo>
                    <a:pt x="9550" y="2730"/>
                    <a:pt x="9532" y="2768"/>
                    <a:pt x="9532" y="2812"/>
                  </a:cubicBezTo>
                  <a:lnTo>
                    <a:pt x="9532" y="2812"/>
                  </a:lnTo>
                  <a:cubicBezTo>
                    <a:pt x="9532" y="2856"/>
                    <a:pt x="9552" y="2896"/>
                    <a:pt x="9582" y="2924"/>
                  </a:cubicBezTo>
                  <a:lnTo>
                    <a:pt x="9321" y="3377"/>
                  </a:lnTo>
                  <a:lnTo>
                    <a:pt x="9321" y="3377"/>
                  </a:lnTo>
                  <a:cubicBezTo>
                    <a:pt x="9316" y="3377"/>
                    <a:pt x="9312" y="3376"/>
                    <a:pt x="9307" y="3376"/>
                  </a:cubicBezTo>
                  <a:lnTo>
                    <a:pt x="9307" y="3376"/>
                  </a:lnTo>
                  <a:cubicBezTo>
                    <a:pt x="9258" y="3376"/>
                    <a:pt x="9218" y="3408"/>
                    <a:pt x="9204" y="3453"/>
                  </a:cubicBezTo>
                  <a:lnTo>
                    <a:pt x="8690" y="3453"/>
                  </a:lnTo>
                  <a:lnTo>
                    <a:pt x="8690" y="3453"/>
                  </a:lnTo>
                  <a:cubicBezTo>
                    <a:pt x="8675" y="3385"/>
                    <a:pt x="8614" y="3333"/>
                    <a:pt x="8542" y="3333"/>
                  </a:cubicBezTo>
                  <a:lnTo>
                    <a:pt x="8542" y="3333"/>
                  </a:lnTo>
                  <a:cubicBezTo>
                    <a:pt x="8521" y="3333"/>
                    <a:pt x="8500" y="3338"/>
                    <a:pt x="8481" y="3346"/>
                  </a:cubicBezTo>
                  <a:lnTo>
                    <a:pt x="8218" y="2891"/>
                  </a:lnTo>
                  <a:close/>
                  <a:moveTo>
                    <a:pt x="8169" y="2722"/>
                  </a:moveTo>
                  <a:lnTo>
                    <a:pt x="8169" y="2722"/>
                  </a:lnTo>
                  <a:cubicBezTo>
                    <a:pt x="8158" y="2718"/>
                    <a:pt x="8146" y="2716"/>
                    <a:pt x="8134" y="2716"/>
                  </a:cubicBezTo>
                  <a:lnTo>
                    <a:pt x="8134" y="2716"/>
                  </a:lnTo>
                  <a:cubicBezTo>
                    <a:pt x="8086" y="2716"/>
                    <a:pt x="8046" y="2747"/>
                    <a:pt x="8031" y="2790"/>
                  </a:cubicBezTo>
                  <a:lnTo>
                    <a:pt x="7517" y="2790"/>
                  </a:lnTo>
                  <a:lnTo>
                    <a:pt x="7517" y="2790"/>
                  </a:lnTo>
                  <a:cubicBezTo>
                    <a:pt x="7503" y="2722"/>
                    <a:pt x="7442" y="2671"/>
                    <a:pt x="7370" y="2671"/>
                  </a:cubicBezTo>
                  <a:lnTo>
                    <a:pt x="7370" y="2671"/>
                  </a:lnTo>
                  <a:cubicBezTo>
                    <a:pt x="7356" y="2671"/>
                    <a:pt x="7342" y="2673"/>
                    <a:pt x="7329" y="2677"/>
                  </a:cubicBezTo>
                  <a:lnTo>
                    <a:pt x="7065" y="2218"/>
                  </a:lnTo>
                  <a:lnTo>
                    <a:pt x="7065" y="2218"/>
                  </a:lnTo>
                  <a:cubicBezTo>
                    <a:pt x="7086" y="2198"/>
                    <a:pt x="7100" y="2170"/>
                    <a:pt x="7100" y="2138"/>
                  </a:cubicBezTo>
                  <a:lnTo>
                    <a:pt x="7100" y="2138"/>
                  </a:lnTo>
                  <a:cubicBezTo>
                    <a:pt x="7100" y="2112"/>
                    <a:pt x="7091" y="2088"/>
                    <a:pt x="7076" y="2069"/>
                  </a:cubicBezTo>
                  <a:lnTo>
                    <a:pt x="7335" y="1621"/>
                  </a:lnTo>
                  <a:lnTo>
                    <a:pt x="7335" y="1621"/>
                  </a:lnTo>
                  <a:cubicBezTo>
                    <a:pt x="7348" y="1624"/>
                    <a:pt x="7360" y="1626"/>
                    <a:pt x="7374" y="1626"/>
                  </a:cubicBezTo>
                  <a:lnTo>
                    <a:pt x="7374" y="1626"/>
                  </a:lnTo>
                  <a:cubicBezTo>
                    <a:pt x="7443" y="1626"/>
                    <a:pt x="7501" y="1580"/>
                    <a:pt x="7520" y="1517"/>
                  </a:cubicBezTo>
                  <a:lnTo>
                    <a:pt x="8033" y="1517"/>
                  </a:lnTo>
                  <a:lnTo>
                    <a:pt x="8033" y="1517"/>
                  </a:lnTo>
                  <a:cubicBezTo>
                    <a:pt x="8040" y="1570"/>
                    <a:pt x="8085" y="1611"/>
                    <a:pt x="8140" y="1611"/>
                  </a:cubicBezTo>
                  <a:lnTo>
                    <a:pt x="8140" y="1611"/>
                  </a:lnTo>
                  <a:cubicBezTo>
                    <a:pt x="8154" y="1611"/>
                    <a:pt x="8168" y="1608"/>
                    <a:pt x="8180" y="1603"/>
                  </a:cubicBezTo>
                  <a:lnTo>
                    <a:pt x="8435" y="2044"/>
                  </a:lnTo>
                  <a:lnTo>
                    <a:pt x="8435" y="2044"/>
                  </a:lnTo>
                  <a:cubicBezTo>
                    <a:pt x="8393" y="2071"/>
                    <a:pt x="8365" y="2118"/>
                    <a:pt x="8365" y="2172"/>
                  </a:cubicBezTo>
                  <a:lnTo>
                    <a:pt x="8365" y="2172"/>
                  </a:lnTo>
                  <a:cubicBezTo>
                    <a:pt x="8365" y="2218"/>
                    <a:pt x="8387" y="2260"/>
                    <a:pt x="8420" y="2288"/>
                  </a:cubicBezTo>
                  <a:lnTo>
                    <a:pt x="8169" y="2722"/>
                  </a:lnTo>
                  <a:close/>
                  <a:moveTo>
                    <a:pt x="7273" y="2938"/>
                  </a:moveTo>
                  <a:lnTo>
                    <a:pt x="7022" y="3373"/>
                  </a:lnTo>
                  <a:lnTo>
                    <a:pt x="7022" y="3373"/>
                  </a:lnTo>
                  <a:cubicBezTo>
                    <a:pt x="7012" y="3369"/>
                    <a:pt x="7000" y="3367"/>
                    <a:pt x="6987" y="3367"/>
                  </a:cubicBezTo>
                  <a:lnTo>
                    <a:pt x="6987" y="3367"/>
                  </a:lnTo>
                  <a:cubicBezTo>
                    <a:pt x="6933" y="3367"/>
                    <a:pt x="6888" y="3407"/>
                    <a:pt x="6881" y="3459"/>
                  </a:cubicBezTo>
                  <a:lnTo>
                    <a:pt x="6377" y="3459"/>
                  </a:lnTo>
                  <a:lnTo>
                    <a:pt x="6377" y="3459"/>
                  </a:lnTo>
                  <a:cubicBezTo>
                    <a:pt x="6370" y="3381"/>
                    <a:pt x="6306" y="3320"/>
                    <a:pt x="6226" y="3320"/>
                  </a:cubicBezTo>
                  <a:lnTo>
                    <a:pt x="6226" y="3320"/>
                  </a:lnTo>
                  <a:cubicBezTo>
                    <a:pt x="6207" y="3320"/>
                    <a:pt x="6189" y="3324"/>
                    <a:pt x="6173" y="3330"/>
                  </a:cubicBezTo>
                  <a:lnTo>
                    <a:pt x="5917" y="2888"/>
                  </a:lnTo>
                  <a:lnTo>
                    <a:pt x="5917" y="2888"/>
                  </a:lnTo>
                  <a:cubicBezTo>
                    <a:pt x="5942" y="2868"/>
                    <a:pt x="5959" y="2837"/>
                    <a:pt x="5959" y="2802"/>
                  </a:cubicBezTo>
                  <a:lnTo>
                    <a:pt x="5959" y="2802"/>
                  </a:lnTo>
                  <a:cubicBezTo>
                    <a:pt x="5959" y="2772"/>
                    <a:pt x="5946" y="2745"/>
                    <a:pt x="5926" y="2726"/>
                  </a:cubicBezTo>
                  <a:lnTo>
                    <a:pt x="6176" y="2292"/>
                  </a:lnTo>
                  <a:lnTo>
                    <a:pt x="6176" y="2292"/>
                  </a:lnTo>
                  <a:cubicBezTo>
                    <a:pt x="6191" y="2296"/>
                    <a:pt x="6205" y="2298"/>
                    <a:pt x="6221" y="2298"/>
                  </a:cubicBezTo>
                  <a:lnTo>
                    <a:pt x="6221" y="2298"/>
                  </a:lnTo>
                  <a:cubicBezTo>
                    <a:pt x="6291" y="2298"/>
                    <a:pt x="6350" y="2250"/>
                    <a:pt x="6367" y="2186"/>
                  </a:cubicBezTo>
                  <a:lnTo>
                    <a:pt x="6895" y="2186"/>
                  </a:lnTo>
                  <a:lnTo>
                    <a:pt x="6895" y="2186"/>
                  </a:lnTo>
                  <a:cubicBezTo>
                    <a:pt x="6913" y="2222"/>
                    <a:pt x="6949" y="2246"/>
                    <a:pt x="6992" y="2246"/>
                  </a:cubicBezTo>
                  <a:lnTo>
                    <a:pt x="6992" y="2246"/>
                  </a:lnTo>
                  <a:cubicBezTo>
                    <a:pt x="6997" y="2246"/>
                    <a:pt x="7002" y="2245"/>
                    <a:pt x="7007" y="2244"/>
                  </a:cubicBezTo>
                  <a:lnTo>
                    <a:pt x="7273" y="2706"/>
                  </a:lnTo>
                  <a:lnTo>
                    <a:pt x="7273" y="2706"/>
                  </a:lnTo>
                  <a:cubicBezTo>
                    <a:pt x="7240" y="2734"/>
                    <a:pt x="7219" y="2775"/>
                    <a:pt x="7219" y="2822"/>
                  </a:cubicBezTo>
                  <a:lnTo>
                    <a:pt x="7219" y="2822"/>
                  </a:lnTo>
                  <a:cubicBezTo>
                    <a:pt x="7219" y="2869"/>
                    <a:pt x="7240" y="2911"/>
                    <a:pt x="7273" y="2938"/>
                  </a:cubicBezTo>
                  <a:close/>
                  <a:moveTo>
                    <a:pt x="5881" y="4022"/>
                  </a:moveTo>
                  <a:lnTo>
                    <a:pt x="5881" y="4022"/>
                  </a:lnTo>
                  <a:cubicBezTo>
                    <a:pt x="5869" y="4018"/>
                    <a:pt x="5857" y="4016"/>
                    <a:pt x="5844" y="4016"/>
                  </a:cubicBezTo>
                  <a:lnTo>
                    <a:pt x="5844" y="4016"/>
                  </a:lnTo>
                  <a:cubicBezTo>
                    <a:pt x="5788" y="4016"/>
                    <a:pt x="5743" y="4057"/>
                    <a:pt x="5737" y="4112"/>
                  </a:cubicBezTo>
                  <a:lnTo>
                    <a:pt x="5230" y="4112"/>
                  </a:lnTo>
                  <a:lnTo>
                    <a:pt x="5230" y="4112"/>
                  </a:lnTo>
                  <a:cubicBezTo>
                    <a:pt x="5223" y="4034"/>
                    <a:pt x="5158" y="3973"/>
                    <a:pt x="5079" y="3973"/>
                  </a:cubicBezTo>
                  <a:lnTo>
                    <a:pt x="5079" y="3973"/>
                  </a:lnTo>
                  <a:cubicBezTo>
                    <a:pt x="5058" y="3973"/>
                    <a:pt x="5039" y="3977"/>
                    <a:pt x="5021" y="3985"/>
                  </a:cubicBezTo>
                  <a:lnTo>
                    <a:pt x="4772" y="3553"/>
                  </a:lnTo>
                  <a:lnTo>
                    <a:pt x="4772" y="3553"/>
                  </a:lnTo>
                  <a:cubicBezTo>
                    <a:pt x="4792" y="3534"/>
                    <a:pt x="4805" y="3506"/>
                    <a:pt x="4805" y="3475"/>
                  </a:cubicBezTo>
                  <a:lnTo>
                    <a:pt x="4805" y="3475"/>
                  </a:lnTo>
                  <a:cubicBezTo>
                    <a:pt x="4805" y="3445"/>
                    <a:pt x="4793" y="3417"/>
                    <a:pt x="4773" y="3398"/>
                  </a:cubicBezTo>
                  <a:lnTo>
                    <a:pt x="5028" y="2955"/>
                  </a:lnTo>
                  <a:lnTo>
                    <a:pt x="5028" y="2955"/>
                  </a:lnTo>
                  <a:cubicBezTo>
                    <a:pt x="5044" y="2960"/>
                    <a:pt x="5061" y="2964"/>
                    <a:pt x="5079" y="2964"/>
                  </a:cubicBezTo>
                  <a:lnTo>
                    <a:pt x="5079" y="2964"/>
                  </a:lnTo>
                  <a:cubicBezTo>
                    <a:pt x="5154" y="2964"/>
                    <a:pt x="5216" y="2909"/>
                    <a:pt x="5228" y="2838"/>
                  </a:cubicBezTo>
                  <a:lnTo>
                    <a:pt x="5748" y="2838"/>
                  </a:lnTo>
                  <a:lnTo>
                    <a:pt x="5748" y="2838"/>
                  </a:lnTo>
                  <a:cubicBezTo>
                    <a:pt x="5763" y="2881"/>
                    <a:pt x="5803" y="2911"/>
                    <a:pt x="5850" y="2911"/>
                  </a:cubicBezTo>
                  <a:lnTo>
                    <a:pt x="5850" y="2911"/>
                  </a:lnTo>
                  <a:cubicBezTo>
                    <a:pt x="5854" y="2911"/>
                    <a:pt x="5858" y="2911"/>
                    <a:pt x="5861" y="2910"/>
                  </a:cubicBezTo>
                  <a:lnTo>
                    <a:pt x="6123" y="3362"/>
                  </a:lnTo>
                  <a:lnTo>
                    <a:pt x="6123" y="3362"/>
                  </a:lnTo>
                  <a:cubicBezTo>
                    <a:pt x="6093" y="3390"/>
                    <a:pt x="6075" y="3428"/>
                    <a:pt x="6075" y="3471"/>
                  </a:cubicBezTo>
                  <a:lnTo>
                    <a:pt x="6075" y="3471"/>
                  </a:lnTo>
                  <a:cubicBezTo>
                    <a:pt x="6075" y="3519"/>
                    <a:pt x="6097" y="3561"/>
                    <a:pt x="6131" y="3589"/>
                  </a:cubicBezTo>
                  <a:lnTo>
                    <a:pt x="5881" y="4022"/>
                  </a:lnTo>
                  <a:close/>
                  <a:moveTo>
                    <a:pt x="4697" y="3367"/>
                  </a:moveTo>
                  <a:lnTo>
                    <a:pt x="4697" y="3367"/>
                  </a:lnTo>
                  <a:cubicBezTo>
                    <a:pt x="4645" y="3367"/>
                    <a:pt x="4601" y="3403"/>
                    <a:pt x="4591" y="3453"/>
                  </a:cubicBezTo>
                  <a:lnTo>
                    <a:pt x="4074" y="3453"/>
                  </a:lnTo>
                  <a:lnTo>
                    <a:pt x="4074" y="3453"/>
                  </a:lnTo>
                  <a:cubicBezTo>
                    <a:pt x="4060" y="3385"/>
                    <a:pt x="3999" y="3333"/>
                    <a:pt x="3927" y="3333"/>
                  </a:cubicBezTo>
                  <a:lnTo>
                    <a:pt x="3927" y="3333"/>
                  </a:lnTo>
                  <a:cubicBezTo>
                    <a:pt x="3912" y="3333"/>
                    <a:pt x="3897" y="3336"/>
                    <a:pt x="3883" y="3340"/>
                  </a:cubicBezTo>
                  <a:lnTo>
                    <a:pt x="3626" y="2894"/>
                  </a:lnTo>
                  <a:lnTo>
                    <a:pt x="3626" y="2894"/>
                  </a:lnTo>
                  <a:cubicBezTo>
                    <a:pt x="3646" y="2874"/>
                    <a:pt x="3659" y="2846"/>
                    <a:pt x="3659" y="2816"/>
                  </a:cubicBezTo>
                  <a:lnTo>
                    <a:pt x="3659" y="2816"/>
                  </a:lnTo>
                  <a:cubicBezTo>
                    <a:pt x="3659" y="2785"/>
                    <a:pt x="3646" y="2757"/>
                    <a:pt x="3626" y="2738"/>
                  </a:cubicBezTo>
                  <a:lnTo>
                    <a:pt x="3881" y="2295"/>
                  </a:lnTo>
                  <a:lnTo>
                    <a:pt x="3881" y="2295"/>
                  </a:lnTo>
                  <a:cubicBezTo>
                    <a:pt x="3897" y="2302"/>
                    <a:pt x="3915" y="2304"/>
                    <a:pt x="3933" y="2304"/>
                  </a:cubicBezTo>
                  <a:lnTo>
                    <a:pt x="3933" y="2304"/>
                  </a:lnTo>
                  <a:cubicBezTo>
                    <a:pt x="4007" y="2304"/>
                    <a:pt x="4070" y="2250"/>
                    <a:pt x="4081" y="2179"/>
                  </a:cubicBezTo>
                  <a:lnTo>
                    <a:pt x="4592" y="2179"/>
                  </a:lnTo>
                  <a:lnTo>
                    <a:pt x="4592" y="2179"/>
                  </a:lnTo>
                  <a:cubicBezTo>
                    <a:pt x="4604" y="2227"/>
                    <a:pt x="4646" y="2262"/>
                    <a:pt x="4697" y="2262"/>
                  </a:cubicBezTo>
                  <a:lnTo>
                    <a:pt x="4697" y="2262"/>
                  </a:lnTo>
                  <a:cubicBezTo>
                    <a:pt x="4708" y="2262"/>
                    <a:pt x="4717" y="2260"/>
                    <a:pt x="4727" y="2257"/>
                  </a:cubicBezTo>
                  <a:lnTo>
                    <a:pt x="4981" y="2698"/>
                  </a:lnTo>
                  <a:lnTo>
                    <a:pt x="4981" y="2698"/>
                  </a:lnTo>
                  <a:cubicBezTo>
                    <a:pt x="4949" y="2726"/>
                    <a:pt x="4928" y="2767"/>
                    <a:pt x="4928" y="2812"/>
                  </a:cubicBezTo>
                  <a:lnTo>
                    <a:pt x="4928" y="2812"/>
                  </a:lnTo>
                  <a:cubicBezTo>
                    <a:pt x="4928" y="2859"/>
                    <a:pt x="4949" y="2901"/>
                    <a:pt x="4982" y="2929"/>
                  </a:cubicBezTo>
                  <a:lnTo>
                    <a:pt x="4727" y="3371"/>
                  </a:lnTo>
                  <a:lnTo>
                    <a:pt x="4727" y="3371"/>
                  </a:lnTo>
                  <a:cubicBezTo>
                    <a:pt x="4718" y="3369"/>
                    <a:pt x="4708" y="3367"/>
                    <a:pt x="4697" y="3367"/>
                  </a:cubicBezTo>
                  <a:lnTo>
                    <a:pt x="3827" y="3597"/>
                  </a:lnTo>
                  <a:lnTo>
                    <a:pt x="3575" y="4034"/>
                  </a:lnTo>
                  <a:lnTo>
                    <a:pt x="3575" y="4034"/>
                  </a:lnTo>
                  <a:cubicBezTo>
                    <a:pt x="3565" y="4031"/>
                    <a:pt x="3555" y="4029"/>
                    <a:pt x="3545" y="4029"/>
                  </a:cubicBezTo>
                  <a:lnTo>
                    <a:pt x="3545" y="4029"/>
                  </a:lnTo>
                  <a:cubicBezTo>
                    <a:pt x="3493" y="4029"/>
                    <a:pt x="3451" y="4065"/>
                    <a:pt x="3440" y="4112"/>
                  </a:cubicBezTo>
                  <a:lnTo>
                    <a:pt x="2928" y="4112"/>
                  </a:lnTo>
                  <a:lnTo>
                    <a:pt x="2928" y="4112"/>
                  </a:lnTo>
                  <a:cubicBezTo>
                    <a:pt x="2916" y="4040"/>
                    <a:pt x="2855" y="3986"/>
                    <a:pt x="2779" y="3986"/>
                  </a:cubicBezTo>
                  <a:lnTo>
                    <a:pt x="2779" y="3986"/>
                  </a:lnTo>
                  <a:cubicBezTo>
                    <a:pt x="2761" y="3986"/>
                    <a:pt x="2744" y="3990"/>
                    <a:pt x="2728" y="3996"/>
                  </a:cubicBezTo>
                  <a:lnTo>
                    <a:pt x="2472" y="3553"/>
                  </a:lnTo>
                  <a:lnTo>
                    <a:pt x="2472" y="3553"/>
                  </a:lnTo>
                  <a:cubicBezTo>
                    <a:pt x="2493" y="3534"/>
                    <a:pt x="2506" y="3506"/>
                    <a:pt x="2506" y="3475"/>
                  </a:cubicBezTo>
                  <a:lnTo>
                    <a:pt x="2506" y="3475"/>
                  </a:lnTo>
                  <a:cubicBezTo>
                    <a:pt x="2506" y="3444"/>
                    <a:pt x="2493" y="3417"/>
                    <a:pt x="2472" y="3397"/>
                  </a:cubicBezTo>
                  <a:lnTo>
                    <a:pt x="2726" y="2957"/>
                  </a:lnTo>
                  <a:lnTo>
                    <a:pt x="2726" y="2957"/>
                  </a:lnTo>
                  <a:cubicBezTo>
                    <a:pt x="2742" y="2963"/>
                    <a:pt x="2761" y="2967"/>
                    <a:pt x="2779" y="2967"/>
                  </a:cubicBezTo>
                  <a:lnTo>
                    <a:pt x="2779" y="2967"/>
                  </a:lnTo>
                  <a:cubicBezTo>
                    <a:pt x="2855" y="2967"/>
                    <a:pt x="2918" y="2911"/>
                    <a:pt x="2928" y="2838"/>
                  </a:cubicBezTo>
                  <a:lnTo>
                    <a:pt x="3445" y="2838"/>
                  </a:lnTo>
                  <a:lnTo>
                    <a:pt x="3445" y="2838"/>
                  </a:lnTo>
                  <a:cubicBezTo>
                    <a:pt x="3455" y="2888"/>
                    <a:pt x="3498" y="2924"/>
                    <a:pt x="3551" y="2924"/>
                  </a:cubicBezTo>
                  <a:lnTo>
                    <a:pt x="3551" y="2924"/>
                  </a:lnTo>
                  <a:cubicBezTo>
                    <a:pt x="3560" y="2924"/>
                    <a:pt x="3569" y="2923"/>
                    <a:pt x="3577" y="2920"/>
                  </a:cubicBezTo>
                  <a:lnTo>
                    <a:pt x="3834" y="3366"/>
                  </a:lnTo>
                  <a:lnTo>
                    <a:pt x="3834" y="3366"/>
                  </a:lnTo>
                  <a:cubicBezTo>
                    <a:pt x="3798" y="3393"/>
                    <a:pt x="3775" y="3436"/>
                    <a:pt x="3775" y="3485"/>
                  </a:cubicBezTo>
                  <a:lnTo>
                    <a:pt x="3775" y="3485"/>
                  </a:lnTo>
                  <a:cubicBezTo>
                    <a:pt x="3775" y="3529"/>
                    <a:pt x="3795" y="3569"/>
                    <a:pt x="3827" y="3597"/>
                  </a:cubicBezTo>
                  <a:lnTo>
                    <a:pt x="4697" y="3367"/>
                  </a:lnTo>
                  <a:close/>
                  <a:moveTo>
                    <a:pt x="2436" y="4699"/>
                  </a:moveTo>
                  <a:lnTo>
                    <a:pt x="2436" y="4699"/>
                  </a:lnTo>
                  <a:cubicBezTo>
                    <a:pt x="2424" y="4694"/>
                    <a:pt x="2411" y="4691"/>
                    <a:pt x="2397" y="4691"/>
                  </a:cubicBezTo>
                  <a:lnTo>
                    <a:pt x="2397" y="4691"/>
                  </a:lnTo>
                  <a:cubicBezTo>
                    <a:pt x="2342" y="4691"/>
                    <a:pt x="2297" y="4733"/>
                    <a:pt x="2290" y="4787"/>
                  </a:cubicBezTo>
                  <a:lnTo>
                    <a:pt x="1775" y="4787"/>
                  </a:lnTo>
                  <a:lnTo>
                    <a:pt x="1775" y="4787"/>
                  </a:lnTo>
                  <a:cubicBezTo>
                    <a:pt x="1766" y="4712"/>
                    <a:pt x="1703" y="4655"/>
                    <a:pt x="1626" y="4655"/>
                  </a:cubicBezTo>
                  <a:lnTo>
                    <a:pt x="1626" y="4655"/>
                  </a:lnTo>
                  <a:cubicBezTo>
                    <a:pt x="1609" y="4655"/>
                    <a:pt x="1593" y="4658"/>
                    <a:pt x="1578" y="4663"/>
                  </a:cubicBezTo>
                  <a:lnTo>
                    <a:pt x="1323" y="4221"/>
                  </a:lnTo>
                  <a:lnTo>
                    <a:pt x="1323" y="4221"/>
                  </a:lnTo>
                  <a:cubicBezTo>
                    <a:pt x="1348" y="4201"/>
                    <a:pt x="1364" y="4171"/>
                    <a:pt x="1364" y="4137"/>
                  </a:cubicBezTo>
                  <a:lnTo>
                    <a:pt x="1364" y="4137"/>
                  </a:lnTo>
                  <a:cubicBezTo>
                    <a:pt x="1364" y="4108"/>
                    <a:pt x="1352" y="4082"/>
                    <a:pt x="1333" y="4062"/>
                  </a:cubicBezTo>
                  <a:lnTo>
                    <a:pt x="1589" y="3618"/>
                  </a:lnTo>
                  <a:lnTo>
                    <a:pt x="1589" y="3618"/>
                  </a:lnTo>
                  <a:cubicBezTo>
                    <a:pt x="1605" y="3623"/>
                    <a:pt x="1621" y="3626"/>
                    <a:pt x="1638" y="3626"/>
                  </a:cubicBezTo>
                  <a:lnTo>
                    <a:pt x="1638" y="3626"/>
                  </a:lnTo>
                  <a:cubicBezTo>
                    <a:pt x="1707" y="3626"/>
                    <a:pt x="1767" y="3578"/>
                    <a:pt x="1784" y="3514"/>
                  </a:cubicBezTo>
                  <a:lnTo>
                    <a:pt x="2296" y="3514"/>
                  </a:lnTo>
                  <a:lnTo>
                    <a:pt x="2296" y="3514"/>
                  </a:lnTo>
                  <a:cubicBezTo>
                    <a:pt x="2312" y="3554"/>
                    <a:pt x="2351" y="3583"/>
                    <a:pt x="2397" y="3583"/>
                  </a:cubicBezTo>
                  <a:lnTo>
                    <a:pt x="2397" y="3583"/>
                  </a:lnTo>
                  <a:cubicBezTo>
                    <a:pt x="2406" y="3583"/>
                    <a:pt x="2415" y="3582"/>
                    <a:pt x="2423" y="3580"/>
                  </a:cubicBezTo>
                  <a:lnTo>
                    <a:pt x="2680" y="4024"/>
                  </a:lnTo>
                  <a:lnTo>
                    <a:pt x="2680" y="4024"/>
                  </a:lnTo>
                  <a:cubicBezTo>
                    <a:pt x="2648" y="4052"/>
                    <a:pt x="2628" y="4092"/>
                    <a:pt x="2628" y="4137"/>
                  </a:cubicBezTo>
                  <a:lnTo>
                    <a:pt x="2628" y="4137"/>
                  </a:lnTo>
                  <a:cubicBezTo>
                    <a:pt x="2628" y="4187"/>
                    <a:pt x="2652" y="4231"/>
                    <a:pt x="2690" y="4259"/>
                  </a:cubicBezTo>
                  <a:lnTo>
                    <a:pt x="2436" y="4699"/>
                  </a:lnTo>
                  <a:close/>
                  <a:moveTo>
                    <a:pt x="1255" y="4029"/>
                  </a:moveTo>
                  <a:lnTo>
                    <a:pt x="1255" y="4029"/>
                  </a:lnTo>
                  <a:cubicBezTo>
                    <a:pt x="1205" y="4029"/>
                    <a:pt x="1163" y="4065"/>
                    <a:pt x="1151" y="4112"/>
                  </a:cubicBezTo>
                  <a:lnTo>
                    <a:pt x="631" y="4112"/>
                  </a:lnTo>
                  <a:lnTo>
                    <a:pt x="631" y="4112"/>
                  </a:lnTo>
                  <a:cubicBezTo>
                    <a:pt x="615" y="4045"/>
                    <a:pt x="556" y="3996"/>
                    <a:pt x="484" y="3996"/>
                  </a:cubicBezTo>
                  <a:lnTo>
                    <a:pt x="484" y="3996"/>
                  </a:lnTo>
                  <a:cubicBezTo>
                    <a:pt x="469" y="3996"/>
                    <a:pt x="455" y="3998"/>
                    <a:pt x="442" y="4002"/>
                  </a:cubicBezTo>
                  <a:lnTo>
                    <a:pt x="184" y="3555"/>
                  </a:lnTo>
                  <a:lnTo>
                    <a:pt x="184" y="3555"/>
                  </a:lnTo>
                  <a:cubicBezTo>
                    <a:pt x="204" y="3536"/>
                    <a:pt x="216" y="3508"/>
                    <a:pt x="216" y="3478"/>
                  </a:cubicBezTo>
                  <a:lnTo>
                    <a:pt x="216" y="3478"/>
                  </a:lnTo>
                  <a:cubicBezTo>
                    <a:pt x="216" y="3447"/>
                    <a:pt x="203" y="3419"/>
                    <a:pt x="182" y="3399"/>
                  </a:cubicBezTo>
                  <a:lnTo>
                    <a:pt x="437" y="2957"/>
                  </a:lnTo>
                  <a:lnTo>
                    <a:pt x="437" y="2957"/>
                  </a:lnTo>
                  <a:cubicBezTo>
                    <a:pt x="454" y="2963"/>
                    <a:pt x="472" y="2967"/>
                    <a:pt x="490" y="2967"/>
                  </a:cubicBezTo>
                  <a:lnTo>
                    <a:pt x="490" y="2967"/>
                  </a:lnTo>
                  <a:cubicBezTo>
                    <a:pt x="566" y="2967"/>
                    <a:pt x="629" y="2911"/>
                    <a:pt x="640" y="2838"/>
                  </a:cubicBezTo>
                  <a:lnTo>
                    <a:pt x="1149" y="2838"/>
                  </a:lnTo>
                  <a:lnTo>
                    <a:pt x="1149" y="2838"/>
                  </a:lnTo>
                  <a:cubicBezTo>
                    <a:pt x="1160" y="2888"/>
                    <a:pt x="1204" y="2924"/>
                    <a:pt x="1255" y="2924"/>
                  </a:cubicBezTo>
                  <a:lnTo>
                    <a:pt x="1255" y="2924"/>
                  </a:lnTo>
                  <a:cubicBezTo>
                    <a:pt x="1266" y="2924"/>
                    <a:pt x="1277" y="2922"/>
                    <a:pt x="1287" y="2919"/>
                  </a:cubicBezTo>
                  <a:lnTo>
                    <a:pt x="1541" y="3359"/>
                  </a:lnTo>
                  <a:lnTo>
                    <a:pt x="1541" y="3359"/>
                  </a:lnTo>
                  <a:cubicBezTo>
                    <a:pt x="1508" y="3387"/>
                    <a:pt x="1487" y="3428"/>
                    <a:pt x="1487" y="3475"/>
                  </a:cubicBezTo>
                  <a:lnTo>
                    <a:pt x="1487" y="3475"/>
                  </a:lnTo>
                  <a:cubicBezTo>
                    <a:pt x="1487" y="3522"/>
                    <a:pt x="1508" y="3564"/>
                    <a:pt x="1541" y="3591"/>
                  </a:cubicBezTo>
                  <a:lnTo>
                    <a:pt x="1285" y="4034"/>
                  </a:lnTo>
                  <a:lnTo>
                    <a:pt x="1285" y="4034"/>
                  </a:lnTo>
                  <a:cubicBezTo>
                    <a:pt x="1276" y="4031"/>
                    <a:pt x="1266" y="4029"/>
                    <a:pt x="1255" y="4029"/>
                  </a:cubicBezTo>
                  <a:close/>
                  <a:moveTo>
                    <a:pt x="5915" y="1560"/>
                  </a:moveTo>
                  <a:lnTo>
                    <a:pt x="5915" y="1560"/>
                  </a:lnTo>
                  <a:cubicBezTo>
                    <a:pt x="5938" y="1541"/>
                    <a:pt x="5953" y="1512"/>
                    <a:pt x="5953" y="1479"/>
                  </a:cubicBezTo>
                  <a:lnTo>
                    <a:pt x="5953" y="1479"/>
                  </a:lnTo>
                  <a:cubicBezTo>
                    <a:pt x="5953" y="1450"/>
                    <a:pt x="5942" y="1424"/>
                    <a:pt x="5924" y="1406"/>
                  </a:cubicBezTo>
                  <a:lnTo>
                    <a:pt x="6182" y="960"/>
                  </a:lnTo>
                  <a:lnTo>
                    <a:pt x="6182" y="960"/>
                  </a:lnTo>
                  <a:cubicBezTo>
                    <a:pt x="6196" y="965"/>
                    <a:pt x="6211" y="967"/>
                    <a:pt x="6227" y="967"/>
                  </a:cubicBezTo>
                  <a:lnTo>
                    <a:pt x="6227" y="967"/>
                  </a:lnTo>
                  <a:cubicBezTo>
                    <a:pt x="6297" y="967"/>
                    <a:pt x="6356" y="919"/>
                    <a:pt x="6373" y="855"/>
                  </a:cubicBezTo>
                  <a:lnTo>
                    <a:pt x="6891" y="855"/>
                  </a:lnTo>
                  <a:lnTo>
                    <a:pt x="6891" y="855"/>
                  </a:lnTo>
                  <a:cubicBezTo>
                    <a:pt x="6906" y="895"/>
                    <a:pt x="6946" y="925"/>
                    <a:pt x="6992" y="925"/>
                  </a:cubicBezTo>
                  <a:lnTo>
                    <a:pt x="6992" y="925"/>
                  </a:lnTo>
                  <a:cubicBezTo>
                    <a:pt x="7001" y="925"/>
                    <a:pt x="7009" y="924"/>
                    <a:pt x="7016" y="922"/>
                  </a:cubicBezTo>
                  <a:lnTo>
                    <a:pt x="7272" y="1364"/>
                  </a:lnTo>
                  <a:lnTo>
                    <a:pt x="7272" y="1364"/>
                  </a:lnTo>
                  <a:cubicBezTo>
                    <a:pt x="7242" y="1392"/>
                    <a:pt x="7223" y="1432"/>
                    <a:pt x="7223" y="1475"/>
                  </a:cubicBezTo>
                  <a:lnTo>
                    <a:pt x="7223" y="1475"/>
                  </a:lnTo>
                  <a:cubicBezTo>
                    <a:pt x="7223" y="1525"/>
                    <a:pt x="7247" y="1569"/>
                    <a:pt x="7284" y="1596"/>
                  </a:cubicBezTo>
                  <a:lnTo>
                    <a:pt x="7030" y="2037"/>
                  </a:lnTo>
                  <a:lnTo>
                    <a:pt x="7030" y="2037"/>
                  </a:lnTo>
                  <a:cubicBezTo>
                    <a:pt x="7019" y="2032"/>
                    <a:pt x="7006" y="2029"/>
                    <a:pt x="6992" y="2029"/>
                  </a:cubicBezTo>
                  <a:lnTo>
                    <a:pt x="6992" y="2029"/>
                  </a:lnTo>
                  <a:cubicBezTo>
                    <a:pt x="6936" y="2029"/>
                    <a:pt x="6890" y="2073"/>
                    <a:pt x="6885" y="2128"/>
                  </a:cubicBezTo>
                  <a:lnTo>
                    <a:pt x="6371" y="2128"/>
                  </a:lnTo>
                  <a:lnTo>
                    <a:pt x="6371" y="2128"/>
                  </a:lnTo>
                  <a:cubicBezTo>
                    <a:pt x="6361" y="2053"/>
                    <a:pt x="6298" y="1996"/>
                    <a:pt x="6221" y="1996"/>
                  </a:cubicBezTo>
                  <a:lnTo>
                    <a:pt x="6221" y="1996"/>
                  </a:lnTo>
                  <a:cubicBezTo>
                    <a:pt x="6204" y="1996"/>
                    <a:pt x="6187" y="2000"/>
                    <a:pt x="6171" y="2005"/>
                  </a:cubicBezTo>
                  <a:lnTo>
                    <a:pt x="5915" y="1560"/>
                  </a:lnTo>
                  <a:close/>
                  <a:moveTo>
                    <a:pt x="8478" y="967"/>
                  </a:moveTo>
                  <a:lnTo>
                    <a:pt x="8478" y="967"/>
                  </a:lnTo>
                  <a:cubicBezTo>
                    <a:pt x="8498" y="977"/>
                    <a:pt x="8521" y="984"/>
                    <a:pt x="8546" y="984"/>
                  </a:cubicBezTo>
                  <a:lnTo>
                    <a:pt x="8546" y="984"/>
                  </a:lnTo>
                  <a:cubicBezTo>
                    <a:pt x="8622" y="984"/>
                    <a:pt x="8684" y="928"/>
                    <a:pt x="8695" y="855"/>
                  </a:cubicBezTo>
                  <a:lnTo>
                    <a:pt x="9176" y="855"/>
                  </a:lnTo>
                  <a:lnTo>
                    <a:pt x="9176" y="855"/>
                  </a:lnTo>
                  <a:cubicBezTo>
                    <a:pt x="9193" y="894"/>
                    <a:pt x="9232" y="921"/>
                    <a:pt x="9276" y="921"/>
                  </a:cubicBezTo>
                  <a:lnTo>
                    <a:pt x="9276" y="921"/>
                  </a:lnTo>
                  <a:cubicBezTo>
                    <a:pt x="9287" y="921"/>
                    <a:pt x="9297" y="919"/>
                    <a:pt x="9307" y="916"/>
                  </a:cubicBezTo>
                  <a:lnTo>
                    <a:pt x="9563" y="1361"/>
                  </a:lnTo>
                  <a:lnTo>
                    <a:pt x="9563" y="1361"/>
                  </a:lnTo>
                  <a:cubicBezTo>
                    <a:pt x="9526" y="1388"/>
                    <a:pt x="9502" y="1432"/>
                    <a:pt x="9502" y="1482"/>
                  </a:cubicBezTo>
                  <a:lnTo>
                    <a:pt x="9502" y="1482"/>
                  </a:lnTo>
                  <a:cubicBezTo>
                    <a:pt x="9502" y="1537"/>
                    <a:pt x="9531" y="1585"/>
                    <a:pt x="9576" y="1611"/>
                  </a:cubicBez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cubicBezTo>
                    <a:pt x="9271" y="2059"/>
                    <a:pt x="9232" y="2088"/>
                    <a:pt x="9216" y="2128"/>
                  </a:cubicBezTo>
                  <a:lnTo>
                    <a:pt x="8661" y="2128"/>
                  </a:lnTo>
                  <a:lnTo>
                    <a:pt x="8661" y="2128"/>
                  </a:lnTo>
                  <a:cubicBezTo>
                    <a:pt x="8642" y="2066"/>
                    <a:pt x="8584" y="2020"/>
                    <a:pt x="8516" y="2020"/>
                  </a:cubicBezTo>
                  <a:lnTo>
                    <a:pt x="8516" y="2020"/>
                  </a:lnTo>
                  <a:cubicBezTo>
                    <a:pt x="8505" y="2020"/>
                    <a:pt x="8493" y="2022"/>
                    <a:pt x="8482" y="2024"/>
                  </a:cubicBezTo>
                  <a:lnTo>
                    <a:pt x="8222" y="1573"/>
                  </a:lnTo>
                  <a:lnTo>
                    <a:pt x="8222" y="1573"/>
                  </a:lnTo>
                  <a:cubicBezTo>
                    <a:pt x="8238" y="1554"/>
                    <a:pt x="8249" y="1530"/>
                    <a:pt x="8249" y="1503"/>
                  </a:cubicBezTo>
                  <a:lnTo>
                    <a:pt x="8249" y="1503"/>
                  </a:lnTo>
                  <a:cubicBezTo>
                    <a:pt x="8249" y="1472"/>
                    <a:pt x="8235" y="1443"/>
                    <a:pt x="8214" y="1423"/>
                  </a:cubicBezTo>
                  <a:lnTo>
                    <a:pt x="8478" y="967"/>
                  </a:lnTo>
                  <a:close/>
                  <a:moveTo>
                    <a:pt x="9607" y="292"/>
                  </a:moveTo>
                  <a:lnTo>
                    <a:pt x="9607" y="292"/>
                  </a:lnTo>
                  <a:cubicBezTo>
                    <a:pt x="9624" y="298"/>
                    <a:pt x="9640" y="301"/>
                    <a:pt x="9659" y="301"/>
                  </a:cubicBezTo>
                  <a:lnTo>
                    <a:pt x="9659" y="301"/>
                  </a:lnTo>
                  <a:cubicBezTo>
                    <a:pt x="9734" y="301"/>
                    <a:pt x="9796" y="247"/>
                    <a:pt x="9808" y="176"/>
                  </a:cubicBezTo>
                  <a:lnTo>
                    <a:pt x="10319" y="176"/>
                  </a:lnTo>
                  <a:lnTo>
                    <a:pt x="10319" y="176"/>
                  </a:lnTo>
                  <a:cubicBezTo>
                    <a:pt x="10331" y="223"/>
                    <a:pt x="10373" y="259"/>
                    <a:pt x="10424" y="259"/>
                  </a:cubicBezTo>
                  <a:lnTo>
                    <a:pt x="10424" y="259"/>
                  </a:lnTo>
                  <a:cubicBezTo>
                    <a:pt x="10435" y="259"/>
                    <a:pt x="10445" y="257"/>
                    <a:pt x="10454" y="254"/>
                  </a:cubicBezTo>
                  <a:lnTo>
                    <a:pt x="10708" y="694"/>
                  </a:lnTo>
                  <a:lnTo>
                    <a:pt x="10708" y="694"/>
                  </a:lnTo>
                  <a:cubicBezTo>
                    <a:pt x="10676" y="723"/>
                    <a:pt x="10655" y="764"/>
                    <a:pt x="10655" y="810"/>
                  </a:cubicBezTo>
                  <a:lnTo>
                    <a:pt x="10655" y="810"/>
                  </a:lnTo>
                  <a:cubicBezTo>
                    <a:pt x="10655" y="857"/>
                    <a:pt x="10677" y="899"/>
                    <a:pt x="10711" y="927"/>
                  </a:cubicBezTo>
                  <a:lnTo>
                    <a:pt x="10456" y="1369"/>
                  </a:lnTo>
                  <a:lnTo>
                    <a:pt x="10456" y="1369"/>
                  </a:lnTo>
                  <a:cubicBezTo>
                    <a:pt x="10446" y="1366"/>
                    <a:pt x="10435" y="1363"/>
                    <a:pt x="10424" y="1363"/>
                  </a:cubicBezTo>
                  <a:lnTo>
                    <a:pt x="10424" y="1363"/>
                  </a:lnTo>
                  <a:cubicBezTo>
                    <a:pt x="10372" y="1363"/>
                    <a:pt x="10328" y="1401"/>
                    <a:pt x="10318" y="1450"/>
                  </a:cubicBezTo>
                  <a:lnTo>
                    <a:pt x="9800" y="1450"/>
                  </a:lnTo>
                  <a:lnTo>
                    <a:pt x="9800" y="1450"/>
                  </a:lnTo>
                  <a:cubicBezTo>
                    <a:pt x="9786" y="1382"/>
                    <a:pt x="9725" y="1331"/>
                    <a:pt x="9653" y="1331"/>
                  </a:cubicBezTo>
                  <a:lnTo>
                    <a:pt x="9653" y="1331"/>
                  </a:lnTo>
                  <a:cubicBezTo>
                    <a:pt x="9639" y="1331"/>
                    <a:pt x="9627" y="1332"/>
                    <a:pt x="9615" y="1336"/>
                  </a:cubicBezTo>
                  <a:lnTo>
                    <a:pt x="9356" y="887"/>
                  </a:lnTo>
                  <a:lnTo>
                    <a:pt x="9356" y="887"/>
                  </a:lnTo>
                  <a:cubicBezTo>
                    <a:pt x="9374" y="868"/>
                    <a:pt x="9385" y="842"/>
                    <a:pt x="9385" y="813"/>
                  </a:cubicBezTo>
                  <a:lnTo>
                    <a:pt x="9385" y="813"/>
                  </a:lnTo>
                  <a:cubicBezTo>
                    <a:pt x="9385" y="782"/>
                    <a:pt x="9372" y="754"/>
                    <a:pt x="9352" y="735"/>
                  </a:cubicBezTo>
                  <a:lnTo>
                    <a:pt x="9607" y="292"/>
                  </a:lnTo>
                  <a:close/>
                  <a:moveTo>
                    <a:pt x="9635" y="2954"/>
                  </a:moveTo>
                  <a:lnTo>
                    <a:pt x="9635" y="2954"/>
                  </a:lnTo>
                  <a:cubicBezTo>
                    <a:pt x="9650" y="2960"/>
                    <a:pt x="9666" y="2963"/>
                    <a:pt x="9683" y="2963"/>
                  </a:cubicBezTo>
                  <a:lnTo>
                    <a:pt x="9683" y="2963"/>
                  </a:lnTo>
                  <a:cubicBezTo>
                    <a:pt x="9756" y="2963"/>
                    <a:pt x="9817" y="2911"/>
                    <a:pt x="9831" y="2842"/>
                  </a:cubicBezTo>
                  <a:lnTo>
                    <a:pt x="10345" y="2842"/>
                  </a:lnTo>
                  <a:lnTo>
                    <a:pt x="10345" y="2842"/>
                  </a:lnTo>
                  <a:cubicBezTo>
                    <a:pt x="10358" y="2887"/>
                    <a:pt x="10399" y="2920"/>
                    <a:pt x="10448" y="2920"/>
                  </a:cubicBezTo>
                  <a:lnTo>
                    <a:pt x="10448" y="2920"/>
                  </a:lnTo>
                  <a:cubicBezTo>
                    <a:pt x="10459" y="2920"/>
                    <a:pt x="10468" y="2918"/>
                    <a:pt x="10477" y="2916"/>
                  </a:cubicBezTo>
                  <a:lnTo>
                    <a:pt x="10732" y="3356"/>
                  </a:lnTo>
                  <a:lnTo>
                    <a:pt x="10732" y="3356"/>
                  </a:lnTo>
                  <a:cubicBezTo>
                    <a:pt x="10699" y="3384"/>
                    <a:pt x="10679" y="3425"/>
                    <a:pt x="10679" y="3471"/>
                  </a:cubicBezTo>
                  <a:lnTo>
                    <a:pt x="10679" y="3471"/>
                  </a:lnTo>
                  <a:cubicBezTo>
                    <a:pt x="10679" y="3520"/>
                    <a:pt x="10702" y="3562"/>
                    <a:pt x="10738" y="3590"/>
                  </a:cubicBezTo>
                  <a:lnTo>
                    <a:pt x="10477" y="4041"/>
                  </a:lnTo>
                  <a:lnTo>
                    <a:pt x="10477" y="4041"/>
                  </a:lnTo>
                  <a:cubicBezTo>
                    <a:pt x="10470" y="4039"/>
                    <a:pt x="10462" y="4039"/>
                    <a:pt x="10455" y="4039"/>
                  </a:cubicBezTo>
                  <a:lnTo>
                    <a:pt x="10455" y="4039"/>
                  </a:lnTo>
                  <a:cubicBezTo>
                    <a:pt x="10406" y="4039"/>
                    <a:pt x="10365" y="4071"/>
                    <a:pt x="10351" y="4115"/>
                  </a:cubicBezTo>
                  <a:lnTo>
                    <a:pt x="9837" y="4115"/>
                  </a:lnTo>
                  <a:lnTo>
                    <a:pt x="9837" y="4115"/>
                  </a:lnTo>
                  <a:cubicBezTo>
                    <a:pt x="9822" y="4047"/>
                    <a:pt x="9761" y="3996"/>
                    <a:pt x="9689" y="3996"/>
                  </a:cubicBezTo>
                  <a:lnTo>
                    <a:pt x="9689" y="3996"/>
                  </a:lnTo>
                  <a:cubicBezTo>
                    <a:pt x="9674" y="3996"/>
                    <a:pt x="9659" y="3998"/>
                    <a:pt x="9645" y="4002"/>
                  </a:cubicBezTo>
                  <a:lnTo>
                    <a:pt x="9387" y="3557"/>
                  </a:lnTo>
                  <a:lnTo>
                    <a:pt x="9387" y="3557"/>
                  </a:lnTo>
                  <a:cubicBezTo>
                    <a:pt x="9404" y="3538"/>
                    <a:pt x="9415" y="3512"/>
                    <a:pt x="9415" y="3485"/>
                  </a:cubicBezTo>
                  <a:lnTo>
                    <a:pt x="9415" y="3485"/>
                  </a:lnTo>
                  <a:cubicBezTo>
                    <a:pt x="9415" y="3451"/>
                    <a:pt x="9400" y="3422"/>
                    <a:pt x="9376" y="3402"/>
                  </a:cubicBezTo>
                  <a:lnTo>
                    <a:pt x="9635" y="2954"/>
                  </a:lnTo>
                  <a:close/>
                  <a:moveTo>
                    <a:pt x="10836" y="4655"/>
                  </a:moveTo>
                  <a:lnTo>
                    <a:pt x="10836" y="4655"/>
                  </a:lnTo>
                  <a:cubicBezTo>
                    <a:pt x="10823" y="4655"/>
                    <a:pt x="10811" y="4656"/>
                    <a:pt x="10799" y="4660"/>
                  </a:cubicBezTo>
                  <a:lnTo>
                    <a:pt x="10541" y="4212"/>
                  </a:lnTo>
                  <a:lnTo>
                    <a:pt x="10541" y="4212"/>
                  </a:lnTo>
                  <a:cubicBezTo>
                    <a:pt x="10554" y="4194"/>
                    <a:pt x="10563" y="4171"/>
                    <a:pt x="10563" y="4147"/>
                  </a:cubicBezTo>
                  <a:lnTo>
                    <a:pt x="10563" y="4147"/>
                  </a:lnTo>
                  <a:cubicBezTo>
                    <a:pt x="10563" y="4113"/>
                    <a:pt x="10547" y="4084"/>
                    <a:pt x="10523" y="4064"/>
                  </a:cubicBezTo>
                  <a:lnTo>
                    <a:pt x="10783" y="3614"/>
                  </a:lnTo>
                  <a:lnTo>
                    <a:pt x="10783" y="3614"/>
                  </a:lnTo>
                  <a:cubicBezTo>
                    <a:pt x="10798" y="3619"/>
                    <a:pt x="10814" y="3622"/>
                    <a:pt x="10830" y="3622"/>
                  </a:cubicBezTo>
                  <a:lnTo>
                    <a:pt x="10830" y="3622"/>
                  </a:lnTo>
                  <a:cubicBezTo>
                    <a:pt x="10914" y="3622"/>
                    <a:pt x="10981" y="3554"/>
                    <a:pt x="10981" y="3471"/>
                  </a:cubicBezTo>
                  <a:lnTo>
                    <a:pt x="10981" y="3471"/>
                  </a:lnTo>
                  <a:cubicBezTo>
                    <a:pt x="10981" y="3387"/>
                    <a:pt x="10914" y="3320"/>
                    <a:pt x="10830" y="3320"/>
                  </a:cubicBezTo>
                  <a:lnTo>
                    <a:pt x="10830" y="3320"/>
                  </a:lnTo>
                  <a:cubicBezTo>
                    <a:pt x="10811" y="3320"/>
                    <a:pt x="10793" y="3323"/>
                    <a:pt x="10776" y="3330"/>
                  </a:cubicBezTo>
                  <a:lnTo>
                    <a:pt x="10523" y="2891"/>
                  </a:lnTo>
                  <a:lnTo>
                    <a:pt x="10523" y="2891"/>
                  </a:lnTo>
                  <a:cubicBezTo>
                    <a:pt x="10543" y="2871"/>
                    <a:pt x="10557" y="2843"/>
                    <a:pt x="10557" y="2812"/>
                  </a:cubicBezTo>
                  <a:lnTo>
                    <a:pt x="10557" y="2812"/>
                  </a:lnTo>
                  <a:cubicBezTo>
                    <a:pt x="10557" y="2752"/>
                    <a:pt x="10508" y="2703"/>
                    <a:pt x="10448" y="2703"/>
                  </a:cubicBezTo>
                  <a:lnTo>
                    <a:pt x="10448" y="2703"/>
                  </a:lnTo>
                  <a:cubicBezTo>
                    <a:pt x="10396" y="2703"/>
                    <a:pt x="10352" y="2741"/>
                    <a:pt x="10342" y="2790"/>
                  </a:cubicBezTo>
                  <a:lnTo>
                    <a:pt x="9832" y="2790"/>
                  </a:lnTo>
                  <a:lnTo>
                    <a:pt x="9832" y="2790"/>
                  </a:lnTo>
                  <a:cubicBezTo>
                    <a:pt x="9822" y="2717"/>
                    <a:pt x="9759" y="2661"/>
                    <a:pt x="9683" y="2661"/>
                  </a:cubicBezTo>
                  <a:lnTo>
                    <a:pt x="9683" y="2661"/>
                  </a:lnTo>
                  <a:cubicBezTo>
                    <a:pt x="9662" y="2661"/>
                    <a:pt x="9641" y="2666"/>
                    <a:pt x="9622" y="2674"/>
                  </a:cubicBezTo>
                  <a:lnTo>
                    <a:pt x="9380" y="2255"/>
                  </a:lnTo>
                  <a:lnTo>
                    <a:pt x="9380" y="2255"/>
                  </a:lnTo>
                  <a:cubicBezTo>
                    <a:pt x="9407" y="2235"/>
                    <a:pt x="9425" y="2203"/>
                    <a:pt x="9425" y="2168"/>
                  </a:cubicBezTo>
                  <a:lnTo>
                    <a:pt x="9425" y="2168"/>
                  </a:lnTo>
                  <a:cubicBezTo>
                    <a:pt x="9425" y="2126"/>
                    <a:pt x="9402" y="2091"/>
                    <a:pt x="9369" y="2073"/>
                  </a:cubicBezTo>
                  <a:lnTo>
                    <a:pt x="9624" y="1630"/>
                  </a:lnTo>
                  <a:lnTo>
                    <a:pt x="9624" y="1630"/>
                  </a:lnTo>
                  <a:cubicBezTo>
                    <a:pt x="9634" y="1632"/>
                    <a:pt x="9643" y="1633"/>
                    <a:pt x="9653" y="1633"/>
                  </a:cubicBezTo>
                  <a:lnTo>
                    <a:pt x="9653" y="1633"/>
                  </a:lnTo>
                  <a:cubicBezTo>
                    <a:pt x="9730" y="1633"/>
                    <a:pt x="9793" y="1575"/>
                    <a:pt x="9802" y="1501"/>
                  </a:cubicBezTo>
                  <a:lnTo>
                    <a:pt x="10320" y="1501"/>
                  </a:lnTo>
                  <a:lnTo>
                    <a:pt x="10320" y="1501"/>
                  </a:lnTo>
                  <a:cubicBezTo>
                    <a:pt x="10333" y="1547"/>
                    <a:pt x="10374" y="1581"/>
                    <a:pt x="10424" y="1581"/>
                  </a:cubicBezTo>
                  <a:lnTo>
                    <a:pt x="10424" y="1581"/>
                  </a:lnTo>
                  <a:cubicBezTo>
                    <a:pt x="10484" y="1581"/>
                    <a:pt x="10533" y="1532"/>
                    <a:pt x="10533" y="1472"/>
                  </a:cubicBezTo>
                  <a:lnTo>
                    <a:pt x="10533" y="1472"/>
                  </a:lnTo>
                  <a:cubicBezTo>
                    <a:pt x="10533" y="1442"/>
                    <a:pt x="10520" y="1414"/>
                    <a:pt x="10500" y="1395"/>
                  </a:cubicBezTo>
                  <a:lnTo>
                    <a:pt x="10756" y="952"/>
                  </a:lnTo>
                  <a:lnTo>
                    <a:pt x="10756" y="952"/>
                  </a:lnTo>
                  <a:cubicBezTo>
                    <a:pt x="10772" y="958"/>
                    <a:pt x="10789" y="960"/>
                    <a:pt x="10806" y="960"/>
                  </a:cubicBezTo>
                  <a:lnTo>
                    <a:pt x="10806" y="960"/>
                  </a:lnTo>
                  <a:cubicBezTo>
                    <a:pt x="10890" y="960"/>
                    <a:pt x="10957" y="893"/>
                    <a:pt x="10957" y="810"/>
                  </a:cubicBezTo>
                  <a:lnTo>
                    <a:pt x="10957" y="810"/>
                  </a:lnTo>
                  <a:cubicBezTo>
                    <a:pt x="10957" y="726"/>
                    <a:pt x="10890" y="659"/>
                    <a:pt x="10806" y="659"/>
                  </a:cubicBezTo>
                  <a:lnTo>
                    <a:pt x="10806" y="659"/>
                  </a:lnTo>
                  <a:cubicBezTo>
                    <a:pt x="10788" y="659"/>
                    <a:pt x="10769" y="662"/>
                    <a:pt x="10753" y="669"/>
                  </a:cubicBezTo>
                  <a:lnTo>
                    <a:pt x="10498" y="229"/>
                  </a:lnTo>
                  <a:lnTo>
                    <a:pt x="10498" y="229"/>
                  </a:lnTo>
                  <a:cubicBezTo>
                    <a:pt x="10519" y="209"/>
                    <a:pt x="10533" y="181"/>
                    <a:pt x="10533" y="151"/>
                  </a:cubicBezTo>
                  <a:lnTo>
                    <a:pt x="10533" y="151"/>
                  </a:lnTo>
                  <a:cubicBezTo>
                    <a:pt x="10533" y="91"/>
                    <a:pt x="10484" y="42"/>
                    <a:pt x="10424" y="42"/>
                  </a:cubicBezTo>
                  <a:lnTo>
                    <a:pt x="10424" y="42"/>
                  </a:lnTo>
                  <a:cubicBezTo>
                    <a:pt x="10373" y="42"/>
                    <a:pt x="10331" y="78"/>
                    <a:pt x="10319" y="125"/>
                  </a:cubicBezTo>
                  <a:lnTo>
                    <a:pt x="9808" y="125"/>
                  </a:lnTo>
                  <a:lnTo>
                    <a:pt x="9808" y="125"/>
                  </a:lnTo>
                  <a:cubicBezTo>
                    <a:pt x="9796" y="54"/>
                    <a:pt x="9734" y="0"/>
                    <a:pt x="9659" y="0"/>
                  </a:cubicBezTo>
                  <a:lnTo>
                    <a:pt x="9659" y="0"/>
                  </a:lnTo>
                  <a:cubicBezTo>
                    <a:pt x="9575" y="0"/>
                    <a:pt x="9508" y="67"/>
                    <a:pt x="9508" y="151"/>
                  </a:cubicBezTo>
                  <a:lnTo>
                    <a:pt x="9508" y="151"/>
                  </a:lnTo>
                  <a:cubicBezTo>
                    <a:pt x="9508" y="197"/>
                    <a:pt x="9529" y="239"/>
                    <a:pt x="9562" y="267"/>
                  </a:cubicBezTo>
                  <a:lnTo>
                    <a:pt x="9307" y="709"/>
                  </a:lnTo>
                  <a:lnTo>
                    <a:pt x="9307" y="709"/>
                  </a:lnTo>
                  <a:cubicBezTo>
                    <a:pt x="9297" y="707"/>
                    <a:pt x="9287" y="704"/>
                    <a:pt x="9276" y="704"/>
                  </a:cubicBezTo>
                  <a:lnTo>
                    <a:pt x="9276" y="704"/>
                  </a:lnTo>
                  <a:cubicBezTo>
                    <a:pt x="9220" y="704"/>
                    <a:pt x="9174" y="748"/>
                    <a:pt x="9170" y="803"/>
                  </a:cubicBezTo>
                  <a:lnTo>
                    <a:pt x="8694" y="803"/>
                  </a:lnTo>
                  <a:lnTo>
                    <a:pt x="8694" y="803"/>
                  </a:lnTo>
                  <a:cubicBezTo>
                    <a:pt x="8680" y="734"/>
                    <a:pt x="8619" y="681"/>
                    <a:pt x="8546" y="681"/>
                  </a:cubicBezTo>
                  <a:lnTo>
                    <a:pt x="8546" y="681"/>
                  </a:lnTo>
                  <a:cubicBezTo>
                    <a:pt x="8462" y="681"/>
                    <a:pt x="8395" y="748"/>
                    <a:pt x="8395" y="833"/>
                  </a:cubicBezTo>
                  <a:lnTo>
                    <a:pt x="8395" y="833"/>
                  </a:lnTo>
                  <a:cubicBezTo>
                    <a:pt x="8395" y="873"/>
                    <a:pt x="8410" y="909"/>
                    <a:pt x="8436" y="936"/>
                  </a:cubicBezTo>
                  <a:lnTo>
                    <a:pt x="8169" y="1399"/>
                  </a:lnTo>
                  <a:lnTo>
                    <a:pt x="8169" y="1399"/>
                  </a:lnTo>
                  <a:cubicBezTo>
                    <a:pt x="8160" y="1396"/>
                    <a:pt x="8150" y="1394"/>
                    <a:pt x="8140" y="1394"/>
                  </a:cubicBezTo>
                  <a:lnTo>
                    <a:pt x="8140" y="1394"/>
                  </a:lnTo>
                  <a:cubicBezTo>
                    <a:pt x="8093" y="1394"/>
                    <a:pt x="8054" y="1424"/>
                    <a:pt x="8038" y="1465"/>
                  </a:cubicBezTo>
                  <a:lnTo>
                    <a:pt x="7525" y="1465"/>
                  </a:lnTo>
                  <a:lnTo>
                    <a:pt x="7525" y="1465"/>
                  </a:lnTo>
                  <a:cubicBezTo>
                    <a:pt x="7520" y="1387"/>
                    <a:pt x="7454" y="1324"/>
                    <a:pt x="7374" y="1324"/>
                  </a:cubicBezTo>
                  <a:lnTo>
                    <a:pt x="7374" y="1324"/>
                  </a:lnTo>
                  <a:cubicBezTo>
                    <a:pt x="7353" y="1324"/>
                    <a:pt x="7333" y="1328"/>
                    <a:pt x="7315" y="1336"/>
                  </a:cubicBezTo>
                  <a:lnTo>
                    <a:pt x="7062" y="898"/>
                  </a:lnTo>
                  <a:lnTo>
                    <a:pt x="7062" y="898"/>
                  </a:lnTo>
                  <a:cubicBezTo>
                    <a:pt x="7086" y="878"/>
                    <a:pt x="7100" y="849"/>
                    <a:pt x="7100" y="816"/>
                  </a:cubicBezTo>
                  <a:lnTo>
                    <a:pt x="7100" y="816"/>
                  </a:lnTo>
                  <a:cubicBezTo>
                    <a:pt x="7100" y="756"/>
                    <a:pt x="7052" y="708"/>
                    <a:pt x="6992" y="708"/>
                  </a:cubicBezTo>
                  <a:lnTo>
                    <a:pt x="6992" y="708"/>
                  </a:lnTo>
                  <a:cubicBezTo>
                    <a:pt x="6936" y="708"/>
                    <a:pt x="6892" y="750"/>
                    <a:pt x="6885" y="803"/>
                  </a:cubicBezTo>
                  <a:lnTo>
                    <a:pt x="6377" y="803"/>
                  </a:lnTo>
                  <a:lnTo>
                    <a:pt x="6377" y="803"/>
                  </a:lnTo>
                  <a:cubicBezTo>
                    <a:pt x="6371" y="725"/>
                    <a:pt x="6306" y="665"/>
                    <a:pt x="6227" y="665"/>
                  </a:cubicBezTo>
                  <a:lnTo>
                    <a:pt x="6227" y="665"/>
                  </a:lnTo>
                  <a:cubicBezTo>
                    <a:pt x="6144" y="665"/>
                    <a:pt x="6076" y="733"/>
                    <a:pt x="6076" y="816"/>
                  </a:cubicBezTo>
                  <a:lnTo>
                    <a:pt x="6076" y="816"/>
                  </a:lnTo>
                  <a:cubicBezTo>
                    <a:pt x="6076" y="865"/>
                    <a:pt x="6100" y="909"/>
                    <a:pt x="6136" y="936"/>
                  </a:cubicBezTo>
                  <a:lnTo>
                    <a:pt x="5882" y="1377"/>
                  </a:lnTo>
                  <a:lnTo>
                    <a:pt x="5882" y="1377"/>
                  </a:lnTo>
                  <a:cubicBezTo>
                    <a:pt x="5870" y="1373"/>
                    <a:pt x="5858" y="1370"/>
                    <a:pt x="5845" y="1370"/>
                  </a:cubicBezTo>
                  <a:lnTo>
                    <a:pt x="5845" y="1370"/>
                  </a:lnTo>
                  <a:cubicBezTo>
                    <a:pt x="5785" y="1370"/>
                    <a:pt x="5737" y="1419"/>
                    <a:pt x="5737" y="1479"/>
                  </a:cubicBezTo>
                  <a:lnTo>
                    <a:pt x="5737" y="1479"/>
                  </a:lnTo>
                  <a:cubicBezTo>
                    <a:pt x="5737" y="1538"/>
                    <a:pt x="5785" y="1586"/>
                    <a:pt x="5845" y="1586"/>
                  </a:cubicBezTo>
                  <a:lnTo>
                    <a:pt x="5845" y="1586"/>
                  </a:lnTo>
                  <a:cubicBezTo>
                    <a:pt x="5853" y="1586"/>
                    <a:pt x="5861" y="1585"/>
                    <a:pt x="5869" y="1584"/>
                  </a:cubicBezTo>
                  <a:lnTo>
                    <a:pt x="6126" y="2029"/>
                  </a:lnTo>
                  <a:lnTo>
                    <a:pt x="6126" y="2029"/>
                  </a:lnTo>
                  <a:cubicBezTo>
                    <a:pt x="6092" y="2057"/>
                    <a:pt x="6070" y="2099"/>
                    <a:pt x="6070" y="2148"/>
                  </a:cubicBezTo>
                  <a:lnTo>
                    <a:pt x="6070" y="2148"/>
                  </a:lnTo>
                  <a:cubicBezTo>
                    <a:pt x="6070" y="2197"/>
                    <a:pt x="6094" y="2240"/>
                    <a:pt x="6131" y="2268"/>
                  </a:cubicBezTo>
                  <a:lnTo>
                    <a:pt x="5882" y="2700"/>
                  </a:lnTo>
                  <a:lnTo>
                    <a:pt x="5882" y="2700"/>
                  </a:lnTo>
                  <a:cubicBezTo>
                    <a:pt x="5872" y="2696"/>
                    <a:pt x="5861" y="2694"/>
                    <a:pt x="5850" y="2694"/>
                  </a:cubicBezTo>
                  <a:lnTo>
                    <a:pt x="5850" y="2694"/>
                  </a:lnTo>
                  <a:cubicBezTo>
                    <a:pt x="5795" y="2694"/>
                    <a:pt x="5751" y="2735"/>
                    <a:pt x="5743" y="2787"/>
                  </a:cubicBezTo>
                  <a:lnTo>
                    <a:pt x="5228" y="2787"/>
                  </a:lnTo>
                  <a:lnTo>
                    <a:pt x="5228" y="2787"/>
                  </a:lnTo>
                  <a:cubicBezTo>
                    <a:pt x="5216" y="2716"/>
                    <a:pt x="5154" y="2661"/>
                    <a:pt x="5079" y="2661"/>
                  </a:cubicBezTo>
                  <a:lnTo>
                    <a:pt x="5079" y="2661"/>
                  </a:lnTo>
                  <a:cubicBezTo>
                    <a:pt x="5060" y="2661"/>
                    <a:pt x="5042" y="2665"/>
                    <a:pt x="5025" y="2671"/>
                  </a:cubicBezTo>
                  <a:lnTo>
                    <a:pt x="4772" y="2232"/>
                  </a:lnTo>
                  <a:lnTo>
                    <a:pt x="4772" y="2232"/>
                  </a:lnTo>
                  <a:cubicBezTo>
                    <a:pt x="4792" y="2212"/>
                    <a:pt x="4805" y="2184"/>
                    <a:pt x="4805" y="2153"/>
                  </a:cubicBezTo>
                  <a:lnTo>
                    <a:pt x="4805" y="2153"/>
                  </a:lnTo>
                  <a:cubicBezTo>
                    <a:pt x="4805" y="2093"/>
                    <a:pt x="4757" y="2045"/>
                    <a:pt x="4697" y="2045"/>
                  </a:cubicBezTo>
                  <a:lnTo>
                    <a:pt x="4697" y="2045"/>
                  </a:lnTo>
                  <a:cubicBezTo>
                    <a:pt x="4646" y="2045"/>
                    <a:pt x="4604" y="2081"/>
                    <a:pt x="4592" y="2128"/>
                  </a:cubicBezTo>
                  <a:lnTo>
                    <a:pt x="4081" y="2128"/>
                  </a:lnTo>
                  <a:lnTo>
                    <a:pt x="4081" y="2128"/>
                  </a:lnTo>
                  <a:cubicBezTo>
                    <a:pt x="4070" y="2057"/>
                    <a:pt x="4007" y="2002"/>
                    <a:pt x="3933" y="2002"/>
                  </a:cubicBezTo>
                  <a:lnTo>
                    <a:pt x="3933" y="2002"/>
                  </a:lnTo>
                  <a:cubicBezTo>
                    <a:pt x="3849" y="2002"/>
                    <a:pt x="3782" y="2070"/>
                    <a:pt x="3782" y="2153"/>
                  </a:cubicBezTo>
                  <a:lnTo>
                    <a:pt x="3782" y="2153"/>
                  </a:lnTo>
                  <a:cubicBezTo>
                    <a:pt x="3782" y="2200"/>
                    <a:pt x="3803" y="2242"/>
                    <a:pt x="3837" y="2270"/>
                  </a:cubicBezTo>
                  <a:lnTo>
                    <a:pt x="3580" y="2712"/>
                  </a:lnTo>
                  <a:lnTo>
                    <a:pt x="3580" y="2712"/>
                  </a:lnTo>
                  <a:cubicBezTo>
                    <a:pt x="3571" y="2710"/>
                    <a:pt x="3561" y="2707"/>
                    <a:pt x="3551" y="2707"/>
                  </a:cubicBezTo>
                  <a:lnTo>
                    <a:pt x="3551" y="2707"/>
                  </a:lnTo>
                  <a:cubicBezTo>
                    <a:pt x="3501" y="2707"/>
                    <a:pt x="3459" y="2741"/>
                    <a:pt x="3446" y="2787"/>
                  </a:cubicBezTo>
                  <a:lnTo>
                    <a:pt x="2927" y="2787"/>
                  </a:lnTo>
                  <a:lnTo>
                    <a:pt x="2927" y="2787"/>
                  </a:lnTo>
                  <a:cubicBezTo>
                    <a:pt x="2914" y="2717"/>
                    <a:pt x="2853" y="2665"/>
                    <a:pt x="2779" y="2665"/>
                  </a:cubicBezTo>
                  <a:lnTo>
                    <a:pt x="2779" y="2665"/>
                  </a:lnTo>
                  <a:cubicBezTo>
                    <a:pt x="2696" y="2665"/>
                    <a:pt x="2628" y="2732"/>
                    <a:pt x="2628" y="2816"/>
                  </a:cubicBezTo>
                  <a:lnTo>
                    <a:pt x="2628" y="2816"/>
                  </a:lnTo>
                  <a:cubicBezTo>
                    <a:pt x="2628" y="2862"/>
                    <a:pt x="2649" y="2903"/>
                    <a:pt x="2682" y="2931"/>
                  </a:cubicBezTo>
                  <a:lnTo>
                    <a:pt x="2428" y="3371"/>
                  </a:lnTo>
                  <a:lnTo>
                    <a:pt x="2428" y="3371"/>
                  </a:lnTo>
                  <a:cubicBezTo>
                    <a:pt x="2418" y="3369"/>
                    <a:pt x="2408" y="3367"/>
                    <a:pt x="2397" y="3367"/>
                  </a:cubicBezTo>
                  <a:lnTo>
                    <a:pt x="2397" y="3367"/>
                  </a:lnTo>
                  <a:cubicBezTo>
                    <a:pt x="2342" y="3367"/>
                    <a:pt x="2297" y="3408"/>
                    <a:pt x="2290" y="3462"/>
                  </a:cubicBezTo>
                  <a:lnTo>
                    <a:pt x="1788" y="3462"/>
                  </a:lnTo>
                  <a:lnTo>
                    <a:pt x="1788" y="3462"/>
                  </a:lnTo>
                  <a:cubicBezTo>
                    <a:pt x="1782" y="3385"/>
                    <a:pt x="1717" y="3324"/>
                    <a:pt x="1638" y="3324"/>
                  </a:cubicBezTo>
                  <a:lnTo>
                    <a:pt x="1638" y="3324"/>
                  </a:lnTo>
                  <a:cubicBezTo>
                    <a:pt x="1619" y="3324"/>
                    <a:pt x="1602" y="3327"/>
                    <a:pt x="1586" y="3333"/>
                  </a:cubicBezTo>
                  <a:lnTo>
                    <a:pt x="1332" y="2893"/>
                  </a:lnTo>
                  <a:lnTo>
                    <a:pt x="1332" y="2893"/>
                  </a:lnTo>
                  <a:cubicBezTo>
                    <a:pt x="1351" y="2873"/>
                    <a:pt x="1364" y="2846"/>
                    <a:pt x="1364" y="2816"/>
                  </a:cubicBezTo>
                  <a:lnTo>
                    <a:pt x="1364" y="2816"/>
                  </a:lnTo>
                  <a:cubicBezTo>
                    <a:pt x="1364" y="2756"/>
                    <a:pt x="1315" y="2707"/>
                    <a:pt x="1255" y="2707"/>
                  </a:cubicBezTo>
                  <a:lnTo>
                    <a:pt x="1255" y="2707"/>
                  </a:lnTo>
                  <a:cubicBezTo>
                    <a:pt x="1206" y="2707"/>
                    <a:pt x="1164" y="2741"/>
                    <a:pt x="1151" y="2787"/>
                  </a:cubicBezTo>
                  <a:lnTo>
                    <a:pt x="639" y="2787"/>
                  </a:lnTo>
                  <a:lnTo>
                    <a:pt x="639" y="2787"/>
                  </a:lnTo>
                  <a:cubicBezTo>
                    <a:pt x="625" y="2717"/>
                    <a:pt x="564" y="2665"/>
                    <a:pt x="490" y="2665"/>
                  </a:cubicBezTo>
                  <a:lnTo>
                    <a:pt x="490" y="2665"/>
                  </a:lnTo>
                  <a:cubicBezTo>
                    <a:pt x="407" y="2665"/>
                    <a:pt x="340" y="2732"/>
                    <a:pt x="340" y="2816"/>
                  </a:cubicBezTo>
                  <a:lnTo>
                    <a:pt x="340" y="2816"/>
                  </a:lnTo>
                  <a:cubicBezTo>
                    <a:pt x="340" y="2862"/>
                    <a:pt x="360" y="2903"/>
                    <a:pt x="393" y="2931"/>
                  </a:cubicBezTo>
                  <a:lnTo>
                    <a:pt x="136" y="3374"/>
                  </a:lnTo>
                  <a:lnTo>
                    <a:pt x="136" y="3374"/>
                  </a:lnTo>
                  <a:cubicBezTo>
                    <a:pt x="128" y="3371"/>
                    <a:pt x="118" y="3370"/>
                    <a:pt x="108" y="3370"/>
                  </a:cubicBezTo>
                  <a:lnTo>
                    <a:pt x="108" y="3370"/>
                  </a:lnTo>
                  <a:cubicBezTo>
                    <a:pt x="48" y="3370"/>
                    <a:pt x="0" y="3418"/>
                    <a:pt x="0" y="3478"/>
                  </a:cubicBezTo>
                  <a:lnTo>
                    <a:pt x="0" y="3478"/>
                  </a:lnTo>
                  <a:cubicBezTo>
                    <a:pt x="0" y="3538"/>
                    <a:pt x="48" y="3587"/>
                    <a:pt x="108" y="3587"/>
                  </a:cubicBezTo>
                  <a:lnTo>
                    <a:pt x="108" y="3587"/>
                  </a:lnTo>
                  <a:cubicBezTo>
                    <a:pt x="119" y="3587"/>
                    <a:pt x="130" y="3585"/>
                    <a:pt x="140" y="3581"/>
                  </a:cubicBezTo>
                  <a:lnTo>
                    <a:pt x="396" y="4025"/>
                  </a:lnTo>
                  <a:lnTo>
                    <a:pt x="396" y="4025"/>
                  </a:lnTo>
                  <a:cubicBezTo>
                    <a:pt x="358" y="4052"/>
                    <a:pt x="333" y="4097"/>
                    <a:pt x="333" y="4147"/>
                  </a:cubicBezTo>
                  <a:lnTo>
                    <a:pt x="333" y="4147"/>
                  </a:lnTo>
                  <a:cubicBezTo>
                    <a:pt x="333" y="4230"/>
                    <a:pt x="401" y="4298"/>
                    <a:pt x="484" y="4298"/>
                  </a:cubicBezTo>
                  <a:lnTo>
                    <a:pt x="484" y="4298"/>
                  </a:lnTo>
                  <a:cubicBezTo>
                    <a:pt x="562" y="4298"/>
                    <a:pt x="626" y="4239"/>
                    <a:pt x="634" y="4163"/>
                  </a:cubicBezTo>
                  <a:lnTo>
                    <a:pt x="1151" y="4163"/>
                  </a:lnTo>
                  <a:lnTo>
                    <a:pt x="1151" y="4163"/>
                  </a:lnTo>
                  <a:cubicBezTo>
                    <a:pt x="1162" y="4210"/>
                    <a:pt x="1205" y="4246"/>
                    <a:pt x="1255" y="4246"/>
                  </a:cubicBezTo>
                  <a:lnTo>
                    <a:pt x="1255" y="4246"/>
                  </a:lnTo>
                  <a:cubicBezTo>
                    <a:pt x="1263" y="4246"/>
                    <a:pt x="1270" y="4245"/>
                    <a:pt x="1277" y="4244"/>
                  </a:cubicBezTo>
                  <a:lnTo>
                    <a:pt x="1533" y="4687"/>
                  </a:lnTo>
                  <a:lnTo>
                    <a:pt x="1533" y="4687"/>
                  </a:lnTo>
                  <a:cubicBezTo>
                    <a:pt x="1498" y="4715"/>
                    <a:pt x="1475" y="4757"/>
                    <a:pt x="1475" y="4806"/>
                  </a:cubicBezTo>
                  <a:lnTo>
                    <a:pt x="1475" y="4806"/>
                  </a:lnTo>
                  <a:cubicBezTo>
                    <a:pt x="1475" y="4890"/>
                    <a:pt x="1542" y="4957"/>
                    <a:pt x="1626" y="4957"/>
                  </a:cubicBezTo>
                  <a:lnTo>
                    <a:pt x="1626" y="4957"/>
                  </a:lnTo>
                  <a:cubicBezTo>
                    <a:pt x="1699" y="4957"/>
                    <a:pt x="1759" y="4906"/>
                    <a:pt x="1774" y="4838"/>
                  </a:cubicBezTo>
                  <a:lnTo>
                    <a:pt x="2296" y="4838"/>
                  </a:lnTo>
                  <a:lnTo>
                    <a:pt x="2296" y="4838"/>
                  </a:lnTo>
                  <a:cubicBezTo>
                    <a:pt x="2312" y="4879"/>
                    <a:pt x="2351" y="4908"/>
                    <a:pt x="2397" y="4908"/>
                  </a:cubicBezTo>
                  <a:lnTo>
                    <a:pt x="2397" y="4908"/>
                  </a:lnTo>
                  <a:cubicBezTo>
                    <a:pt x="2457" y="4908"/>
                    <a:pt x="2506" y="4860"/>
                    <a:pt x="2506" y="4800"/>
                  </a:cubicBezTo>
                  <a:lnTo>
                    <a:pt x="2506" y="4800"/>
                  </a:lnTo>
                  <a:cubicBezTo>
                    <a:pt x="2506" y="4772"/>
                    <a:pt x="2495" y="4748"/>
                    <a:pt x="2478" y="4728"/>
                  </a:cubicBezTo>
                  <a:lnTo>
                    <a:pt x="2736" y="4282"/>
                  </a:lnTo>
                  <a:lnTo>
                    <a:pt x="2736" y="4282"/>
                  </a:lnTo>
                  <a:cubicBezTo>
                    <a:pt x="2750" y="4286"/>
                    <a:pt x="2765" y="4288"/>
                    <a:pt x="2779" y="4288"/>
                  </a:cubicBezTo>
                  <a:lnTo>
                    <a:pt x="2779" y="4288"/>
                  </a:lnTo>
                  <a:cubicBezTo>
                    <a:pt x="2855" y="4288"/>
                    <a:pt x="2916" y="4234"/>
                    <a:pt x="2928" y="4163"/>
                  </a:cubicBezTo>
                  <a:lnTo>
                    <a:pt x="3440" y="4163"/>
                  </a:lnTo>
                  <a:lnTo>
                    <a:pt x="3440" y="4163"/>
                  </a:lnTo>
                  <a:cubicBezTo>
                    <a:pt x="3451" y="4210"/>
                    <a:pt x="3493" y="4246"/>
                    <a:pt x="3545" y="4246"/>
                  </a:cubicBezTo>
                  <a:lnTo>
                    <a:pt x="3545" y="4246"/>
                  </a:lnTo>
                  <a:cubicBezTo>
                    <a:pt x="3604" y="4246"/>
                    <a:pt x="3653" y="4197"/>
                    <a:pt x="3653" y="4137"/>
                  </a:cubicBezTo>
                  <a:lnTo>
                    <a:pt x="3653" y="4137"/>
                  </a:lnTo>
                  <a:cubicBezTo>
                    <a:pt x="3653" y="4107"/>
                    <a:pt x="3640" y="4079"/>
                    <a:pt x="3619" y="4059"/>
                  </a:cubicBezTo>
                  <a:lnTo>
                    <a:pt x="3870" y="3625"/>
                  </a:lnTo>
                  <a:lnTo>
                    <a:pt x="3870" y="3625"/>
                  </a:lnTo>
                  <a:cubicBezTo>
                    <a:pt x="3888" y="3632"/>
                    <a:pt x="3907" y="3636"/>
                    <a:pt x="3927" y="3636"/>
                  </a:cubicBezTo>
                  <a:lnTo>
                    <a:pt x="3927" y="3636"/>
                  </a:lnTo>
                  <a:cubicBezTo>
                    <a:pt x="4004" y="3636"/>
                    <a:pt x="4067" y="3578"/>
                    <a:pt x="4077" y="3504"/>
                  </a:cubicBezTo>
                  <a:lnTo>
                    <a:pt x="4593" y="3504"/>
                  </a:lnTo>
                  <a:lnTo>
                    <a:pt x="4593" y="3504"/>
                  </a:lnTo>
                  <a:cubicBezTo>
                    <a:pt x="4605" y="3549"/>
                    <a:pt x="4647" y="3583"/>
                    <a:pt x="4697" y="3583"/>
                  </a:cubicBezTo>
                  <a:lnTo>
                    <a:pt x="4697" y="3583"/>
                  </a:lnTo>
                  <a:cubicBezTo>
                    <a:pt x="4708" y="3583"/>
                    <a:pt x="4718" y="3581"/>
                    <a:pt x="4727" y="3579"/>
                  </a:cubicBezTo>
                  <a:lnTo>
                    <a:pt x="4978" y="4012"/>
                  </a:lnTo>
                  <a:lnTo>
                    <a:pt x="4978" y="4012"/>
                  </a:lnTo>
                  <a:cubicBezTo>
                    <a:pt x="4947" y="4040"/>
                    <a:pt x="4928" y="4080"/>
                    <a:pt x="4928" y="4124"/>
                  </a:cubicBezTo>
                  <a:lnTo>
                    <a:pt x="4928" y="4124"/>
                  </a:lnTo>
                  <a:cubicBezTo>
                    <a:pt x="4928" y="4207"/>
                    <a:pt x="4995" y="4275"/>
                    <a:pt x="5079" y="4275"/>
                  </a:cubicBezTo>
                  <a:lnTo>
                    <a:pt x="5079" y="4275"/>
                  </a:lnTo>
                  <a:cubicBezTo>
                    <a:pt x="5149" y="4275"/>
                    <a:pt x="5207" y="4228"/>
                    <a:pt x="5225" y="4163"/>
                  </a:cubicBezTo>
                  <a:lnTo>
                    <a:pt x="5743" y="4163"/>
                  </a:lnTo>
                  <a:lnTo>
                    <a:pt x="5743" y="4163"/>
                  </a:lnTo>
                  <a:cubicBezTo>
                    <a:pt x="5759" y="4204"/>
                    <a:pt x="5798" y="4233"/>
                    <a:pt x="5844" y="4233"/>
                  </a:cubicBezTo>
                  <a:lnTo>
                    <a:pt x="5844" y="4233"/>
                  </a:lnTo>
                  <a:cubicBezTo>
                    <a:pt x="5904" y="4233"/>
                    <a:pt x="5952" y="4184"/>
                    <a:pt x="5952" y="4124"/>
                  </a:cubicBezTo>
                  <a:lnTo>
                    <a:pt x="5952" y="4124"/>
                  </a:lnTo>
                  <a:cubicBezTo>
                    <a:pt x="5952" y="4096"/>
                    <a:pt x="5941" y="4070"/>
                    <a:pt x="5923" y="4051"/>
                  </a:cubicBezTo>
                  <a:lnTo>
                    <a:pt x="6176" y="3613"/>
                  </a:lnTo>
                  <a:lnTo>
                    <a:pt x="6176" y="3613"/>
                  </a:lnTo>
                  <a:cubicBezTo>
                    <a:pt x="6192" y="3619"/>
                    <a:pt x="6209" y="3622"/>
                    <a:pt x="6226" y="3622"/>
                  </a:cubicBezTo>
                  <a:lnTo>
                    <a:pt x="6226" y="3622"/>
                  </a:lnTo>
                  <a:cubicBezTo>
                    <a:pt x="6296" y="3622"/>
                    <a:pt x="6355" y="3575"/>
                    <a:pt x="6372" y="3510"/>
                  </a:cubicBezTo>
                  <a:lnTo>
                    <a:pt x="6885" y="3510"/>
                  </a:lnTo>
                  <a:lnTo>
                    <a:pt x="6885" y="3510"/>
                  </a:lnTo>
                  <a:cubicBezTo>
                    <a:pt x="6900" y="3553"/>
                    <a:pt x="6940" y="3583"/>
                    <a:pt x="6987" y="3583"/>
                  </a:cubicBezTo>
                  <a:lnTo>
                    <a:pt x="6987" y="3583"/>
                  </a:lnTo>
                  <a:cubicBezTo>
                    <a:pt x="7047" y="3583"/>
                    <a:pt x="7096" y="3535"/>
                    <a:pt x="7096" y="3475"/>
                  </a:cubicBezTo>
                  <a:lnTo>
                    <a:pt x="7096" y="3475"/>
                  </a:lnTo>
                  <a:cubicBezTo>
                    <a:pt x="7096" y="3446"/>
                    <a:pt x="7085" y="3420"/>
                    <a:pt x="7066" y="3400"/>
                  </a:cubicBezTo>
                  <a:lnTo>
                    <a:pt x="7318" y="2964"/>
                  </a:lnTo>
                  <a:lnTo>
                    <a:pt x="7318" y="2964"/>
                  </a:lnTo>
                  <a:cubicBezTo>
                    <a:pt x="7334" y="2970"/>
                    <a:pt x="7352" y="2973"/>
                    <a:pt x="7370" y="2973"/>
                  </a:cubicBezTo>
                  <a:lnTo>
                    <a:pt x="7370" y="2973"/>
                  </a:lnTo>
                  <a:cubicBezTo>
                    <a:pt x="7447" y="2973"/>
                    <a:pt x="7510" y="2916"/>
                    <a:pt x="7520" y="2842"/>
                  </a:cubicBezTo>
                  <a:lnTo>
                    <a:pt x="8027" y="2842"/>
                  </a:lnTo>
                  <a:lnTo>
                    <a:pt x="8027" y="2842"/>
                  </a:lnTo>
                  <a:cubicBezTo>
                    <a:pt x="8035" y="2893"/>
                    <a:pt x="8080" y="2933"/>
                    <a:pt x="8134" y="2933"/>
                  </a:cubicBezTo>
                  <a:lnTo>
                    <a:pt x="8134" y="2933"/>
                  </a:lnTo>
                  <a:cubicBezTo>
                    <a:pt x="8149" y="2933"/>
                    <a:pt x="8164" y="2929"/>
                    <a:pt x="8178" y="2923"/>
                  </a:cubicBezTo>
                  <a:lnTo>
                    <a:pt x="8438" y="3375"/>
                  </a:lnTo>
                  <a:lnTo>
                    <a:pt x="8438" y="3375"/>
                  </a:lnTo>
                  <a:cubicBezTo>
                    <a:pt x="8409" y="3403"/>
                    <a:pt x="8391" y="3441"/>
                    <a:pt x="8391" y="3485"/>
                  </a:cubicBezTo>
                  <a:lnTo>
                    <a:pt x="8391" y="3485"/>
                  </a:lnTo>
                  <a:cubicBezTo>
                    <a:pt x="8391" y="3535"/>
                    <a:pt x="8416" y="3580"/>
                    <a:pt x="8454" y="3608"/>
                  </a:cubicBezTo>
                  <a:lnTo>
                    <a:pt x="8201" y="4047"/>
                  </a:lnTo>
                  <a:lnTo>
                    <a:pt x="8201" y="4047"/>
                  </a:lnTo>
                  <a:cubicBezTo>
                    <a:pt x="8188" y="4042"/>
                    <a:pt x="8174" y="4039"/>
                    <a:pt x="8159" y="4039"/>
                  </a:cubicBezTo>
                  <a:lnTo>
                    <a:pt x="8159" y="4039"/>
                  </a:lnTo>
                  <a:cubicBezTo>
                    <a:pt x="8100" y="4039"/>
                    <a:pt x="8051" y="4087"/>
                    <a:pt x="8051" y="4147"/>
                  </a:cubicBezTo>
                  <a:lnTo>
                    <a:pt x="8051" y="4147"/>
                  </a:lnTo>
                  <a:cubicBezTo>
                    <a:pt x="8051" y="4207"/>
                    <a:pt x="8100" y="4256"/>
                    <a:pt x="8159" y="4256"/>
                  </a:cubicBezTo>
                  <a:lnTo>
                    <a:pt x="8159" y="4256"/>
                  </a:lnTo>
                  <a:cubicBezTo>
                    <a:pt x="8173" y="4256"/>
                    <a:pt x="8186" y="4252"/>
                    <a:pt x="8198" y="4248"/>
                  </a:cubicBezTo>
                  <a:lnTo>
                    <a:pt x="8452" y="4690"/>
                  </a:lnTo>
                  <a:lnTo>
                    <a:pt x="8452" y="4690"/>
                  </a:lnTo>
                  <a:cubicBezTo>
                    <a:pt x="8412" y="4716"/>
                    <a:pt x="8385" y="4763"/>
                    <a:pt x="8385" y="4816"/>
                  </a:cubicBezTo>
                  <a:lnTo>
                    <a:pt x="8385" y="4816"/>
                  </a:lnTo>
                  <a:cubicBezTo>
                    <a:pt x="8385" y="4899"/>
                    <a:pt x="8452" y="4967"/>
                    <a:pt x="8536" y="4967"/>
                  </a:cubicBezTo>
                  <a:lnTo>
                    <a:pt x="8536" y="4967"/>
                  </a:lnTo>
                  <a:cubicBezTo>
                    <a:pt x="8612" y="4967"/>
                    <a:pt x="8674" y="4911"/>
                    <a:pt x="8685" y="4838"/>
                  </a:cubicBezTo>
                  <a:lnTo>
                    <a:pt x="9203" y="4838"/>
                  </a:lnTo>
                  <a:lnTo>
                    <a:pt x="9203" y="4838"/>
                  </a:lnTo>
                  <a:cubicBezTo>
                    <a:pt x="9216" y="4884"/>
                    <a:pt x="9257" y="4918"/>
                    <a:pt x="9307" y="4918"/>
                  </a:cubicBezTo>
                  <a:lnTo>
                    <a:pt x="9307" y="4918"/>
                  </a:lnTo>
                  <a:cubicBezTo>
                    <a:pt x="9323" y="4918"/>
                    <a:pt x="9339" y="4914"/>
                    <a:pt x="9353" y="4907"/>
                  </a:cubicBezTo>
                  <a:lnTo>
                    <a:pt x="9608" y="5347"/>
                  </a:lnTo>
                  <a:lnTo>
                    <a:pt x="9608" y="5347"/>
                  </a:lnTo>
                  <a:cubicBezTo>
                    <a:pt x="9562" y="5374"/>
                    <a:pt x="9532" y="5423"/>
                    <a:pt x="9532" y="5478"/>
                  </a:cubicBezTo>
                  <a:lnTo>
                    <a:pt x="9532" y="5478"/>
                  </a:lnTo>
                  <a:cubicBezTo>
                    <a:pt x="9532" y="5562"/>
                    <a:pt x="9600" y="5629"/>
                    <a:pt x="9683" y="5629"/>
                  </a:cubicBezTo>
                  <a:lnTo>
                    <a:pt x="9683" y="5629"/>
                  </a:lnTo>
                  <a:cubicBezTo>
                    <a:pt x="9759" y="5629"/>
                    <a:pt x="9821" y="5574"/>
                    <a:pt x="9832" y="5501"/>
                  </a:cubicBezTo>
                  <a:lnTo>
                    <a:pt x="10351" y="5501"/>
                  </a:lnTo>
                  <a:lnTo>
                    <a:pt x="10351" y="5501"/>
                  </a:lnTo>
                  <a:cubicBezTo>
                    <a:pt x="10365" y="5545"/>
                    <a:pt x="10406" y="5577"/>
                    <a:pt x="10455" y="5577"/>
                  </a:cubicBezTo>
                  <a:lnTo>
                    <a:pt x="10455" y="5577"/>
                  </a:lnTo>
                  <a:cubicBezTo>
                    <a:pt x="10515" y="5577"/>
                    <a:pt x="10563" y="5528"/>
                    <a:pt x="10563" y="5468"/>
                  </a:cubicBezTo>
                  <a:lnTo>
                    <a:pt x="10563" y="5468"/>
                  </a:lnTo>
                  <a:cubicBezTo>
                    <a:pt x="10563" y="5446"/>
                    <a:pt x="10556" y="5425"/>
                    <a:pt x="10544" y="5408"/>
                  </a:cubicBezTo>
                  <a:lnTo>
                    <a:pt x="10806" y="4954"/>
                  </a:lnTo>
                  <a:lnTo>
                    <a:pt x="10806" y="4954"/>
                  </a:lnTo>
                  <a:cubicBezTo>
                    <a:pt x="10816" y="4956"/>
                    <a:pt x="10826" y="4957"/>
                    <a:pt x="10836" y="4957"/>
                  </a:cubicBezTo>
                  <a:lnTo>
                    <a:pt x="10836" y="4957"/>
                  </a:lnTo>
                  <a:cubicBezTo>
                    <a:pt x="10920" y="4957"/>
                    <a:pt x="10988" y="4890"/>
                    <a:pt x="10988" y="4806"/>
                  </a:cubicBezTo>
                  <a:lnTo>
                    <a:pt x="10988" y="4806"/>
                  </a:lnTo>
                  <a:cubicBezTo>
                    <a:pt x="10988" y="4722"/>
                    <a:pt x="10920" y="4655"/>
                    <a:pt x="10836" y="4655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 flipH="1">
              <a:off x="926435" y="7195929"/>
              <a:ext cx="410538" cy="202675"/>
            </a:xfrm>
            <a:custGeom>
              <a:avLst/>
              <a:gdLst>
                <a:gd name="connsiteX0" fmla="*/ 200806 w 406603"/>
                <a:gd name="connsiteY0" fmla="*/ 72960 h 205006"/>
                <a:gd name="connsiteX1" fmla="*/ 232792 w 406603"/>
                <a:gd name="connsiteY1" fmla="*/ 82485 h 205006"/>
                <a:gd name="connsiteX2" fmla="*/ 244895 w 406603"/>
                <a:gd name="connsiteY2" fmla="*/ 109760 h 205006"/>
                <a:gd name="connsiteX3" fmla="*/ 241869 w 406603"/>
                <a:gd name="connsiteY3" fmla="*/ 124913 h 205006"/>
                <a:gd name="connsiteX4" fmla="*/ 231063 w 406603"/>
                <a:gd name="connsiteY4" fmla="*/ 141797 h 205006"/>
                <a:gd name="connsiteX5" fmla="*/ 217231 w 406603"/>
                <a:gd name="connsiteY5" fmla="*/ 156517 h 205006"/>
                <a:gd name="connsiteX6" fmla="*/ 184380 w 406603"/>
                <a:gd name="connsiteY6" fmla="*/ 190286 h 205006"/>
                <a:gd name="connsiteX7" fmla="*/ 245327 w 406603"/>
                <a:gd name="connsiteY7" fmla="*/ 190286 h 205006"/>
                <a:gd name="connsiteX8" fmla="*/ 245327 w 406603"/>
                <a:gd name="connsiteY8" fmla="*/ 205006 h 205006"/>
                <a:gd name="connsiteX9" fmla="*/ 163200 w 406603"/>
                <a:gd name="connsiteY9" fmla="*/ 205006 h 205006"/>
                <a:gd name="connsiteX10" fmla="*/ 163200 w 406603"/>
                <a:gd name="connsiteY10" fmla="*/ 190286 h 205006"/>
                <a:gd name="connsiteX11" fmla="*/ 190432 w 406603"/>
                <a:gd name="connsiteY11" fmla="*/ 162578 h 205006"/>
                <a:gd name="connsiteX12" fmla="*/ 212476 w 406603"/>
                <a:gd name="connsiteY12" fmla="*/ 139633 h 205006"/>
                <a:gd name="connsiteX13" fmla="*/ 223715 w 406603"/>
                <a:gd name="connsiteY13" fmla="*/ 123614 h 205006"/>
                <a:gd name="connsiteX14" fmla="*/ 227173 w 406603"/>
                <a:gd name="connsiteY14" fmla="*/ 111059 h 205006"/>
                <a:gd name="connsiteX15" fmla="*/ 219824 w 406603"/>
                <a:gd name="connsiteY15" fmla="*/ 94174 h 205006"/>
                <a:gd name="connsiteX16" fmla="*/ 201238 w 406603"/>
                <a:gd name="connsiteY16" fmla="*/ 87247 h 205006"/>
                <a:gd name="connsiteX17" fmla="*/ 183516 w 406603"/>
                <a:gd name="connsiteY17" fmla="*/ 90278 h 205006"/>
                <a:gd name="connsiteX18" fmla="*/ 164065 w 406603"/>
                <a:gd name="connsiteY18" fmla="*/ 98937 h 205006"/>
                <a:gd name="connsiteX19" fmla="*/ 164065 w 406603"/>
                <a:gd name="connsiteY19" fmla="*/ 81619 h 205006"/>
                <a:gd name="connsiteX20" fmla="*/ 183948 w 406603"/>
                <a:gd name="connsiteY20" fmla="*/ 74692 h 205006"/>
                <a:gd name="connsiteX21" fmla="*/ 200806 w 406603"/>
                <a:gd name="connsiteY21" fmla="*/ 72960 h 205006"/>
                <a:gd name="connsiteX22" fmla="*/ 327141 w 406603"/>
                <a:gd name="connsiteY22" fmla="*/ 19162 h 205006"/>
                <a:gd name="connsiteX23" fmla="*/ 286974 w 406603"/>
                <a:gd name="connsiteY23" fmla="*/ 37889 h 205006"/>
                <a:gd name="connsiteX24" fmla="*/ 272130 w 406603"/>
                <a:gd name="connsiteY24" fmla="*/ 89280 h 205006"/>
                <a:gd name="connsiteX25" fmla="*/ 286974 w 406603"/>
                <a:gd name="connsiteY25" fmla="*/ 140670 h 205006"/>
                <a:gd name="connsiteX26" fmla="*/ 327141 w 406603"/>
                <a:gd name="connsiteY26" fmla="*/ 158961 h 205006"/>
                <a:gd name="connsiteX27" fmla="*/ 367309 w 406603"/>
                <a:gd name="connsiteY27" fmla="*/ 140670 h 205006"/>
                <a:gd name="connsiteX28" fmla="*/ 382153 w 406603"/>
                <a:gd name="connsiteY28" fmla="*/ 89280 h 205006"/>
                <a:gd name="connsiteX29" fmla="*/ 367309 w 406603"/>
                <a:gd name="connsiteY29" fmla="*/ 37889 h 205006"/>
                <a:gd name="connsiteX30" fmla="*/ 327141 w 406603"/>
                <a:gd name="connsiteY30" fmla="*/ 19162 h 205006"/>
                <a:gd name="connsiteX31" fmla="*/ 0 w 406603"/>
                <a:gd name="connsiteY31" fmla="*/ 3840 h 205006"/>
                <a:gd name="connsiteX32" fmla="*/ 22989 w 406603"/>
                <a:gd name="connsiteY32" fmla="*/ 3840 h 205006"/>
                <a:gd name="connsiteX33" fmla="*/ 22989 w 406603"/>
                <a:gd name="connsiteY33" fmla="*/ 73666 h 205006"/>
                <a:gd name="connsiteX34" fmla="*/ 106703 w 406603"/>
                <a:gd name="connsiteY34" fmla="*/ 73666 h 205006"/>
                <a:gd name="connsiteX35" fmla="*/ 106703 w 406603"/>
                <a:gd name="connsiteY35" fmla="*/ 3840 h 205006"/>
                <a:gd name="connsiteX36" fmla="*/ 130126 w 406603"/>
                <a:gd name="connsiteY36" fmla="*/ 3840 h 205006"/>
                <a:gd name="connsiteX37" fmla="*/ 130126 w 406603"/>
                <a:gd name="connsiteY37" fmla="*/ 174286 h 205006"/>
                <a:gd name="connsiteX38" fmla="*/ 106703 w 406603"/>
                <a:gd name="connsiteY38" fmla="*/ 174286 h 205006"/>
                <a:gd name="connsiteX39" fmla="*/ 106703 w 406603"/>
                <a:gd name="connsiteY39" fmla="*/ 93183 h 205006"/>
                <a:gd name="connsiteX40" fmla="*/ 22989 w 406603"/>
                <a:gd name="connsiteY40" fmla="*/ 93183 h 205006"/>
                <a:gd name="connsiteX41" fmla="*/ 22989 w 406603"/>
                <a:gd name="connsiteY41" fmla="*/ 174286 h 205006"/>
                <a:gd name="connsiteX42" fmla="*/ 0 w 406603"/>
                <a:gd name="connsiteY42" fmla="*/ 174286 h 205006"/>
                <a:gd name="connsiteX43" fmla="*/ 327141 w 406603"/>
                <a:gd name="connsiteY43" fmla="*/ 0 h 205006"/>
                <a:gd name="connsiteX44" fmla="*/ 384773 w 406603"/>
                <a:gd name="connsiteY44" fmla="*/ 24388 h 205006"/>
                <a:gd name="connsiteX45" fmla="*/ 406603 w 406603"/>
                <a:gd name="connsiteY45" fmla="*/ 89280 h 205006"/>
                <a:gd name="connsiteX46" fmla="*/ 384773 w 406603"/>
                <a:gd name="connsiteY46" fmla="*/ 154171 h 205006"/>
                <a:gd name="connsiteX47" fmla="*/ 327141 w 406603"/>
                <a:gd name="connsiteY47" fmla="*/ 178124 h 205006"/>
                <a:gd name="connsiteX48" fmla="*/ 269074 w 406603"/>
                <a:gd name="connsiteY48" fmla="*/ 154171 h 205006"/>
                <a:gd name="connsiteX49" fmla="*/ 247680 w 406603"/>
                <a:gd name="connsiteY49" fmla="*/ 89280 h 205006"/>
                <a:gd name="connsiteX50" fmla="*/ 269074 w 406603"/>
                <a:gd name="connsiteY50" fmla="*/ 24388 h 205006"/>
                <a:gd name="connsiteX51" fmla="*/ 327141 w 406603"/>
                <a:gd name="connsiteY51" fmla="*/ 0 h 20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06603" h="205006">
                  <a:moveTo>
                    <a:pt x="200806" y="72960"/>
                  </a:moveTo>
                  <a:cubicBezTo>
                    <a:pt x="214205" y="72960"/>
                    <a:pt x="225011" y="75991"/>
                    <a:pt x="232792" y="82485"/>
                  </a:cubicBezTo>
                  <a:cubicBezTo>
                    <a:pt x="241005" y="89412"/>
                    <a:pt x="244895" y="98504"/>
                    <a:pt x="244895" y="109760"/>
                  </a:cubicBezTo>
                  <a:cubicBezTo>
                    <a:pt x="244895" y="114955"/>
                    <a:pt x="244030" y="120150"/>
                    <a:pt x="241869" y="124913"/>
                  </a:cubicBezTo>
                  <a:cubicBezTo>
                    <a:pt x="240140" y="129675"/>
                    <a:pt x="236250" y="135303"/>
                    <a:pt x="231063" y="141797"/>
                  </a:cubicBezTo>
                  <a:cubicBezTo>
                    <a:pt x="229334" y="143529"/>
                    <a:pt x="225011" y="148291"/>
                    <a:pt x="217231" y="156517"/>
                  </a:cubicBezTo>
                  <a:cubicBezTo>
                    <a:pt x="209451" y="164743"/>
                    <a:pt x="198644" y="175567"/>
                    <a:pt x="184380" y="190286"/>
                  </a:cubicBezTo>
                  <a:lnTo>
                    <a:pt x="245327" y="190286"/>
                  </a:lnTo>
                  <a:lnTo>
                    <a:pt x="245327" y="205006"/>
                  </a:lnTo>
                  <a:lnTo>
                    <a:pt x="163200" y="205006"/>
                  </a:lnTo>
                  <a:lnTo>
                    <a:pt x="163200" y="190286"/>
                  </a:lnTo>
                  <a:cubicBezTo>
                    <a:pt x="170116" y="183359"/>
                    <a:pt x="179193" y="173835"/>
                    <a:pt x="190432" y="162578"/>
                  </a:cubicBezTo>
                  <a:cubicBezTo>
                    <a:pt x="202102" y="150889"/>
                    <a:pt x="209451" y="143096"/>
                    <a:pt x="212476" y="139633"/>
                  </a:cubicBezTo>
                  <a:cubicBezTo>
                    <a:pt x="218095" y="133572"/>
                    <a:pt x="221553" y="127943"/>
                    <a:pt x="223715" y="123614"/>
                  </a:cubicBezTo>
                  <a:cubicBezTo>
                    <a:pt x="226308" y="119285"/>
                    <a:pt x="227173" y="114955"/>
                    <a:pt x="227173" y="111059"/>
                  </a:cubicBezTo>
                  <a:cubicBezTo>
                    <a:pt x="227173" y="104132"/>
                    <a:pt x="225011" y="98504"/>
                    <a:pt x="219824" y="94174"/>
                  </a:cubicBezTo>
                  <a:cubicBezTo>
                    <a:pt x="215070" y="89845"/>
                    <a:pt x="209018" y="87247"/>
                    <a:pt x="201238" y="87247"/>
                  </a:cubicBezTo>
                  <a:cubicBezTo>
                    <a:pt x="196051" y="87247"/>
                    <a:pt x="190000" y="88546"/>
                    <a:pt x="183516" y="90278"/>
                  </a:cubicBezTo>
                  <a:cubicBezTo>
                    <a:pt x="177464" y="92442"/>
                    <a:pt x="170981" y="95040"/>
                    <a:pt x="164065" y="98937"/>
                  </a:cubicBezTo>
                  <a:lnTo>
                    <a:pt x="164065" y="81619"/>
                  </a:lnTo>
                  <a:cubicBezTo>
                    <a:pt x="170981" y="78156"/>
                    <a:pt x="177897" y="76424"/>
                    <a:pt x="183948" y="74692"/>
                  </a:cubicBezTo>
                  <a:cubicBezTo>
                    <a:pt x="190000" y="73393"/>
                    <a:pt x="196051" y="72960"/>
                    <a:pt x="200806" y="72960"/>
                  </a:cubicBezTo>
                  <a:close/>
                  <a:moveTo>
                    <a:pt x="327141" y="19162"/>
                  </a:moveTo>
                  <a:cubicBezTo>
                    <a:pt x="310551" y="19162"/>
                    <a:pt x="297016" y="25259"/>
                    <a:pt x="286974" y="37889"/>
                  </a:cubicBezTo>
                  <a:cubicBezTo>
                    <a:pt x="276932" y="50519"/>
                    <a:pt x="272130" y="67504"/>
                    <a:pt x="272130" y="89280"/>
                  </a:cubicBezTo>
                  <a:cubicBezTo>
                    <a:pt x="272130" y="111055"/>
                    <a:pt x="276932" y="128040"/>
                    <a:pt x="286974" y="140670"/>
                  </a:cubicBezTo>
                  <a:cubicBezTo>
                    <a:pt x="297016" y="152864"/>
                    <a:pt x="310551" y="158961"/>
                    <a:pt x="327141" y="158961"/>
                  </a:cubicBezTo>
                  <a:cubicBezTo>
                    <a:pt x="344169" y="158961"/>
                    <a:pt x="357703" y="152864"/>
                    <a:pt x="367309" y="140670"/>
                  </a:cubicBezTo>
                  <a:cubicBezTo>
                    <a:pt x="377350" y="128040"/>
                    <a:pt x="382153" y="111055"/>
                    <a:pt x="382153" y="89280"/>
                  </a:cubicBezTo>
                  <a:cubicBezTo>
                    <a:pt x="382153" y="67504"/>
                    <a:pt x="377350" y="50519"/>
                    <a:pt x="367309" y="37889"/>
                  </a:cubicBezTo>
                  <a:cubicBezTo>
                    <a:pt x="357703" y="25259"/>
                    <a:pt x="344169" y="19162"/>
                    <a:pt x="327141" y="19162"/>
                  </a:cubicBezTo>
                  <a:close/>
                  <a:moveTo>
                    <a:pt x="0" y="3840"/>
                  </a:moveTo>
                  <a:lnTo>
                    <a:pt x="22989" y="3840"/>
                  </a:lnTo>
                  <a:lnTo>
                    <a:pt x="22989" y="73666"/>
                  </a:lnTo>
                  <a:lnTo>
                    <a:pt x="106703" y="73666"/>
                  </a:lnTo>
                  <a:lnTo>
                    <a:pt x="106703" y="3840"/>
                  </a:lnTo>
                  <a:lnTo>
                    <a:pt x="130126" y="3840"/>
                  </a:lnTo>
                  <a:lnTo>
                    <a:pt x="130126" y="174286"/>
                  </a:lnTo>
                  <a:lnTo>
                    <a:pt x="106703" y="174286"/>
                  </a:lnTo>
                  <a:lnTo>
                    <a:pt x="106703" y="93183"/>
                  </a:lnTo>
                  <a:lnTo>
                    <a:pt x="22989" y="93183"/>
                  </a:lnTo>
                  <a:lnTo>
                    <a:pt x="22989" y="174286"/>
                  </a:lnTo>
                  <a:lnTo>
                    <a:pt x="0" y="174286"/>
                  </a:lnTo>
                  <a:close/>
                  <a:moveTo>
                    <a:pt x="327141" y="0"/>
                  </a:moveTo>
                  <a:cubicBezTo>
                    <a:pt x="351154" y="0"/>
                    <a:pt x="370365" y="8274"/>
                    <a:pt x="384773" y="24388"/>
                  </a:cubicBezTo>
                  <a:cubicBezTo>
                    <a:pt x="399617" y="40502"/>
                    <a:pt x="406603" y="61842"/>
                    <a:pt x="406603" y="89280"/>
                  </a:cubicBezTo>
                  <a:cubicBezTo>
                    <a:pt x="406603" y="116281"/>
                    <a:pt x="399617" y="138057"/>
                    <a:pt x="384773" y="154171"/>
                  </a:cubicBezTo>
                  <a:cubicBezTo>
                    <a:pt x="370365" y="170285"/>
                    <a:pt x="351154" y="178124"/>
                    <a:pt x="327141" y="178124"/>
                  </a:cubicBezTo>
                  <a:cubicBezTo>
                    <a:pt x="303128" y="178124"/>
                    <a:pt x="283918" y="170285"/>
                    <a:pt x="269074" y="154171"/>
                  </a:cubicBezTo>
                  <a:cubicBezTo>
                    <a:pt x="254666" y="138057"/>
                    <a:pt x="247680" y="116281"/>
                    <a:pt x="247680" y="89280"/>
                  </a:cubicBezTo>
                  <a:cubicBezTo>
                    <a:pt x="247680" y="61842"/>
                    <a:pt x="254666" y="40502"/>
                    <a:pt x="269074" y="24388"/>
                  </a:cubicBezTo>
                  <a:cubicBezTo>
                    <a:pt x="283918" y="8274"/>
                    <a:pt x="303128" y="0"/>
                    <a:pt x="327141" y="0"/>
                  </a:cubicBezTo>
                  <a:close/>
                </a:path>
              </a:pathLst>
            </a:custGeom>
            <a:solidFill>
              <a:schemeClr val="bg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585648" y="851626"/>
            <a:ext cx="6946710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Switches look nearly identical to hubs, but a switch generally contains more ‘intelligence’ than a </a:t>
            </a:r>
            <a:r>
              <a:rPr lang="en-US" sz="24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hub.</a:t>
            </a:r>
          </a:p>
          <a:p>
            <a:pPr algn="just"/>
            <a:endParaRPr lang="en-US" sz="800" dirty="0" smtClean="0">
              <a:latin typeface="Baskerville Old Face" panose="02020602080505020303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FFFF00"/>
                </a:solidFill>
                <a:latin typeface="Baskerville Old Face" panose="02020602080505020303" pitchFamily="18" charset="0"/>
              </a:rPr>
              <a:t>Unlike </a:t>
            </a:r>
            <a:r>
              <a:rPr lang="en-US" sz="2400" dirty="0">
                <a:solidFill>
                  <a:srgbClr val="FFFF00"/>
                </a:solidFill>
                <a:latin typeface="Baskerville Old Face" panose="02020602080505020303" pitchFamily="18" charset="0"/>
              </a:rPr>
              <a:t>hubs, network switches are capable of inspecting the data packets as they are received, determining the source and destination device of that packet, and forwarding that packet appropriately</a:t>
            </a:r>
            <a:r>
              <a:rPr lang="en-US" sz="2400" dirty="0" smtClean="0">
                <a:solidFill>
                  <a:srgbClr val="FFFF00"/>
                </a:solidFill>
                <a:latin typeface="Baskerville Old Face" panose="02020602080505020303" pitchFamily="18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800" dirty="0" smtClean="0">
              <a:latin typeface="Baskerville Old Face" panose="02020602080505020303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By delivering messages only to the connected device that it was intended for, network switches conserve network bandwidth and offer generally better performance than </a:t>
            </a:r>
            <a:r>
              <a:rPr lang="en-US" sz="24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hubs.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800" dirty="0" smtClean="0">
              <a:latin typeface="Baskerville Old Face" panose="02020602080505020303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FFFF00"/>
                </a:solidFill>
                <a:latin typeface="Baskerville Old Face" panose="02020602080505020303" pitchFamily="18" charset="0"/>
              </a:rPr>
              <a:t>Most </a:t>
            </a:r>
            <a:r>
              <a:rPr lang="en-US" sz="2400" dirty="0">
                <a:solidFill>
                  <a:srgbClr val="FFFF00"/>
                </a:solidFill>
                <a:latin typeface="Baskerville Old Face" panose="02020602080505020303" pitchFamily="18" charset="0"/>
              </a:rPr>
              <a:t>switches are active: that is, they electrically amplify the signal as it moves from one device to another</a:t>
            </a:r>
            <a:r>
              <a:rPr lang="en-US" sz="2400" dirty="0" smtClean="0">
                <a:solidFill>
                  <a:srgbClr val="FFFF00"/>
                </a:solidFill>
                <a:latin typeface="Baskerville Old Face" panose="02020602080505020303" pitchFamily="18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rgbClr val="FFFF0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33975" y="296628"/>
            <a:ext cx="2111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Switches</a:t>
            </a:r>
            <a:endParaRPr lang="en-US" sz="36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Round Same Side Corner Rectangle 13"/>
          <p:cNvSpPr/>
          <p:nvPr/>
        </p:nvSpPr>
        <p:spPr>
          <a:xfrm>
            <a:off x="1059543" y="6606020"/>
            <a:ext cx="10116455" cy="251980"/>
          </a:xfrm>
          <a:prstGeom prst="round2SameRect">
            <a:avLst/>
          </a:prstGeom>
          <a:solidFill>
            <a:srgbClr val="9E063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Dr. UPPALAPATI SRILAKSHMI, Asst. Professor, Dept. of CSE, VFSTR Deemed to be University, E-mail: usl_cse@vignan.ac.in</a:t>
            </a:r>
            <a:endParaRPr lang="en-US" sz="1600" dirty="0"/>
          </a:p>
        </p:txBody>
      </p:sp>
      <p:pic>
        <p:nvPicPr>
          <p:cNvPr id="15" name="Picture 14" descr="vigna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96571" cy="53779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582" y="788012"/>
            <a:ext cx="3903259" cy="27768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1886" y="702544"/>
            <a:ext cx="711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Bridges are devices that allow you to segment a large network into two small, more efficient </a:t>
            </a:r>
            <a:r>
              <a:rPr lang="en-US" sz="20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networks. </a:t>
            </a:r>
          </a:p>
          <a:p>
            <a:pPr algn="just"/>
            <a:endParaRPr lang="en-US" sz="800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FF00"/>
                </a:solidFill>
                <a:latin typeface="Baskerville Old Face" panose="02020602080505020303" pitchFamily="18" charset="0"/>
              </a:rPr>
              <a:t>If </a:t>
            </a:r>
            <a:r>
              <a:rPr lang="en-US" sz="2000" dirty="0">
                <a:solidFill>
                  <a:srgbClr val="FFFF00"/>
                </a:solidFill>
                <a:latin typeface="Baskerville Old Face" panose="02020602080505020303" pitchFamily="18" charset="0"/>
              </a:rPr>
              <a:t>you are adding an older wiring scheme and want the new network to be up-to-date, a bridge can connect the </a:t>
            </a:r>
            <a:r>
              <a:rPr lang="en-US" sz="2000" dirty="0" smtClean="0">
                <a:solidFill>
                  <a:srgbClr val="FFFF00"/>
                </a:solidFill>
                <a:latin typeface="Baskerville Old Face" panose="02020602080505020303" pitchFamily="18" charset="0"/>
              </a:rPr>
              <a:t>two.</a:t>
            </a:r>
          </a:p>
          <a:p>
            <a:pPr algn="just"/>
            <a:endParaRPr lang="en-US" sz="800" dirty="0" smtClean="0">
              <a:latin typeface="Baskerville Old Face" panose="02020602080505020303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A </a:t>
            </a:r>
            <a: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bridge monitors the information traffic on both sides of the network so that it can pass packets of information to the correct </a:t>
            </a:r>
            <a:r>
              <a:rPr lang="en-US" sz="20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location.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800" dirty="0" smtClean="0">
              <a:latin typeface="Baskerville Old Face" panose="02020602080505020303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Baskerville Old Face" panose="02020602080505020303" pitchFamily="18" charset="0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Baskerville Old Face" panose="02020602080505020303" pitchFamily="18" charset="0"/>
              </a:rPr>
              <a:t>Most </a:t>
            </a:r>
            <a:r>
              <a:rPr lang="en-US" sz="2000" dirty="0">
                <a:solidFill>
                  <a:srgbClr val="FFFF00"/>
                </a:solidFill>
                <a:latin typeface="Baskerville Old Face" panose="02020602080505020303" pitchFamily="18" charset="0"/>
              </a:rPr>
              <a:t>bridges can ‘listen’ to the network and automatically figure out the address of each computer on both sides of the </a:t>
            </a:r>
            <a:r>
              <a:rPr lang="en-US" sz="2000" dirty="0" smtClean="0">
                <a:solidFill>
                  <a:srgbClr val="FFFF00"/>
                </a:solidFill>
                <a:latin typeface="Baskerville Old Face" panose="02020602080505020303" pitchFamily="18" charset="0"/>
              </a:rPr>
              <a:t>bridge.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800" dirty="0" smtClean="0">
              <a:latin typeface="Baskerville Old Face" panose="02020602080505020303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The </a:t>
            </a:r>
            <a: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bridge can inspect each message and, if necessary, broadcast it on the other side of the </a:t>
            </a:r>
            <a:r>
              <a:rPr lang="en-US" sz="20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network.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800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FF00"/>
                </a:solidFill>
                <a:latin typeface="Baskerville Old Face" panose="02020602080505020303" pitchFamily="18" charset="0"/>
              </a:rPr>
              <a:t>Bridges </a:t>
            </a:r>
            <a:r>
              <a:rPr lang="en-US" sz="2000" dirty="0">
                <a:solidFill>
                  <a:srgbClr val="FFFF00"/>
                </a:solidFill>
                <a:latin typeface="Baskerville Old Face" panose="02020602080505020303" pitchFamily="18" charset="0"/>
              </a:rPr>
              <a:t>manage the traffic to maintain optimum performance on both sides of the </a:t>
            </a:r>
            <a:r>
              <a:rPr lang="en-US" sz="2000" dirty="0" smtClean="0">
                <a:solidFill>
                  <a:srgbClr val="FFFF00"/>
                </a:solidFill>
                <a:latin typeface="Baskerville Old Face" panose="02020602080505020303" pitchFamily="18" charset="0"/>
              </a:rPr>
              <a:t>network.</a:t>
            </a:r>
          </a:p>
          <a:p>
            <a:pPr algn="just"/>
            <a:endParaRPr lang="en-US" sz="800" dirty="0" smtClean="0">
              <a:latin typeface="Baskerville Old Face" panose="02020602080505020303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Bridges </a:t>
            </a:r>
            <a: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can be used to connect different types of cabling as long as both networks are using the same protocol</a:t>
            </a:r>
            <a:r>
              <a:rPr lang="en-US" sz="20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77950" y="181547"/>
            <a:ext cx="16770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Bridges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582" y="3779130"/>
            <a:ext cx="3903259" cy="2336346"/>
          </a:xfrm>
          <a:prstGeom prst="rect">
            <a:avLst/>
          </a:prstGeom>
        </p:spPr>
      </p:pic>
      <p:sp>
        <p:nvSpPr>
          <p:cNvPr id="7" name="Round Same Side Corner Rectangle 6"/>
          <p:cNvSpPr/>
          <p:nvPr/>
        </p:nvSpPr>
        <p:spPr>
          <a:xfrm>
            <a:off x="1059543" y="6606020"/>
            <a:ext cx="10116455" cy="251980"/>
          </a:xfrm>
          <a:prstGeom prst="round2SameRect">
            <a:avLst/>
          </a:prstGeom>
          <a:solidFill>
            <a:srgbClr val="9E063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Dr. UPPALAPATI SRILAKSHMI, Asst. Professor, Dept. of CSE, VFSTR Deemed to be University, E-mail: usl_cse@vignan.ac.in</a:t>
            </a:r>
            <a:endParaRPr lang="en-US" sz="1600" dirty="0"/>
          </a:p>
        </p:txBody>
      </p:sp>
      <p:pic>
        <p:nvPicPr>
          <p:cNvPr id="8" name="Picture 7" descr="vignan 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596571" cy="53779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95" y="1954677"/>
            <a:ext cx="3765135" cy="2948826"/>
          </a:xfrm>
        </p:spPr>
      </p:pic>
      <p:grpSp>
        <p:nvGrpSpPr>
          <p:cNvPr id="6" name="Group 5"/>
          <p:cNvGrpSpPr/>
          <p:nvPr/>
        </p:nvGrpSpPr>
        <p:grpSpPr>
          <a:xfrm flipH="1">
            <a:off x="-644918" y="-451108"/>
            <a:ext cx="13507478" cy="7815652"/>
            <a:chOff x="-1016078" y="-478521"/>
            <a:chExt cx="13717495" cy="7934505"/>
          </a:xfrm>
        </p:grpSpPr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 rot="3600000">
              <a:off x="10234661" y="-452470"/>
              <a:ext cx="2492807" cy="2440705"/>
            </a:xfrm>
            <a:custGeom>
              <a:avLst/>
              <a:gdLst>
                <a:gd name="connsiteX0" fmla="*/ 306447 w 2061803"/>
                <a:gd name="connsiteY0" fmla="*/ 1038966 h 2017353"/>
                <a:gd name="connsiteX1" fmla="*/ 32049 w 2061803"/>
                <a:gd name="connsiteY1" fmla="*/ 1514296 h 2017353"/>
                <a:gd name="connsiteX2" fmla="*/ 306447 w 2061803"/>
                <a:gd name="connsiteY2" fmla="*/ 1989986 h 2017353"/>
                <a:gd name="connsiteX3" fmla="*/ 855243 w 2061803"/>
                <a:gd name="connsiteY3" fmla="*/ 1989986 h 2017353"/>
                <a:gd name="connsiteX4" fmla="*/ 1130001 w 2061803"/>
                <a:gd name="connsiteY4" fmla="*/ 1514296 h 2017353"/>
                <a:gd name="connsiteX5" fmla="*/ 855243 w 2061803"/>
                <a:gd name="connsiteY5" fmla="*/ 1038966 h 2017353"/>
                <a:gd name="connsiteX6" fmla="*/ 290243 w 2061803"/>
                <a:gd name="connsiteY6" fmla="*/ 1011238 h 2017353"/>
                <a:gd name="connsiteX7" fmla="*/ 871448 w 2061803"/>
                <a:gd name="connsiteY7" fmla="*/ 1011238 h 2017353"/>
                <a:gd name="connsiteX8" fmla="*/ 1161690 w 2061803"/>
                <a:gd name="connsiteY8" fmla="*/ 1514296 h 2017353"/>
                <a:gd name="connsiteX9" fmla="*/ 871448 w 2061803"/>
                <a:gd name="connsiteY9" fmla="*/ 2017353 h 2017353"/>
                <a:gd name="connsiteX10" fmla="*/ 290243 w 2061803"/>
                <a:gd name="connsiteY10" fmla="*/ 2017353 h 2017353"/>
                <a:gd name="connsiteX11" fmla="*/ 0 w 2061803"/>
                <a:gd name="connsiteY11" fmla="*/ 1514296 h 2017353"/>
                <a:gd name="connsiteX12" fmla="*/ 1206560 w 2061803"/>
                <a:gd name="connsiteY12" fmla="*/ 521441 h 2017353"/>
                <a:gd name="connsiteX13" fmla="*/ 932162 w 2061803"/>
                <a:gd name="connsiteY13" fmla="*/ 996771 h 2017353"/>
                <a:gd name="connsiteX14" fmla="*/ 1206560 w 2061803"/>
                <a:gd name="connsiteY14" fmla="*/ 1472101 h 2017353"/>
                <a:gd name="connsiteX15" fmla="*/ 1755356 w 2061803"/>
                <a:gd name="connsiteY15" fmla="*/ 1472101 h 2017353"/>
                <a:gd name="connsiteX16" fmla="*/ 2030114 w 2061803"/>
                <a:gd name="connsiteY16" fmla="*/ 996771 h 2017353"/>
                <a:gd name="connsiteX17" fmla="*/ 1755356 w 2061803"/>
                <a:gd name="connsiteY17" fmla="*/ 521441 h 2017353"/>
                <a:gd name="connsiteX18" fmla="*/ 1190356 w 2061803"/>
                <a:gd name="connsiteY18" fmla="*/ 493713 h 2017353"/>
                <a:gd name="connsiteX19" fmla="*/ 1771561 w 2061803"/>
                <a:gd name="connsiteY19" fmla="*/ 493713 h 2017353"/>
                <a:gd name="connsiteX20" fmla="*/ 2061803 w 2061803"/>
                <a:gd name="connsiteY20" fmla="*/ 996771 h 2017353"/>
                <a:gd name="connsiteX21" fmla="*/ 1771561 w 2061803"/>
                <a:gd name="connsiteY21" fmla="*/ 1499828 h 2017353"/>
                <a:gd name="connsiteX22" fmla="*/ 1190356 w 2061803"/>
                <a:gd name="connsiteY22" fmla="*/ 1499828 h 2017353"/>
                <a:gd name="connsiteX23" fmla="*/ 900113 w 2061803"/>
                <a:gd name="connsiteY23" fmla="*/ 996771 h 2017353"/>
                <a:gd name="connsiteX24" fmla="*/ 298180 w 2061803"/>
                <a:gd name="connsiteY24" fmla="*/ 0 h 2017353"/>
                <a:gd name="connsiteX25" fmla="*/ 863510 w 2061803"/>
                <a:gd name="connsiteY25" fmla="*/ 0 h 2017353"/>
                <a:gd name="connsiteX26" fmla="*/ 1145815 w 2061803"/>
                <a:gd name="connsiteY26" fmla="*/ 488950 h 2017353"/>
                <a:gd name="connsiteX27" fmla="*/ 863510 w 2061803"/>
                <a:gd name="connsiteY27" fmla="*/ 977540 h 2017353"/>
                <a:gd name="connsiteX28" fmla="*/ 298180 w 2061803"/>
                <a:gd name="connsiteY28" fmla="*/ 977540 h 2017353"/>
                <a:gd name="connsiteX29" fmla="*/ 15875 w 2061803"/>
                <a:gd name="connsiteY29" fmla="*/ 488950 h 201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061803" h="2017353">
                  <a:moveTo>
                    <a:pt x="306447" y="1038966"/>
                  </a:moveTo>
                  <a:lnTo>
                    <a:pt x="32049" y="1514296"/>
                  </a:lnTo>
                  <a:lnTo>
                    <a:pt x="306447" y="1989986"/>
                  </a:lnTo>
                  <a:lnTo>
                    <a:pt x="855243" y="1989986"/>
                  </a:lnTo>
                  <a:lnTo>
                    <a:pt x="1130001" y="1514296"/>
                  </a:lnTo>
                  <a:lnTo>
                    <a:pt x="855243" y="1038966"/>
                  </a:lnTo>
                  <a:close/>
                  <a:moveTo>
                    <a:pt x="290243" y="1011238"/>
                  </a:moveTo>
                  <a:lnTo>
                    <a:pt x="871448" y="1011238"/>
                  </a:lnTo>
                  <a:lnTo>
                    <a:pt x="1161690" y="1514296"/>
                  </a:lnTo>
                  <a:lnTo>
                    <a:pt x="871448" y="2017353"/>
                  </a:lnTo>
                  <a:lnTo>
                    <a:pt x="290243" y="2017353"/>
                  </a:lnTo>
                  <a:lnTo>
                    <a:pt x="0" y="1514296"/>
                  </a:lnTo>
                  <a:close/>
                  <a:moveTo>
                    <a:pt x="1206560" y="521441"/>
                  </a:moveTo>
                  <a:lnTo>
                    <a:pt x="932162" y="996771"/>
                  </a:lnTo>
                  <a:lnTo>
                    <a:pt x="1206560" y="1472101"/>
                  </a:lnTo>
                  <a:lnTo>
                    <a:pt x="1755356" y="1472101"/>
                  </a:lnTo>
                  <a:lnTo>
                    <a:pt x="2030114" y="996771"/>
                  </a:lnTo>
                  <a:lnTo>
                    <a:pt x="1755356" y="521441"/>
                  </a:lnTo>
                  <a:close/>
                  <a:moveTo>
                    <a:pt x="1190356" y="493713"/>
                  </a:moveTo>
                  <a:lnTo>
                    <a:pt x="1771561" y="493713"/>
                  </a:lnTo>
                  <a:lnTo>
                    <a:pt x="2061803" y="996771"/>
                  </a:lnTo>
                  <a:lnTo>
                    <a:pt x="1771561" y="1499828"/>
                  </a:lnTo>
                  <a:lnTo>
                    <a:pt x="1190356" y="1499828"/>
                  </a:lnTo>
                  <a:lnTo>
                    <a:pt x="900113" y="996771"/>
                  </a:lnTo>
                  <a:close/>
                  <a:moveTo>
                    <a:pt x="298180" y="0"/>
                  </a:moveTo>
                  <a:lnTo>
                    <a:pt x="863510" y="0"/>
                  </a:lnTo>
                  <a:lnTo>
                    <a:pt x="1145815" y="488950"/>
                  </a:lnTo>
                  <a:lnTo>
                    <a:pt x="863510" y="977540"/>
                  </a:lnTo>
                  <a:lnTo>
                    <a:pt x="298180" y="977540"/>
                  </a:lnTo>
                  <a:lnTo>
                    <a:pt x="15875" y="488950"/>
                  </a:lnTo>
                  <a:close/>
                </a:path>
              </a:pathLst>
            </a:custGeom>
            <a:solidFill>
              <a:schemeClr val="bg1">
                <a:lumMod val="85000"/>
                <a:alpha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-1016078" y="4813115"/>
              <a:ext cx="2793164" cy="2437965"/>
            </a:xfrm>
            <a:custGeom>
              <a:avLst/>
              <a:gdLst>
                <a:gd name="connsiteX0" fmla="*/ 245542 w 2309452"/>
                <a:gd name="connsiteY0" fmla="*/ 1248485 h 2015765"/>
                <a:gd name="connsiteX1" fmla="*/ 32043 w 2309452"/>
                <a:gd name="connsiteY1" fmla="*/ 1618276 h 2015765"/>
                <a:gd name="connsiteX2" fmla="*/ 245542 w 2309452"/>
                <a:gd name="connsiteY2" fmla="*/ 1988067 h 2015765"/>
                <a:gd name="connsiteX3" fmla="*/ 672900 w 2309452"/>
                <a:gd name="connsiteY3" fmla="*/ 1988067 h 2015765"/>
                <a:gd name="connsiteX4" fmla="*/ 886399 w 2309452"/>
                <a:gd name="connsiteY4" fmla="*/ 1618276 h 2015765"/>
                <a:gd name="connsiteX5" fmla="*/ 672900 w 2309452"/>
                <a:gd name="connsiteY5" fmla="*/ 1248485 h 2015765"/>
                <a:gd name="connsiteX6" fmla="*/ 1636192 w 2309452"/>
                <a:gd name="connsiteY6" fmla="*/ 1239003 h 2015765"/>
                <a:gd name="connsiteX7" fmla="*/ 1422693 w 2309452"/>
                <a:gd name="connsiteY7" fmla="*/ 1609364 h 2015765"/>
                <a:gd name="connsiteX8" fmla="*/ 1636192 w 2309452"/>
                <a:gd name="connsiteY8" fmla="*/ 1979726 h 2015765"/>
                <a:gd name="connsiteX9" fmla="*/ 2063550 w 2309452"/>
                <a:gd name="connsiteY9" fmla="*/ 1979726 h 2015765"/>
                <a:gd name="connsiteX10" fmla="*/ 2277409 w 2309452"/>
                <a:gd name="connsiteY10" fmla="*/ 1609364 h 2015765"/>
                <a:gd name="connsiteX11" fmla="*/ 2063550 w 2309452"/>
                <a:gd name="connsiteY11" fmla="*/ 1239003 h 2015765"/>
                <a:gd name="connsiteX12" fmla="*/ 229700 w 2309452"/>
                <a:gd name="connsiteY12" fmla="*/ 1220787 h 2015765"/>
                <a:gd name="connsiteX13" fmla="*/ 689101 w 2309452"/>
                <a:gd name="connsiteY13" fmla="*/ 1220787 h 2015765"/>
                <a:gd name="connsiteX14" fmla="*/ 918802 w 2309452"/>
                <a:gd name="connsiteY14" fmla="*/ 1618276 h 2015765"/>
                <a:gd name="connsiteX15" fmla="*/ 689101 w 2309452"/>
                <a:gd name="connsiteY15" fmla="*/ 2015765 h 2015765"/>
                <a:gd name="connsiteX16" fmla="*/ 229700 w 2309452"/>
                <a:gd name="connsiteY16" fmla="*/ 2015765 h 2015765"/>
                <a:gd name="connsiteX17" fmla="*/ 0 w 2309452"/>
                <a:gd name="connsiteY17" fmla="*/ 1618276 h 2015765"/>
                <a:gd name="connsiteX18" fmla="*/ 1620351 w 2309452"/>
                <a:gd name="connsiteY18" fmla="*/ 1211262 h 2015765"/>
                <a:gd name="connsiteX19" fmla="*/ 2079752 w 2309452"/>
                <a:gd name="connsiteY19" fmla="*/ 1211262 h 2015765"/>
                <a:gd name="connsiteX20" fmla="*/ 2309452 w 2309452"/>
                <a:gd name="connsiteY20" fmla="*/ 1609364 h 2015765"/>
                <a:gd name="connsiteX21" fmla="*/ 2079752 w 2309452"/>
                <a:gd name="connsiteY21" fmla="*/ 2007827 h 2015765"/>
                <a:gd name="connsiteX22" fmla="*/ 1620351 w 2309452"/>
                <a:gd name="connsiteY22" fmla="*/ 2007827 h 2015765"/>
                <a:gd name="connsiteX23" fmla="*/ 1390650 w 2309452"/>
                <a:gd name="connsiteY23" fmla="*/ 1609364 h 2015765"/>
                <a:gd name="connsiteX24" fmla="*/ 933053 w 2309452"/>
                <a:gd name="connsiteY24" fmla="*/ 822325 h 2015765"/>
                <a:gd name="connsiteX25" fmla="*/ 1376759 w 2309452"/>
                <a:gd name="connsiteY25" fmla="*/ 822325 h 2015765"/>
                <a:gd name="connsiteX26" fmla="*/ 1598252 w 2309452"/>
                <a:gd name="connsiteY26" fmla="*/ 1206140 h 2015765"/>
                <a:gd name="connsiteX27" fmla="*/ 1376759 w 2309452"/>
                <a:gd name="connsiteY27" fmla="*/ 1590315 h 2015765"/>
                <a:gd name="connsiteX28" fmla="*/ 933053 w 2309452"/>
                <a:gd name="connsiteY28" fmla="*/ 1590315 h 2015765"/>
                <a:gd name="connsiteX29" fmla="*/ 711200 w 2309452"/>
                <a:gd name="connsiteY29" fmla="*/ 1206140 h 2015765"/>
                <a:gd name="connsiteX30" fmla="*/ 245542 w 2309452"/>
                <a:gd name="connsiteY30" fmla="*/ 434098 h 2015765"/>
                <a:gd name="connsiteX31" fmla="*/ 32043 w 2309452"/>
                <a:gd name="connsiteY31" fmla="*/ 803889 h 2015765"/>
                <a:gd name="connsiteX32" fmla="*/ 245542 w 2309452"/>
                <a:gd name="connsiteY32" fmla="*/ 1173679 h 2015765"/>
                <a:gd name="connsiteX33" fmla="*/ 672900 w 2309452"/>
                <a:gd name="connsiteY33" fmla="*/ 1173679 h 2015765"/>
                <a:gd name="connsiteX34" fmla="*/ 886399 w 2309452"/>
                <a:gd name="connsiteY34" fmla="*/ 803889 h 2015765"/>
                <a:gd name="connsiteX35" fmla="*/ 672900 w 2309452"/>
                <a:gd name="connsiteY35" fmla="*/ 434098 h 2015765"/>
                <a:gd name="connsiteX36" fmla="*/ 229700 w 2309452"/>
                <a:gd name="connsiteY36" fmla="*/ 406400 h 2015765"/>
                <a:gd name="connsiteX37" fmla="*/ 689101 w 2309452"/>
                <a:gd name="connsiteY37" fmla="*/ 406400 h 2015765"/>
                <a:gd name="connsiteX38" fmla="*/ 918802 w 2309452"/>
                <a:gd name="connsiteY38" fmla="*/ 803889 h 2015765"/>
                <a:gd name="connsiteX39" fmla="*/ 689101 w 2309452"/>
                <a:gd name="connsiteY39" fmla="*/ 1201377 h 2015765"/>
                <a:gd name="connsiteX40" fmla="*/ 229700 w 2309452"/>
                <a:gd name="connsiteY40" fmla="*/ 1201377 h 2015765"/>
                <a:gd name="connsiteX41" fmla="*/ 0 w 2309452"/>
                <a:gd name="connsiteY41" fmla="*/ 803889 h 2015765"/>
                <a:gd name="connsiteX42" fmla="*/ 960277 w 2309452"/>
                <a:gd name="connsiteY42" fmla="*/ 27711 h 2015765"/>
                <a:gd name="connsiteX43" fmla="*/ 746418 w 2309452"/>
                <a:gd name="connsiteY43" fmla="*/ 397309 h 2015765"/>
                <a:gd name="connsiteX44" fmla="*/ 960277 w 2309452"/>
                <a:gd name="connsiteY44" fmla="*/ 767626 h 2015765"/>
                <a:gd name="connsiteX45" fmla="*/ 1387275 w 2309452"/>
                <a:gd name="connsiteY45" fmla="*/ 767626 h 2015765"/>
                <a:gd name="connsiteX46" fmla="*/ 1601134 w 2309452"/>
                <a:gd name="connsiteY46" fmla="*/ 397309 h 2015765"/>
                <a:gd name="connsiteX47" fmla="*/ 1387275 w 2309452"/>
                <a:gd name="connsiteY47" fmla="*/ 27711 h 2015765"/>
                <a:gd name="connsiteX48" fmla="*/ 944076 w 2309452"/>
                <a:gd name="connsiteY48" fmla="*/ 0 h 2015765"/>
                <a:gd name="connsiteX49" fmla="*/ 1403477 w 2309452"/>
                <a:gd name="connsiteY49" fmla="*/ 0 h 2015765"/>
                <a:gd name="connsiteX50" fmla="*/ 1633177 w 2309452"/>
                <a:gd name="connsiteY50" fmla="*/ 397309 h 2015765"/>
                <a:gd name="connsiteX51" fmla="*/ 1403477 w 2309452"/>
                <a:gd name="connsiteY51" fmla="*/ 794977 h 2015765"/>
                <a:gd name="connsiteX52" fmla="*/ 944076 w 2309452"/>
                <a:gd name="connsiteY52" fmla="*/ 794977 h 2015765"/>
                <a:gd name="connsiteX53" fmla="*/ 714375 w 2309452"/>
                <a:gd name="connsiteY53" fmla="*/ 397309 h 201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309452" h="2015765">
                  <a:moveTo>
                    <a:pt x="245542" y="1248485"/>
                  </a:moveTo>
                  <a:lnTo>
                    <a:pt x="32043" y="1618276"/>
                  </a:lnTo>
                  <a:lnTo>
                    <a:pt x="245542" y="1988067"/>
                  </a:lnTo>
                  <a:lnTo>
                    <a:pt x="672900" y="1988067"/>
                  </a:lnTo>
                  <a:lnTo>
                    <a:pt x="886399" y="1618276"/>
                  </a:lnTo>
                  <a:lnTo>
                    <a:pt x="672900" y="1248485"/>
                  </a:lnTo>
                  <a:close/>
                  <a:moveTo>
                    <a:pt x="1636192" y="1239003"/>
                  </a:moveTo>
                  <a:lnTo>
                    <a:pt x="1422693" y="1609364"/>
                  </a:lnTo>
                  <a:lnTo>
                    <a:pt x="1636192" y="1979726"/>
                  </a:lnTo>
                  <a:lnTo>
                    <a:pt x="2063550" y="1979726"/>
                  </a:lnTo>
                  <a:lnTo>
                    <a:pt x="2277409" y="1609364"/>
                  </a:lnTo>
                  <a:lnTo>
                    <a:pt x="2063550" y="1239003"/>
                  </a:lnTo>
                  <a:close/>
                  <a:moveTo>
                    <a:pt x="229700" y="1220787"/>
                  </a:moveTo>
                  <a:lnTo>
                    <a:pt x="689101" y="1220787"/>
                  </a:lnTo>
                  <a:lnTo>
                    <a:pt x="918802" y="1618276"/>
                  </a:lnTo>
                  <a:lnTo>
                    <a:pt x="689101" y="2015765"/>
                  </a:lnTo>
                  <a:lnTo>
                    <a:pt x="229700" y="2015765"/>
                  </a:lnTo>
                  <a:lnTo>
                    <a:pt x="0" y="1618276"/>
                  </a:lnTo>
                  <a:close/>
                  <a:moveTo>
                    <a:pt x="1620351" y="1211262"/>
                  </a:moveTo>
                  <a:lnTo>
                    <a:pt x="2079752" y="1211262"/>
                  </a:lnTo>
                  <a:lnTo>
                    <a:pt x="2309452" y="1609364"/>
                  </a:lnTo>
                  <a:lnTo>
                    <a:pt x="2079752" y="2007827"/>
                  </a:lnTo>
                  <a:lnTo>
                    <a:pt x="1620351" y="2007827"/>
                  </a:lnTo>
                  <a:lnTo>
                    <a:pt x="1390650" y="1609364"/>
                  </a:lnTo>
                  <a:close/>
                  <a:moveTo>
                    <a:pt x="933053" y="822325"/>
                  </a:moveTo>
                  <a:lnTo>
                    <a:pt x="1376759" y="822325"/>
                  </a:lnTo>
                  <a:lnTo>
                    <a:pt x="1598252" y="1206140"/>
                  </a:lnTo>
                  <a:lnTo>
                    <a:pt x="1376759" y="1590315"/>
                  </a:lnTo>
                  <a:lnTo>
                    <a:pt x="933053" y="1590315"/>
                  </a:lnTo>
                  <a:lnTo>
                    <a:pt x="711200" y="1206140"/>
                  </a:lnTo>
                  <a:close/>
                  <a:moveTo>
                    <a:pt x="245542" y="434098"/>
                  </a:moveTo>
                  <a:lnTo>
                    <a:pt x="32043" y="803889"/>
                  </a:lnTo>
                  <a:lnTo>
                    <a:pt x="245542" y="1173679"/>
                  </a:lnTo>
                  <a:lnTo>
                    <a:pt x="672900" y="1173679"/>
                  </a:lnTo>
                  <a:lnTo>
                    <a:pt x="886399" y="803889"/>
                  </a:lnTo>
                  <a:lnTo>
                    <a:pt x="672900" y="434098"/>
                  </a:lnTo>
                  <a:close/>
                  <a:moveTo>
                    <a:pt x="229700" y="406400"/>
                  </a:moveTo>
                  <a:lnTo>
                    <a:pt x="689101" y="406400"/>
                  </a:lnTo>
                  <a:lnTo>
                    <a:pt x="918802" y="803889"/>
                  </a:lnTo>
                  <a:lnTo>
                    <a:pt x="689101" y="1201377"/>
                  </a:lnTo>
                  <a:lnTo>
                    <a:pt x="229700" y="1201377"/>
                  </a:lnTo>
                  <a:lnTo>
                    <a:pt x="0" y="803889"/>
                  </a:lnTo>
                  <a:close/>
                  <a:moveTo>
                    <a:pt x="960277" y="27711"/>
                  </a:moveTo>
                  <a:lnTo>
                    <a:pt x="746418" y="397309"/>
                  </a:lnTo>
                  <a:lnTo>
                    <a:pt x="960277" y="767626"/>
                  </a:lnTo>
                  <a:lnTo>
                    <a:pt x="1387275" y="767626"/>
                  </a:lnTo>
                  <a:lnTo>
                    <a:pt x="1601134" y="397309"/>
                  </a:lnTo>
                  <a:lnTo>
                    <a:pt x="1387275" y="27711"/>
                  </a:lnTo>
                  <a:close/>
                  <a:moveTo>
                    <a:pt x="944076" y="0"/>
                  </a:moveTo>
                  <a:lnTo>
                    <a:pt x="1403477" y="0"/>
                  </a:lnTo>
                  <a:lnTo>
                    <a:pt x="1633177" y="397309"/>
                  </a:lnTo>
                  <a:lnTo>
                    <a:pt x="1403477" y="794977"/>
                  </a:lnTo>
                  <a:lnTo>
                    <a:pt x="944076" y="794977"/>
                  </a:lnTo>
                  <a:lnTo>
                    <a:pt x="714375" y="397309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10" name="Freeform 10"/>
            <p:cNvSpPr>
              <a:spLocks noChangeArrowheads="1"/>
            </p:cNvSpPr>
            <p:nvPr/>
          </p:nvSpPr>
          <p:spPr bwMode="auto">
            <a:xfrm>
              <a:off x="-908485" y="0"/>
              <a:ext cx="1405440" cy="1217280"/>
            </a:xfrm>
            <a:custGeom>
              <a:avLst/>
              <a:gdLst>
                <a:gd name="T0" fmla="*/ 852 w 3228"/>
                <a:gd name="T1" fmla="*/ 2718 h 2796"/>
                <a:gd name="T2" fmla="*/ 2376 w 3228"/>
                <a:gd name="T3" fmla="*/ 2718 h 2796"/>
                <a:gd name="T4" fmla="*/ 3138 w 3228"/>
                <a:gd name="T5" fmla="*/ 1397 h 2796"/>
                <a:gd name="T6" fmla="*/ 2376 w 3228"/>
                <a:gd name="T7" fmla="*/ 77 h 2796"/>
                <a:gd name="T8" fmla="*/ 852 w 3228"/>
                <a:gd name="T9" fmla="*/ 77 h 2796"/>
                <a:gd name="T10" fmla="*/ 89 w 3228"/>
                <a:gd name="T11" fmla="*/ 1397 h 2796"/>
                <a:gd name="T12" fmla="*/ 852 w 3228"/>
                <a:gd name="T13" fmla="*/ 2718 h 2796"/>
                <a:gd name="T14" fmla="*/ 2421 w 3228"/>
                <a:gd name="T15" fmla="*/ 2795 h 2796"/>
                <a:gd name="T16" fmla="*/ 807 w 3228"/>
                <a:gd name="T17" fmla="*/ 2795 h 2796"/>
                <a:gd name="T18" fmla="*/ 0 w 3228"/>
                <a:gd name="T19" fmla="*/ 1397 h 2796"/>
                <a:gd name="T20" fmla="*/ 807 w 3228"/>
                <a:gd name="T21" fmla="*/ 0 h 2796"/>
                <a:gd name="T22" fmla="*/ 2421 w 3228"/>
                <a:gd name="T23" fmla="*/ 0 h 2796"/>
                <a:gd name="T24" fmla="*/ 3227 w 3228"/>
                <a:gd name="T25" fmla="*/ 1397 h 2796"/>
                <a:gd name="T26" fmla="*/ 2421 w 3228"/>
                <a:gd name="T27" fmla="*/ 2795 h 2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28" h="2796">
                  <a:moveTo>
                    <a:pt x="852" y="2718"/>
                  </a:moveTo>
                  <a:lnTo>
                    <a:pt x="2376" y="2718"/>
                  </a:lnTo>
                  <a:lnTo>
                    <a:pt x="3138" y="1397"/>
                  </a:lnTo>
                  <a:lnTo>
                    <a:pt x="2376" y="77"/>
                  </a:lnTo>
                  <a:lnTo>
                    <a:pt x="852" y="77"/>
                  </a:lnTo>
                  <a:lnTo>
                    <a:pt x="89" y="1397"/>
                  </a:lnTo>
                  <a:lnTo>
                    <a:pt x="852" y="2718"/>
                  </a:lnTo>
                  <a:close/>
                  <a:moveTo>
                    <a:pt x="2421" y="2795"/>
                  </a:moveTo>
                  <a:lnTo>
                    <a:pt x="807" y="2795"/>
                  </a:lnTo>
                  <a:lnTo>
                    <a:pt x="0" y="1397"/>
                  </a:lnTo>
                  <a:lnTo>
                    <a:pt x="807" y="0"/>
                  </a:lnTo>
                  <a:lnTo>
                    <a:pt x="2421" y="0"/>
                  </a:lnTo>
                  <a:lnTo>
                    <a:pt x="3227" y="1397"/>
                  </a:lnTo>
                  <a:lnTo>
                    <a:pt x="2421" y="2795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-668575" y="725296"/>
              <a:ext cx="1931085" cy="1474125"/>
            </a:xfrm>
            <a:custGeom>
              <a:avLst/>
              <a:gdLst>
                <a:gd name="connsiteX0" fmla="*/ 245902 w 1596665"/>
                <a:gd name="connsiteY0" fmla="*/ 451561 h 1218840"/>
                <a:gd name="connsiteX1" fmla="*/ 32043 w 1596665"/>
                <a:gd name="connsiteY1" fmla="*/ 821352 h 1218840"/>
                <a:gd name="connsiteX2" fmla="*/ 245902 w 1596665"/>
                <a:gd name="connsiteY2" fmla="*/ 1190782 h 1218840"/>
                <a:gd name="connsiteX3" fmla="*/ 673260 w 1596665"/>
                <a:gd name="connsiteY3" fmla="*/ 1190782 h 1218840"/>
                <a:gd name="connsiteX4" fmla="*/ 886759 w 1596665"/>
                <a:gd name="connsiteY4" fmla="*/ 821352 h 1218840"/>
                <a:gd name="connsiteX5" fmla="*/ 673260 w 1596665"/>
                <a:gd name="connsiteY5" fmla="*/ 451561 h 1218840"/>
                <a:gd name="connsiteX6" fmla="*/ 229700 w 1596665"/>
                <a:gd name="connsiteY6" fmla="*/ 423863 h 1218840"/>
                <a:gd name="connsiteX7" fmla="*/ 689101 w 1596665"/>
                <a:gd name="connsiteY7" fmla="*/ 423863 h 1218840"/>
                <a:gd name="connsiteX8" fmla="*/ 918802 w 1596665"/>
                <a:gd name="connsiteY8" fmla="*/ 821352 h 1218840"/>
                <a:gd name="connsiteX9" fmla="*/ 689101 w 1596665"/>
                <a:gd name="connsiteY9" fmla="*/ 1218840 h 1218840"/>
                <a:gd name="connsiteX10" fmla="*/ 229700 w 1596665"/>
                <a:gd name="connsiteY10" fmla="*/ 1218840 h 1218840"/>
                <a:gd name="connsiteX11" fmla="*/ 0 w 1596665"/>
                <a:gd name="connsiteY11" fmla="*/ 821352 h 1218840"/>
                <a:gd name="connsiteX12" fmla="*/ 931195 w 1596665"/>
                <a:gd name="connsiteY12" fmla="*/ 0 h 1218840"/>
                <a:gd name="connsiteX13" fmla="*/ 1375082 w 1596665"/>
                <a:gd name="connsiteY13" fmla="*/ 0 h 1218840"/>
                <a:gd name="connsiteX14" fmla="*/ 1596665 w 1596665"/>
                <a:gd name="connsiteY14" fmla="*/ 383815 h 1218840"/>
                <a:gd name="connsiteX15" fmla="*/ 1375082 w 1596665"/>
                <a:gd name="connsiteY15" fmla="*/ 767990 h 1218840"/>
                <a:gd name="connsiteX16" fmla="*/ 931195 w 1596665"/>
                <a:gd name="connsiteY16" fmla="*/ 767990 h 1218840"/>
                <a:gd name="connsiteX17" fmla="*/ 709612 w 1596665"/>
                <a:gd name="connsiteY17" fmla="*/ 383815 h 121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6665" h="1218840">
                  <a:moveTo>
                    <a:pt x="245902" y="451561"/>
                  </a:moveTo>
                  <a:lnTo>
                    <a:pt x="32043" y="821352"/>
                  </a:lnTo>
                  <a:lnTo>
                    <a:pt x="245902" y="1190782"/>
                  </a:lnTo>
                  <a:lnTo>
                    <a:pt x="673260" y="1190782"/>
                  </a:lnTo>
                  <a:lnTo>
                    <a:pt x="886759" y="821352"/>
                  </a:lnTo>
                  <a:lnTo>
                    <a:pt x="673260" y="451561"/>
                  </a:lnTo>
                  <a:close/>
                  <a:moveTo>
                    <a:pt x="229700" y="423863"/>
                  </a:moveTo>
                  <a:lnTo>
                    <a:pt x="689101" y="423863"/>
                  </a:lnTo>
                  <a:lnTo>
                    <a:pt x="918802" y="821352"/>
                  </a:lnTo>
                  <a:lnTo>
                    <a:pt x="689101" y="1218840"/>
                  </a:lnTo>
                  <a:lnTo>
                    <a:pt x="229700" y="1218840"/>
                  </a:lnTo>
                  <a:lnTo>
                    <a:pt x="0" y="821352"/>
                  </a:lnTo>
                  <a:close/>
                  <a:moveTo>
                    <a:pt x="931195" y="0"/>
                  </a:moveTo>
                  <a:lnTo>
                    <a:pt x="1375082" y="0"/>
                  </a:lnTo>
                  <a:lnTo>
                    <a:pt x="1596665" y="383815"/>
                  </a:lnTo>
                  <a:lnTo>
                    <a:pt x="1375082" y="767990"/>
                  </a:lnTo>
                  <a:lnTo>
                    <a:pt x="931195" y="767990"/>
                  </a:lnTo>
                  <a:lnTo>
                    <a:pt x="709612" y="383815"/>
                  </a:lnTo>
                  <a:close/>
                </a:path>
              </a:pathLst>
            </a:custGeom>
            <a:solidFill>
              <a:schemeClr val="bg1">
                <a:lumMod val="95000"/>
                <a:alpha val="2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12" name="Freeform 12"/>
            <p:cNvSpPr>
              <a:spLocks noChangeArrowheads="1"/>
            </p:cNvSpPr>
            <p:nvPr/>
          </p:nvSpPr>
          <p:spPr bwMode="auto">
            <a:xfrm rot="21090634">
              <a:off x="7771745" y="5004969"/>
              <a:ext cx="4786248" cy="2451015"/>
            </a:xfrm>
            <a:custGeom>
              <a:avLst/>
              <a:gdLst>
                <a:gd name="T0" fmla="*/ 9393 w 10989"/>
                <a:gd name="T1" fmla="*/ 4874 h 5630"/>
                <a:gd name="T2" fmla="*/ 10455 w 10989"/>
                <a:gd name="T3" fmla="*/ 4256 h 5630"/>
                <a:gd name="T4" fmla="*/ 9201 w 10989"/>
                <a:gd name="T5" fmla="*/ 4787 h 5630"/>
                <a:gd name="T6" fmla="*/ 8501 w 10989"/>
                <a:gd name="T7" fmla="*/ 3630 h 5630"/>
                <a:gd name="T8" fmla="*/ 9538 w 10989"/>
                <a:gd name="T9" fmla="*/ 4147 h 5630"/>
                <a:gd name="T10" fmla="*/ 8667 w 10989"/>
                <a:gd name="T11" fmla="*/ 2179 h 5630"/>
                <a:gd name="T12" fmla="*/ 9321 w 10989"/>
                <a:gd name="T13" fmla="*/ 3377 h 5630"/>
                <a:gd name="T14" fmla="*/ 8134 w 10989"/>
                <a:gd name="T15" fmla="*/ 2716 h 5630"/>
                <a:gd name="T16" fmla="*/ 7076 w 10989"/>
                <a:gd name="T17" fmla="*/ 2069 h 5630"/>
                <a:gd name="T18" fmla="*/ 8435 w 10989"/>
                <a:gd name="T19" fmla="*/ 2044 h 5630"/>
                <a:gd name="T20" fmla="*/ 6377 w 10989"/>
                <a:gd name="T21" fmla="*/ 3459 h 5630"/>
                <a:gd name="T22" fmla="*/ 6221 w 10989"/>
                <a:gd name="T23" fmla="*/ 2298 h 5630"/>
                <a:gd name="T24" fmla="*/ 5881 w 10989"/>
                <a:gd name="T25" fmla="*/ 4022 h 5630"/>
                <a:gd name="T26" fmla="*/ 4805 w 10989"/>
                <a:gd name="T27" fmla="*/ 3475 h 5630"/>
                <a:gd name="T28" fmla="*/ 5861 w 10989"/>
                <a:gd name="T29" fmla="*/ 2910 h 5630"/>
                <a:gd name="T30" fmla="*/ 3927 w 10989"/>
                <a:gd name="T31" fmla="*/ 3333 h 5630"/>
                <a:gd name="T32" fmla="*/ 4081 w 10989"/>
                <a:gd name="T33" fmla="*/ 2179 h 5630"/>
                <a:gd name="T34" fmla="*/ 4727 w 10989"/>
                <a:gd name="T35" fmla="*/ 3371 h 5630"/>
                <a:gd name="T36" fmla="*/ 2728 w 10989"/>
                <a:gd name="T37" fmla="*/ 3996 h 5630"/>
                <a:gd name="T38" fmla="*/ 3445 w 10989"/>
                <a:gd name="T39" fmla="*/ 2838 h 5630"/>
                <a:gd name="T40" fmla="*/ 2397 w 10989"/>
                <a:gd name="T41" fmla="*/ 4691 h 5630"/>
                <a:gd name="T42" fmla="*/ 1333 w 10989"/>
                <a:gd name="T43" fmla="*/ 4062 h 5630"/>
                <a:gd name="T44" fmla="*/ 2680 w 10989"/>
                <a:gd name="T45" fmla="*/ 4024 h 5630"/>
                <a:gd name="T46" fmla="*/ 442 w 10989"/>
                <a:gd name="T47" fmla="*/ 4002 h 5630"/>
                <a:gd name="T48" fmla="*/ 1149 w 10989"/>
                <a:gd name="T49" fmla="*/ 2838 h 5630"/>
                <a:gd name="T50" fmla="*/ 5915 w 10989"/>
                <a:gd name="T51" fmla="*/ 1560 h 5630"/>
                <a:gd name="T52" fmla="*/ 6992 w 10989"/>
                <a:gd name="T53" fmla="*/ 925 h 5630"/>
                <a:gd name="T54" fmla="*/ 6885 w 10989"/>
                <a:gd name="T55" fmla="*/ 2128 h 5630"/>
                <a:gd name="T56" fmla="*/ 9176 w 10989"/>
                <a:gd name="T57" fmla="*/ 855 h 5630"/>
                <a:gd name="T58" fmla="*/ 9317 w 10989"/>
                <a:gd name="T59" fmla="*/ 2059 h 5630"/>
                <a:gd name="T60" fmla="*/ 8214 w 10989"/>
                <a:gd name="T61" fmla="*/ 1423 h 5630"/>
                <a:gd name="T62" fmla="*/ 10708 w 10989"/>
                <a:gd name="T63" fmla="*/ 694 h 5630"/>
                <a:gd name="T64" fmla="*/ 9653 w 10989"/>
                <a:gd name="T65" fmla="*/ 1331 h 5630"/>
                <a:gd name="T66" fmla="*/ 9683 w 10989"/>
                <a:gd name="T67" fmla="*/ 2963 h 5630"/>
                <a:gd name="T68" fmla="*/ 10477 w 10989"/>
                <a:gd name="T69" fmla="*/ 4041 h 5630"/>
                <a:gd name="T70" fmla="*/ 9415 w 10989"/>
                <a:gd name="T71" fmla="*/ 3485 h 5630"/>
                <a:gd name="T72" fmla="*/ 10783 w 10989"/>
                <a:gd name="T73" fmla="*/ 3614 h 5630"/>
                <a:gd name="T74" fmla="*/ 10557 w 10989"/>
                <a:gd name="T75" fmla="*/ 2812 h 5630"/>
                <a:gd name="T76" fmla="*/ 9425 w 10989"/>
                <a:gd name="T77" fmla="*/ 2168 h 5630"/>
                <a:gd name="T78" fmla="*/ 10533 w 10989"/>
                <a:gd name="T79" fmla="*/ 1472 h 5630"/>
                <a:gd name="T80" fmla="*/ 10498 w 10989"/>
                <a:gd name="T81" fmla="*/ 229 h 5630"/>
                <a:gd name="T82" fmla="*/ 9562 w 10989"/>
                <a:gd name="T83" fmla="*/ 267 h 5630"/>
                <a:gd name="T84" fmla="*/ 8436 w 10989"/>
                <a:gd name="T85" fmla="*/ 936 h 5630"/>
                <a:gd name="T86" fmla="*/ 7062 w 10989"/>
                <a:gd name="T87" fmla="*/ 898 h 5630"/>
                <a:gd name="T88" fmla="*/ 6136 w 10989"/>
                <a:gd name="T89" fmla="*/ 936 h 5630"/>
                <a:gd name="T90" fmla="*/ 6070 w 10989"/>
                <a:gd name="T91" fmla="*/ 2148 h 5630"/>
                <a:gd name="T92" fmla="*/ 5025 w 10989"/>
                <a:gd name="T93" fmla="*/ 2671 h 5630"/>
                <a:gd name="T94" fmla="*/ 3782 w 10989"/>
                <a:gd name="T95" fmla="*/ 2153 h 5630"/>
                <a:gd name="T96" fmla="*/ 2628 w 10989"/>
                <a:gd name="T97" fmla="*/ 2816 h 5630"/>
                <a:gd name="T98" fmla="*/ 1586 w 10989"/>
                <a:gd name="T99" fmla="*/ 3333 h 5630"/>
                <a:gd name="T100" fmla="*/ 340 w 10989"/>
                <a:gd name="T101" fmla="*/ 2816 h 5630"/>
                <a:gd name="T102" fmla="*/ 396 w 10989"/>
                <a:gd name="T103" fmla="*/ 4025 h 5630"/>
                <a:gd name="T104" fmla="*/ 1533 w 10989"/>
                <a:gd name="T105" fmla="*/ 4687 h 5630"/>
                <a:gd name="T106" fmla="*/ 2506 w 10989"/>
                <a:gd name="T107" fmla="*/ 4800 h 5630"/>
                <a:gd name="T108" fmla="*/ 3653 w 10989"/>
                <a:gd name="T109" fmla="*/ 4137 h 5630"/>
                <a:gd name="T110" fmla="*/ 4978 w 10989"/>
                <a:gd name="T111" fmla="*/ 4012 h 5630"/>
                <a:gd name="T112" fmla="*/ 5952 w 10989"/>
                <a:gd name="T113" fmla="*/ 4124 h 5630"/>
                <a:gd name="T114" fmla="*/ 7096 w 10989"/>
                <a:gd name="T115" fmla="*/ 3475 h 5630"/>
                <a:gd name="T116" fmla="*/ 8438 w 10989"/>
                <a:gd name="T117" fmla="*/ 3375 h 5630"/>
                <a:gd name="T118" fmla="*/ 8159 w 10989"/>
                <a:gd name="T119" fmla="*/ 4256 h 5630"/>
                <a:gd name="T120" fmla="*/ 9307 w 10989"/>
                <a:gd name="T121" fmla="*/ 4918 h 5630"/>
                <a:gd name="T122" fmla="*/ 10455 w 10989"/>
                <a:gd name="T123" fmla="*/ 5577 h 5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989" h="5630">
                  <a:moveTo>
                    <a:pt x="10505" y="5373"/>
                  </a:moveTo>
                  <a:lnTo>
                    <a:pt x="10505" y="5373"/>
                  </a:lnTo>
                  <a:cubicBezTo>
                    <a:pt x="10490" y="5365"/>
                    <a:pt x="10473" y="5360"/>
                    <a:pt x="10455" y="5360"/>
                  </a:cubicBezTo>
                  <a:lnTo>
                    <a:pt x="10455" y="5360"/>
                  </a:lnTo>
                  <a:cubicBezTo>
                    <a:pt x="10401" y="5360"/>
                    <a:pt x="10357" y="5398"/>
                    <a:pt x="10348" y="5449"/>
                  </a:cubicBezTo>
                  <a:lnTo>
                    <a:pt x="9831" y="5449"/>
                  </a:lnTo>
                  <a:lnTo>
                    <a:pt x="9831" y="5449"/>
                  </a:lnTo>
                  <a:cubicBezTo>
                    <a:pt x="9818" y="5380"/>
                    <a:pt x="9757" y="5327"/>
                    <a:pt x="9683" y="5327"/>
                  </a:cubicBezTo>
                  <a:lnTo>
                    <a:pt x="9683" y="5327"/>
                  </a:lnTo>
                  <a:cubicBezTo>
                    <a:pt x="9674" y="5327"/>
                    <a:pt x="9665" y="5328"/>
                    <a:pt x="9656" y="5330"/>
                  </a:cubicBezTo>
                  <a:lnTo>
                    <a:pt x="9393" y="4874"/>
                  </a:lnTo>
                  <a:lnTo>
                    <a:pt x="9393" y="4874"/>
                  </a:lnTo>
                  <a:cubicBezTo>
                    <a:pt x="9407" y="4856"/>
                    <a:pt x="9415" y="4834"/>
                    <a:pt x="9415" y="4809"/>
                  </a:cubicBezTo>
                  <a:lnTo>
                    <a:pt x="9415" y="4809"/>
                  </a:lnTo>
                  <a:cubicBezTo>
                    <a:pt x="9415" y="4786"/>
                    <a:pt x="9408" y="4765"/>
                    <a:pt x="9395" y="4747"/>
                  </a:cubicBezTo>
                  <a:lnTo>
                    <a:pt x="9657" y="4294"/>
                  </a:lnTo>
                  <a:lnTo>
                    <a:pt x="9657" y="4294"/>
                  </a:lnTo>
                  <a:cubicBezTo>
                    <a:pt x="9667" y="4297"/>
                    <a:pt x="9678" y="4298"/>
                    <a:pt x="9689" y="4298"/>
                  </a:cubicBezTo>
                  <a:lnTo>
                    <a:pt x="9689" y="4298"/>
                  </a:lnTo>
                  <a:cubicBezTo>
                    <a:pt x="9763" y="4298"/>
                    <a:pt x="9824" y="4246"/>
                    <a:pt x="9837" y="4176"/>
                  </a:cubicBezTo>
                  <a:lnTo>
                    <a:pt x="10351" y="4176"/>
                  </a:lnTo>
                  <a:lnTo>
                    <a:pt x="10351" y="4176"/>
                  </a:lnTo>
                  <a:cubicBezTo>
                    <a:pt x="10363" y="4221"/>
                    <a:pt x="10405" y="4256"/>
                    <a:pt x="10455" y="4256"/>
                  </a:cubicBezTo>
                  <a:lnTo>
                    <a:pt x="10455" y="4256"/>
                  </a:lnTo>
                  <a:cubicBezTo>
                    <a:pt x="10471" y="4256"/>
                    <a:pt x="10486" y="4251"/>
                    <a:pt x="10500" y="4245"/>
                  </a:cubicBezTo>
                  <a:lnTo>
                    <a:pt x="10752" y="4681"/>
                  </a:lnTo>
                  <a:lnTo>
                    <a:pt x="10752" y="4681"/>
                  </a:lnTo>
                  <a:cubicBezTo>
                    <a:pt x="10712" y="4708"/>
                    <a:pt x="10685" y="4754"/>
                    <a:pt x="10685" y="4806"/>
                  </a:cubicBezTo>
                  <a:lnTo>
                    <a:pt x="10685" y="4806"/>
                  </a:lnTo>
                  <a:cubicBezTo>
                    <a:pt x="10685" y="4860"/>
                    <a:pt x="10714" y="4908"/>
                    <a:pt x="10758" y="4935"/>
                  </a:cubicBezTo>
                  <a:lnTo>
                    <a:pt x="10505" y="5373"/>
                  </a:lnTo>
                  <a:close/>
                  <a:moveTo>
                    <a:pt x="9348" y="4709"/>
                  </a:moveTo>
                  <a:lnTo>
                    <a:pt x="9348" y="4709"/>
                  </a:lnTo>
                  <a:cubicBezTo>
                    <a:pt x="9335" y="4704"/>
                    <a:pt x="9322" y="4701"/>
                    <a:pt x="9307" y="4701"/>
                  </a:cubicBezTo>
                  <a:lnTo>
                    <a:pt x="9307" y="4701"/>
                  </a:lnTo>
                  <a:cubicBezTo>
                    <a:pt x="9255" y="4701"/>
                    <a:pt x="9211" y="4738"/>
                    <a:pt x="9201" y="4787"/>
                  </a:cubicBezTo>
                  <a:lnTo>
                    <a:pt x="8684" y="4787"/>
                  </a:lnTo>
                  <a:lnTo>
                    <a:pt x="8684" y="4787"/>
                  </a:lnTo>
                  <a:cubicBezTo>
                    <a:pt x="8670" y="4717"/>
                    <a:pt x="8609" y="4665"/>
                    <a:pt x="8536" y="4665"/>
                  </a:cubicBezTo>
                  <a:lnTo>
                    <a:pt x="8536" y="4665"/>
                  </a:lnTo>
                  <a:cubicBezTo>
                    <a:pt x="8523" y="4665"/>
                    <a:pt x="8512" y="4666"/>
                    <a:pt x="8500" y="4669"/>
                  </a:cubicBezTo>
                  <a:lnTo>
                    <a:pt x="8240" y="4219"/>
                  </a:lnTo>
                  <a:lnTo>
                    <a:pt x="8240" y="4219"/>
                  </a:lnTo>
                  <a:cubicBezTo>
                    <a:pt x="8257" y="4200"/>
                    <a:pt x="8268" y="4175"/>
                    <a:pt x="8268" y="4147"/>
                  </a:cubicBezTo>
                  <a:lnTo>
                    <a:pt x="8268" y="4147"/>
                  </a:lnTo>
                  <a:cubicBezTo>
                    <a:pt x="8268" y="4120"/>
                    <a:pt x="8258" y="4097"/>
                    <a:pt x="8242" y="4077"/>
                  </a:cubicBezTo>
                  <a:lnTo>
                    <a:pt x="8501" y="3630"/>
                  </a:lnTo>
                  <a:lnTo>
                    <a:pt x="8501" y="3630"/>
                  </a:lnTo>
                  <a:cubicBezTo>
                    <a:pt x="8514" y="3633"/>
                    <a:pt x="8527" y="3636"/>
                    <a:pt x="8542" y="3636"/>
                  </a:cubicBezTo>
                  <a:lnTo>
                    <a:pt x="8542" y="3636"/>
                  </a:lnTo>
                  <a:cubicBezTo>
                    <a:pt x="8616" y="3636"/>
                    <a:pt x="8677" y="3583"/>
                    <a:pt x="8690" y="3514"/>
                  </a:cubicBezTo>
                  <a:lnTo>
                    <a:pt x="9203" y="3514"/>
                  </a:lnTo>
                  <a:lnTo>
                    <a:pt x="9203" y="3514"/>
                  </a:lnTo>
                  <a:cubicBezTo>
                    <a:pt x="9216" y="3559"/>
                    <a:pt x="9257" y="3593"/>
                    <a:pt x="9307" y="3593"/>
                  </a:cubicBezTo>
                  <a:lnTo>
                    <a:pt x="9307" y="3593"/>
                  </a:lnTo>
                  <a:cubicBezTo>
                    <a:pt x="9317" y="3593"/>
                    <a:pt x="9327" y="3591"/>
                    <a:pt x="9336" y="3588"/>
                  </a:cubicBezTo>
                  <a:lnTo>
                    <a:pt x="9592" y="4031"/>
                  </a:lnTo>
                  <a:lnTo>
                    <a:pt x="9592" y="4031"/>
                  </a:lnTo>
                  <a:cubicBezTo>
                    <a:pt x="9559" y="4059"/>
                    <a:pt x="9538" y="4100"/>
                    <a:pt x="9538" y="4147"/>
                  </a:cubicBezTo>
                  <a:lnTo>
                    <a:pt x="9538" y="4147"/>
                  </a:lnTo>
                  <a:cubicBezTo>
                    <a:pt x="9538" y="4198"/>
                    <a:pt x="9564" y="4242"/>
                    <a:pt x="9602" y="4270"/>
                  </a:cubicBezTo>
                  <a:lnTo>
                    <a:pt x="9348" y="4709"/>
                  </a:lnTo>
                  <a:close/>
                  <a:moveTo>
                    <a:pt x="8218" y="2891"/>
                  </a:moveTo>
                  <a:lnTo>
                    <a:pt x="8218" y="2891"/>
                  </a:lnTo>
                  <a:cubicBezTo>
                    <a:pt x="8233" y="2873"/>
                    <a:pt x="8242" y="2849"/>
                    <a:pt x="8242" y="2824"/>
                  </a:cubicBezTo>
                  <a:lnTo>
                    <a:pt x="8242" y="2824"/>
                  </a:lnTo>
                  <a:cubicBezTo>
                    <a:pt x="8242" y="2795"/>
                    <a:pt x="8231" y="2769"/>
                    <a:pt x="8213" y="2750"/>
                  </a:cubicBezTo>
                  <a:lnTo>
                    <a:pt x="8465" y="2313"/>
                  </a:lnTo>
                  <a:lnTo>
                    <a:pt x="8465" y="2313"/>
                  </a:lnTo>
                  <a:cubicBezTo>
                    <a:pt x="8481" y="2319"/>
                    <a:pt x="8498" y="2323"/>
                    <a:pt x="8516" y="2323"/>
                  </a:cubicBezTo>
                  <a:lnTo>
                    <a:pt x="8516" y="2323"/>
                  </a:lnTo>
                  <a:cubicBezTo>
                    <a:pt x="8597" y="2323"/>
                    <a:pt x="8663" y="2259"/>
                    <a:pt x="8667" y="2179"/>
                  </a:cubicBezTo>
                  <a:lnTo>
                    <a:pt x="9210" y="2179"/>
                  </a:lnTo>
                  <a:lnTo>
                    <a:pt x="9210" y="2179"/>
                  </a:lnTo>
                  <a:cubicBezTo>
                    <a:pt x="9215" y="2233"/>
                    <a:pt x="9261" y="2275"/>
                    <a:pt x="9317" y="2275"/>
                  </a:cubicBezTo>
                  <a:lnTo>
                    <a:pt x="9317" y="2275"/>
                  </a:lnTo>
                  <a:cubicBezTo>
                    <a:pt x="9322" y="2275"/>
                    <a:pt x="9327" y="2275"/>
                    <a:pt x="9332" y="2274"/>
                  </a:cubicBezTo>
                  <a:lnTo>
                    <a:pt x="9579" y="2702"/>
                  </a:lnTo>
                  <a:lnTo>
                    <a:pt x="9579" y="2702"/>
                  </a:lnTo>
                  <a:cubicBezTo>
                    <a:pt x="9550" y="2730"/>
                    <a:pt x="9532" y="2768"/>
                    <a:pt x="9532" y="2812"/>
                  </a:cubicBezTo>
                  <a:lnTo>
                    <a:pt x="9532" y="2812"/>
                  </a:lnTo>
                  <a:cubicBezTo>
                    <a:pt x="9532" y="2856"/>
                    <a:pt x="9552" y="2896"/>
                    <a:pt x="9582" y="2924"/>
                  </a:cubicBezTo>
                  <a:lnTo>
                    <a:pt x="9321" y="3377"/>
                  </a:lnTo>
                  <a:lnTo>
                    <a:pt x="9321" y="3377"/>
                  </a:lnTo>
                  <a:cubicBezTo>
                    <a:pt x="9316" y="3377"/>
                    <a:pt x="9312" y="3376"/>
                    <a:pt x="9307" y="3376"/>
                  </a:cubicBezTo>
                  <a:lnTo>
                    <a:pt x="9307" y="3376"/>
                  </a:lnTo>
                  <a:cubicBezTo>
                    <a:pt x="9258" y="3376"/>
                    <a:pt x="9218" y="3408"/>
                    <a:pt x="9204" y="3453"/>
                  </a:cubicBezTo>
                  <a:lnTo>
                    <a:pt x="8690" y="3453"/>
                  </a:lnTo>
                  <a:lnTo>
                    <a:pt x="8690" y="3453"/>
                  </a:lnTo>
                  <a:cubicBezTo>
                    <a:pt x="8675" y="3385"/>
                    <a:pt x="8614" y="3333"/>
                    <a:pt x="8542" y="3333"/>
                  </a:cubicBezTo>
                  <a:lnTo>
                    <a:pt x="8542" y="3333"/>
                  </a:lnTo>
                  <a:cubicBezTo>
                    <a:pt x="8521" y="3333"/>
                    <a:pt x="8500" y="3338"/>
                    <a:pt x="8481" y="3346"/>
                  </a:cubicBezTo>
                  <a:lnTo>
                    <a:pt x="8218" y="2891"/>
                  </a:lnTo>
                  <a:close/>
                  <a:moveTo>
                    <a:pt x="8169" y="2722"/>
                  </a:moveTo>
                  <a:lnTo>
                    <a:pt x="8169" y="2722"/>
                  </a:lnTo>
                  <a:cubicBezTo>
                    <a:pt x="8158" y="2718"/>
                    <a:pt x="8146" y="2716"/>
                    <a:pt x="8134" y="2716"/>
                  </a:cubicBezTo>
                  <a:lnTo>
                    <a:pt x="8134" y="2716"/>
                  </a:lnTo>
                  <a:cubicBezTo>
                    <a:pt x="8086" y="2716"/>
                    <a:pt x="8046" y="2747"/>
                    <a:pt x="8031" y="2790"/>
                  </a:cubicBezTo>
                  <a:lnTo>
                    <a:pt x="7517" y="2790"/>
                  </a:lnTo>
                  <a:lnTo>
                    <a:pt x="7517" y="2790"/>
                  </a:lnTo>
                  <a:cubicBezTo>
                    <a:pt x="7503" y="2722"/>
                    <a:pt x="7442" y="2671"/>
                    <a:pt x="7370" y="2671"/>
                  </a:cubicBezTo>
                  <a:lnTo>
                    <a:pt x="7370" y="2671"/>
                  </a:lnTo>
                  <a:cubicBezTo>
                    <a:pt x="7356" y="2671"/>
                    <a:pt x="7342" y="2673"/>
                    <a:pt x="7329" y="2677"/>
                  </a:cubicBezTo>
                  <a:lnTo>
                    <a:pt x="7065" y="2218"/>
                  </a:lnTo>
                  <a:lnTo>
                    <a:pt x="7065" y="2218"/>
                  </a:lnTo>
                  <a:cubicBezTo>
                    <a:pt x="7086" y="2198"/>
                    <a:pt x="7100" y="2170"/>
                    <a:pt x="7100" y="2138"/>
                  </a:cubicBezTo>
                  <a:lnTo>
                    <a:pt x="7100" y="2138"/>
                  </a:lnTo>
                  <a:cubicBezTo>
                    <a:pt x="7100" y="2112"/>
                    <a:pt x="7091" y="2088"/>
                    <a:pt x="7076" y="2069"/>
                  </a:cubicBezTo>
                  <a:lnTo>
                    <a:pt x="7335" y="1621"/>
                  </a:lnTo>
                  <a:lnTo>
                    <a:pt x="7335" y="1621"/>
                  </a:lnTo>
                  <a:cubicBezTo>
                    <a:pt x="7348" y="1624"/>
                    <a:pt x="7360" y="1626"/>
                    <a:pt x="7374" y="1626"/>
                  </a:cubicBezTo>
                  <a:lnTo>
                    <a:pt x="7374" y="1626"/>
                  </a:lnTo>
                  <a:cubicBezTo>
                    <a:pt x="7443" y="1626"/>
                    <a:pt x="7501" y="1580"/>
                    <a:pt x="7520" y="1517"/>
                  </a:cubicBezTo>
                  <a:lnTo>
                    <a:pt x="8033" y="1517"/>
                  </a:lnTo>
                  <a:lnTo>
                    <a:pt x="8033" y="1517"/>
                  </a:lnTo>
                  <a:cubicBezTo>
                    <a:pt x="8040" y="1570"/>
                    <a:pt x="8085" y="1611"/>
                    <a:pt x="8140" y="1611"/>
                  </a:cubicBezTo>
                  <a:lnTo>
                    <a:pt x="8140" y="1611"/>
                  </a:lnTo>
                  <a:cubicBezTo>
                    <a:pt x="8154" y="1611"/>
                    <a:pt x="8168" y="1608"/>
                    <a:pt x="8180" y="1603"/>
                  </a:cubicBezTo>
                  <a:lnTo>
                    <a:pt x="8435" y="2044"/>
                  </a:lnTo>
                  <a:lnTo>
                    <a:pt x="8435" y="2044"/>
                  </a:lnTo>
                  <a:cubicBezTo>
                    <a:pt x="8393" y="2071"/>
                    <a:pt x="8365" y="2118"/>
                    <a:pt x="8365" y="2172"/>
                  </a:cubicBezTo>
                  <a:lnTo>
                    <a:pt x="8365" y="2172"/>
                  </a:lnTo>
                  <a:cubicBezTo>
                    <a:pt x="8365" y="2218"/>
                    <a:pt x="8387" y="2260"/>
                    <a:pt x="8420" y="2288"/>
                  </a:cubicBezTo>
                  <a:lnTo>
                    <a:pt x="8169" y="2722"/>
                  </a:lnTo>
                  <a:close/>
                  <a:moveTo>
                    <a:pt x="7273" y="2938"/>
                  </a:moveTo>
                  <a:lnTo>
                    <a:pt x="7022" y="3373"/>
                  </a:lnTo>
                  <a:lnTo>
                    <a:pt x="7022" y="3373"/>
                  </a:lnTo>
                  <a:cubicBezTo>
                    <a:pt x="7012" y="3369"/>
                    <a:pt x="7000" y="3367"/>
                    <a:pt x="6987" y="3367"/>
                  </a:cubicBezTo>
                  <a:lnTo>
                    <a:pt x="6987" y="3367"/>
                  </a:lnTo>
                  <a:cubicBezTo>
                    <a:pt x="6933" y="3367"/>
                    <a:pt x="6888" y="3407"/>
                    <a:pt x="6881" y="3459"/>
                  </a:cubicBezTo>
                  <a:lnTo>
                    <a:pt x="6377" y="3459"/>
                  </a:lnTo>
                  <a:lnTo>
                    <a:pt x="6377" y="3459"/>
                  </a:lnTo>
                  <a:cubicBezTo>
                    <a:pt x="6370" y="3381"/>
                    <a:pt x="6306" y="3320"/>
                    <a:pt x="6226" y="3320"/>
                  </a:cubicBezTo>
                  <a:lnTo>
                    <a:pt x="6226" y="3320"/>
                  </a:lnTo>
                  <a:cubicBezTo>
                    <a:pt x="6207" y="3320"/>
                    <a:pt x="6189" y="3324"/>
                    <a:pt x="6173" y="3330"/>
                  </a:cubicBezTo>
                  <a:lnTo>
                    <a:pt x="5917" y="2888"/>
                  </a:lnTo>
                  <a:lnTo>
                    <a:pt x="5917" y="2888"/>
                  </a:lnTo>
                  <a:cubicBezTo>
                    <a:pt x="5942" y="2868"/>
                    <a:pt x="5959" y="2837"/>
                    <a:pt x="5959" y="2802"/>
                  </a:cubicBezTo>
                  <a:lnTo>
                    <a:pt x="5959" y="2802"/>
                  </a:lnTo>
                  <a:cubicBezTo>
                    <a:pt x="5959" y="2772"/>
                    <a:pt x="5946" y="2745"/>
                    <a:pt x="5926" y="2726"/>
                  </a:cubicBezTo>
                  <a:lnTo>
                    <a:pt x="6176" y="2292"/>
                  </a:lnTo>
                  <a:lnTo>
                    <a:pt x="6176" y="2292"/>
                  </a:lnTo>
                  <a:cubicBezTo>
                    <a:pt x="6191" y="2296"/>
                    <a:pt x="6205" y="2298"/>
                    <a:pt x="6221" y="2298"/>
                  </a:cubicBezTo>
                  <a:lnTo>
                    <a:pt x="6221" y="2298"/>
                  </a:lnTo>
                  <a:cubicBezTo>
                    <a:pt x="6291" y="2298"/>
                    <a:pt x="6350" y="2250"/>
                    <a:pt x="6367" y="2186"/>
                  </a:cubicBezTo>
                  <a:lnTo>
                    <a:pt x="6895" y="2186"/>
                  </a:lnTo>
                  <a:lnTo>
                    <a:pt x="6895" y="2186"/>
                  </a:lnTo>
                  <a:cubicBezTo>
                    <a:pt x="6913" y="2222"/>
                    <a:pt x="6949" y="2246"/>
                    <a:pt x="6992" y="2246"/>
                  </a:cubicBezTo>
                  <a:lnTo>
                    <a:pt x="6992" y="2246"/>
                  </a:lnTo>
                  <a:cubicBezTo>
                    <a:pt x="6997" y="2246"/>
                    <a:pt x="7002" y="2245"/>
                    <a:pt x="7007" y="2244"/>
                  </a:cubicBezTo>
                  <a:lnTo>
                    <a:pt x="7273" y="2706"/>
                  </a:lnTo>
                  <a:lnTo>
                    <a:pt x="7273" y="2706"/>
                  </a:lnTo>
                  <a:cubicBezTo>
                    <a:pt x="7240" y="2734"/>
                    <a:pt x="7219" y="2775"/>
                    <a:pt x="7219" y="2822"/>
                  </a:cubicBezTo>
                  <a:lnTo>
                    <a:pt x="7219" y="2822"/>
                  </a:lnTo>
                  <a:cubicBezTo>
                    <a:pt x="7219" y="2869"/>
                    <a:pt x="7240" y="2911"/>
                    <a:pt x="7273" y="2938"/>
                  </a:cubicBezTo>
                  <a:close/>
                  <a:moveTo>
                    <a:pt x="5881" y="4022"/>
                  </a:moveTo>
                  <a:lnTo>
                    <a:pt x="5881" y="4022"/>
                  </a:lnTo>
                  <a:cubicBezTo>
                    <a:pt x="5869" y="4018"/>
                    <a:pt x="5857" y="4016"/>
                    <a:pt x="5844" y="4016"/>
                  </a:cubicBezTo>
                  <a:lnTo>
                    <a:pt x="5844" y="4016"/>
                  </a:lnTo>
                  <a:cubicBezTo>
                    <a:pt x="5788" y="4016"/>
                    <a:pt x="5743" y="4057"/>
                    <a:pt x="5737" y="4112"/>
                  </a:cubicBezTo>
                  <a:lnTo>
                    <a:pt x="5230" y="4112"/>
                  </a:lnTo>
                  <a:lnTo>
                    <a:pt x="5230" y="4112"/>
                  </a:lnTo>
                  <a:cubicBezTo>
                    <a:pt x="5223" y="4034"/>
                    <a:pt x="5158" y="3973"/>
                    <a:pt x="5079" y="3973"/>
                  </a:cubicBezTo>
                  <a:lnTo>
                    <a:pt x="5079" y="3973"/>
                  </a:lnTo>
                  <a:cubicBezTo>
                    <a:pt x="5058" y="3973"/>
                    <a:pt x="5039" y="3977"/>
                    <a:pt x="5021" y="3985"/>
                  </a:cubicBezTo>
                  <a:lnTo>
                    <a:pt x="4772" y="3553"/>
                  </a:lnTo>
                  <a:lnTo>
                    <a:pt x="4772" y="3553"/>
                  </a:lnTo>
                  <a:cubicBezTo>
                    <a:pt x="4792" y="3534"/>
                    <a:pt x="4805" y="3506"/>
                    <a:pt x="4805" y="3475"/>
                  </a:cubicBezTo>
                  <a:lnTo>
                    <a:pt x="4805" y="3475"/>
                  </a:lnTo>
                  <a:cubicBezTo>
                    <a:pt x="4805" y="3445"/>
                    <a:pt x="4793" y="3417"/>
                    <a:pt x="4773" y="3398"/>
                  </a:cubicBezTo>
                  <a:lnTo>
                    <a:pt x="5028" y="2955"/>
                  </a:lnTo>
                  <a:lnTo>
                    <a:pt x="5028" y="2955"/>
                  </a:lnTo>
                  <a:cubicBezTo>
                    <a:pt x="5044" y="2960"/>
                    <a:pt x="5061" y="2964"/>
                    <a:pt x="5079" y="2964"/>
                  </a:cubicBezTo>
                  <a:lnTo>
                    <a:pt x="5079" y="2964"/>
                  </a:lnTo>
                  <a:cubicBezTo>
                    <a:pt x="5154" y="2964"/>
                    <a:pt x="5216" y="2909"/>
                    <a:pt x="5228" y="2838"/>
                  </a:cubicBezTo>
                  <a:lnTo>
                    <a:pt x="5748" y="2838"/>
                  </a:lnTo>
                  <a:lnTo>
                    <a:pt x="5748" y="2838"/>
                  </a:lnTo>
                  <a:cubicBezTo>
                    <a:pt x="5763" y="2881"/>
                    <a:pt x="5803" y="2911"/>
                    <a:pt x="5850" y="2911"/>
                  </a:cubicBezTo>
                  <a:lnTo>
                    <a:pt x="5850" y="2911"/>
                  </a:lnTo>
                  <a:cubicBezTo>
                    <a:pt x="5854" y="2911"/>
                    <a:pt x="5858" y="2911"/>
                    <a:pt x="5861" y="2910"/>
                  </a:cubicBezTo>
                  <a:lnTo>
                    <a:pt x="6123" y="3362"/>
                  </a:lnTo>
                  <a:lnTo>
                    <a:pt x="6123" y="3362"/>
                  </a:lnTo>
                  <a:cubicBezTo>
                    <a:pt x="6093" y="3390"/>
                    <a:pt x="6075" y="3428"/>
                    <a:pt x="6075" y="3471"/>
                  </a:cubicBezTo>
                  <a:lnTo>
                    <a:pt x="6075" y="3471"/>
                  </a:lnTo>
                  <a:cubicBezTo>
                    <a:pt x="6075" y="3519"/>
                    <a:pt x="6097" y="3561"/>
                    <a:pt x="6131" y="3589"/>
                  </a:cubicBezTo>
                  <a:lnTo>
                    <a:pt x="5881" y="4022"/>
                  </a:lnTo>
                  <a:close/>
                  <a:moveTo>
                    <a:pt x="4697" y="3367"/>
                  </a:moveTo>
                  <a:lnTo>
                    <a:pt x="4697" y="3367"/>
                  </a:lnTo>
                  <a:cubicBezTo>
                    <a:pt x="4645" y="3367"/>
                    <a:pt x="4601" y="3403"/>
                    <a:pt x="4591" y="3453"/>
                  </a:cubicBezTo>
                  <a:lnTo>
                    <a:pt x="4074" y="3453"/>
                  </a:lnTo>
                  <a:lnTo>
                    <a:pt x="4074" y="3453"/>
                  </a:lnTo>
                  <a:cubicBezTo>
                    <a:pt x="4060" y="3385"/>
                    <a:pt x="3999" y="3333"/>
                    <a:pt x="3927" y="3333"/>
                  </a:cubicBezTo>
                  <a:lnTo>
                    <a:pt x="3927" y="3333"/>
                  </a:lnTo>
                  <a:cubicBezTo>
                    <a:pt x="3912" y="3333"/>
                    <a:pt x="3897" y="3336"/>
                    <a:pt x="3883" y="3340"/>
                  </a:cubicBezTo>
                  <a:lnTo>
                    <a:pt x="3626" y="2894"/>
                  </a:lnTo>
                  <a:lnTo>
                    <a:pt x="3626" y="2894"/>
                  </a:lnTo>
                  <a:cubicBezTo>
                    <a:pt x="3646" y="2874"/>
                    <a:pt x="3659" y="2846"/>
                    <a:pt x="3659" y="2816"/>
                  </a:cubicBezTo>
                  <a:lnTo>
                    <a:pt x="3659" y="2816"/>
                  </a:lnTo>
                  <a:cubicBezTo>
                    <a:pt x="3659" y="2785"/>
                    <a:pt x="3646" y="2757"/>
                    <a:pt x="3626" y="2738"/>
                  </a:cubicBezTo>
                  <a:lnTo>
                    <a:pt x="3881" y="2295"/>
                  </a:lnTo>
                  <a:lnTo>
                    <a:pt x="3881" y="2295"/>
                  </a:lnTo>
                  <a:cubicBezTo>
                    <a:pt x="3897" y="2302"/>
                    <a:pt x="3915" y="2304"/>
                    <a:pt x="3933" y="2304"/>
                  </a:cubicBezTo>
                  <a:lnTo>
                    <a:pt x="3933" y="2304"/>
                  </a:lnTo>
                  <a:cubicBezTo>
                    <a:pt x="4007" y="2304"/>
                    <a:pt x="4070" y="2250"/>
                    <a:pt x="4081" y="2179"/>
                  </a:cubicBezTo>
                  <a:lnTo>
                    <a:pt x="4592" y="2179"/>
                  </a:lnTo>
                  <a:lnTo>
                    <a:pt x="4592" y="2179"/>
                  </a:lnTo>
                  <a:cubicBezTo>
                    <a:pt x="4604" y="2227"/>
                    <a:pt x="4646" y="2262"/>
                    <a:pt x="4697" y="2262"/>
                  </a:cubicBezTo>
                  <a:lnTo>
                    <a:pt x="4697" y="2262"/>
                  </a:lnTo>
                  <a:cubicBezTo>
                    <a:pt x="4708" y="2262"/>
                    <a:pt x="4717" y="2260"/>
                    <a:pt x="4727" y="2257"/>
                  </a:cubicBezTo>
                  <a:lnTo>
                    <a:pt x="4981" y="2698"/>
                  </a:lnTo>
                  <a:lnTo>
                    <a:pt x="4981" y="2698"/>
                  </a:lnTo>
                  <a:cubicBezTo>
                    <a:pt x="4949" y="2726"/>
                    <a:pt x="4928" y="2767"/>
                    <a:pt x="4928" y="2812"/>
                  </a:cubicBezTo>
                  <a:lnTo>
                    <a:pt x="4928" y="2812"/>
                  </a:lnTo>
                  <a:cubicBezTo>
                    <a:pt x="4928" y="2859"/>
                    <a:pt x="4949" y="2901"/>
                    <a:pt x="4982" y="2929"/>
                  </a:cubicBezTo>
                  <a:lnTo>
                    <a:pt x="4727" y="3371"/>
                  </a:lnTo>
                  <a:lnTo>
                    <a:pt x="4727" y="3371"/>
                  </a:lnTo>
                  <a:cubicBezTo>
                    <a:pt x="4718" y="3369"/>
                    <a:pt x="4708" y="3367"/>
                    <a:pt x="4697" y="3367"/>
                  </a:cubicBezTo>
                  <a:lnTo>
                    <a:pt x="3827" y="3597"/>
                  </a:lnTo>
                  <a:lnTo>
                    <a:pt x="3575" y="4034"/>
                  </a:lnTo>
                  <a:lnTo>
                    <a:pt x="3575" y="4034"/>
                  </a:lnTo>
                  <a:cubicBezTo>
                    <a:pt x="3565" y="4031"/>
                    <a:pt x="3555" y="4029"/>
                    <a:pt x="3545" y="4029"/>
                  </a:cubicBezTo>
                  <a:lnTo>
                    <a:pt x="3545" y="4029"/>
                  </a:lnTo>
                  <a:cubicBezTo>
                    <a:pt x="3493" y="4029"/>
                    <a:pt x="3451" y="4065"/>
                    <a:pt x="3440" y="4112"/>
                  </a:cubicBezTo>
                  <a:lnTo>
                    <a:pt x="2928" y="4112"/>
                  </a:lnTo>
                  <a:lnTo>
                    <a:pt x="2928" y="4112"/>
                  </a:lnTo>
                  <a:cubicBezTo>
                    <a:pt x="2916" y="4040"/>
                    <a:pt x="2855" y="3986"/>
                    <a:pt x="2779" y="3986"/>
                  </a:cubicBezTo>
                  <a:lnTo>
                    <a:pt x="2779" y="3986"/>
                  </a:lnTo>
                  <a:cubicBezTo>
                    <a:pt x="2761" y="3986"/>
                    <a:pt x="2744" y="3990"/>
                    <a:pt x="2728" y="3996"/>
                  </a:cubicBezTo>
                  <a:lnTo>
                    <a:pt x="2472" y="3553"/>
                  </a:lnTo>
                  <a:lnTo>
                    <a:pt x="2472" y="3553"/>
                  </a:lnTo>
                  <a:cubicBezTo>
                    <a:pt x="2493" y="3534"/>
                    <a:pt x="2506" y="3506"/>
                    <a:pt x="2506" y="3475"/>
                  </a:cubicBezTo>
                  <a:lnTo>
                    <a:pt x="2506" y="3475"/>
                  </a:lnTo>
                  <a:cubicBezTo>
                    <a:pt x="2506" y="3444"/>
                    <a:pt x="2493" y="3417"/>
                    <a:pt x="2472" y="3397"/>
                  </a:cubicBezTo>
                  <a:lnTo>
                    <a:pt x="2726" y="2957"/>
                  </a:lnTo>
                  <a:lnTo>
                    <a:pt x="2726" y="2957"/>
                  </a:lnTo>
                  <a:cubicBezTo>
                    <a:pt x="2742" y="2963"/>
                    <a:pt x="2761" y="2967"/>
                    <a:pt x="2779" y="2967"/>
                  </a:cubicBezTo>
                  <a:lnTo>
                    <a:pt x="2779" y="2967"/>
                  </a:lnTo>
                  <a:cubicBezTo>
                    <a:pt x="2855" y="2967"/>
                    <a:pt x="2918" y="2911"/>
                    <a:pt x="2928" y="2838"/>
                  </a:cubicBezTo>
                  <a:lnTo>
                    <a:pt x="3445" y="2838"/>
                  </a:lnTo>
                  <a:lnTo>
                    <a:pt x="3445" y="2838"/>
                  </a:lnTo>
                  <a:cubicBezTo>
                    <a:pt x="3455" y="2888"/>
                    <a:pt x="3498" y="2924"/>
                    <a:pt x="3551" y="2924"/>
                  </a:cubicBezTo>
                  <a:lnTo>
                    <a:pt x="3551" y="2924"/>
                  </a:lnTo>
                  <a:cubicBezTo>
                    <a:pt x="3560" y="2924"/>
                    <a:pt x="3569" y="2923"/>
                    <a:pt x="3577" y="2920"/>
                  </a:cubicBezTo>
                  <a:lnTo>
                    <a:pt x="3834" y="3366"/>
                  </a:lnTo>
                  <a:lnTo>
                    <a:pt x="3834" y="3366"/>
                  </a:lnTo>
                  <a:cubicBezTo>
                    <a:pt x="3798" y="3393"/>
                    <a:pt x="3775" y="3436"/>
                    <a:pt x="3775" y="3485"/>
                  </a:cubicBezTo>
                  <a:lnTo>
                    <a:pt x="3775" y="3485"/>
                  </a:lnTo>
                  <a:cubicBezTo>
                    <a:pt x="3775" y="3529"/>
                    <a:pt x="3795" y="3569"/>
                    <a:pt x="3827" y="3597"/>
                  </a:cubicBezTo>
                  <a:lnTo>
                    <a:pt x="4697" y="3367"/>
                  </a:lnTo>
                  <a:close/>
                  <a:moveTo>
                    <a:pt x="2436" y="4699"/>
                  </a:moveTo>
                  <a:lnTo>
                    <a:pt x="2436" y="4699"/>
                  </a:lnTo>
                  <a:cubicBezTo>
                    <a:pt x="2424" y="4694"/>
                    <a:pt x="2411" y="4691"/>
                    <a:pt x="2397" y="4691"/>
                  </a:cubicBezTo>
                  <a:lnTo>
                    <a:pt x="2397" y="4691"/>
                  </a:lnTo>
                  <a:cubicBezTo>
                    <a:pt x="2342" y="4691"/>
                    <a:pt x="2297" y="4733"/>
                    <a:pt x="2290" y="4787"/>
                  </a:cubicBezTo>
                  <a:lnTo>
                    <a:pt x="1775" y="4787"/>
                  </a:lnTo>
                  <a:lnTo>
                    <a:pt x="1775" y="4787"/>
                  </a:lnTo>
                  <a:cubicBezTo>
                    <a:pt x="1766" y="4712"/>
                    <a:pt x="1703" y="4655"/>
                    <a:pt x="1626" y="4655"/>
                  </a:cubicBezTo>
                  <a:lnTo>
                    <a:pt x="1626" y="4655"/>
                  </a:lnTo>
                  <a:cubicBezTo>
                    <a:pt x="1609" y="4655"/>
                    <a:pt x="1593" y="4658"/>
                    <a:pt x="1578" y="4663"/>
                  </a:cubicBezTo>
                  <a:lnTo>
                    <a:pt x="1323" y="4221"/>
                  </a:lnTo>
                  <a:lnTo>
                    <a:pt x="1323" y="4221"/>
                  </a:lnTo>
                  <a:cubicBezTo>
                    <a:pt x="1348" y="4201"/>
                    <a:pt x="1364" y="4171"/>
                    <a:pt x="1364" y="4137"/>
                  </a:cubicBezTo>
                  <a:lnTo>
                    <a:pt x="1364" y="4137"/>
                  </a:lnTo>
                  <a:cubicBezTo>
                    <a:pt x="1364" y="4108"/>
                    <a:pt x="1352" y="4082"/>
                    <a:pt x="1333" y="4062"/>
                  </a:cubicBezTo>
                  <a:lnTo>
                    <a:pt x="1589" y="3618"/>
                  </a:lnTo>
                  <a:lnTo>
                    <a:pt x="1589" y="3618"/>
                  </a:lnTo>
                  <a:cubicBezTo>
                    <a:pt x="1605" y="3623"/>
                    <a:pt x="1621" y="3626"/>
                    <a:pt x="1638" y="3626"/>
                  </a:cubicBezTo>
                  <a:lnTo>
                    <a:pt x="1638" y="3626"/>
                  </a:lnTo>
                  <a:cubicBezTo>
                    <a:pt x="1707" y="3626"/>
                    <a:pt x="1767" y="3578"/>
                    <a:pt x="1784" y="3514"/>
                  </a:cubicBezTo>
                  <a:lnTo>
                    <a:pt x="2296" y="3514"/>
                  </a:lnTo>
                  <a:lnTo>
                    <a:pt x="2296" y="3514"/>
                  </a:lnTo>
                  <a:cubicBezTo>
                    <a:pt x="2312" y="3554"/>
                    <a:pt x="2351" y="3583"/>
                    <a:pt x="2397" y="3583"/>
                  </a:cubicBezTo>
                  <a:lnTo>
                    <a:pt x="2397" y="3583"/>
                  </a:lnTo>
                  <a:cubicBezTo>
                    <a:pt x="2406" y="3583"/>
                    <a:pt x="2415" y="3582"/>
                    <a:pt x="2423" y="3580"/>
                  </a:cubicBezTo>
                  <a:lnTo>
                    <a:pt x="2680" y="4024"/>
                  </a:lnTo>
                  <a:lnTo>
                    <a:pt x="2680" y="4024"/>
                  </a:lnTo>
                  <a:cubicBezTo>
                    <a:pt x="2648" y="4052"/>
                    <a:pt x="2628" y="4092"/>
                    <a:pt x="2628" y="4137"/>
                  </a:cubicBezTo>
                  <a:lnTo>
                    <a:pt x="2628" y="4137"/>
                  </a:lnTo>
                  <a:cubicBezTo>
                    <a:pt x="2628" y="4187"/>
                    <a:pt x="2652" y="4231"/>
                    <a:pt x="2690" y="4259"/>
                  </a:cubicBezTo>
                  <a:lnTo>
                    <a:pt x="2436" y="4699"/>
                  </a:lnTo>
                  <a:close/>
                  <a:moveTo>
                    <a:pt x="1255" y="4029"/>
                  </a:moveTo>
                  <a:lnTo>
                    <a:pt x="1255" y="4029"/>
                  </a:lnTo>
                  <a:cubicBezTo>
                    <a:pt x="1205" y="4029"/>
                    <a:pt x="1163" y="4065"/>
                    <a:pt x="1151" y="4112"/>
                  </a:cubicBezTo>
                  <a:lnTo>
                    <a:pt x="631" y="4112"/>
                  </a:lnTo>
                  <a:lnTo>
                    <a:pt x="631" y="4112"/>
                  </a:lnTo>
                  <a:cubicBezTo>
                    <a:pt x="615" y="4045"/>
                    <a:pt x="556" y="3996"/>
                    <a:pt x="484" y="3996"/>
                  </a:cubicBezTo>
                  <a:lnTo>
                    <a:pt x="484" y="3996"/>
                  </a:lnTo>
                  <a:cubicBezTo>
                    <a:pt x="469" y="3996"/>
                    <a:pt x="455" y="3998"/>
                    <a:pt x="442" y="4002"/>
                  </a:cubicBezTo>
                  <a:lnTo>
                    <a:pt x="184" y="3555"/>
                  </a:lnTo>
                  <a:lnTo>
                    <a:pt x="184" y="3555"/>
                  </a:lnTo>
                  <a:cubicBezTo>
                    <a:pt x="204" y="3536"/>
                    <a:pt x="216" y="3508"/>
                    <a:pt x="216" y="3478"/>
                  </a:cubicBezTo>
                  <a:lnTo>
                    <a:pt x="216" y="3478"/>
                  </a:lnTo>
                  <a:cubicBezTo>
                    <a:pt x="216" y="3447"/>
                    <a:pt x="203" y="3419"/>
                    <a:pt x="182" y="3399"/>
                  </a:cubicBezTo>
                  <a:lnTo>
                    <a:pt x="437" y="2957"/>
                  </a:lnTo>
                  <a:lnTo>
                    <a:pt x="437" y="2957"/>
                  </a:lnTo>
                  <a:cubicBezTo>
                    <a:pt x="454" y="2963"/>
                    <a:pt x="472" y="2967"/>
                    <a:pt x="490" y="2967"/>
                  </a:cubicBezTo>
                  <a:lnTo>
                    <a:pt x="490" y="2967"/>
                  </a:lnTo>
                  <a:cubicBezTo>
                    <a:pt x="566" y="2967"/>
                    <a:pt x="629" y="2911"/>
                    <a:pt x="640" y="2838"/>
                  </a:cubicBezTo>
                  <a:lnTo>
                    <a:pt x="1149" y="2838"/>
                  </a:lnTo>
                  <a:lnTo>
                    <a:pt x="1149" y="2838"/>
                  </a:lnTo>
                  <a:cubicBezTo>
                    <a:pt x="1160" y="2888"/>
                    <a:pt x="1204" y="2924"/>
                    <a:pt x="1255" y="2924"/>
                  </a:cubicBezTo>
                  <a:lnTo>
                    <a:pt x="1255" y="2924"/>
                  </a:lnTo>
                  <a:cubicBezTo>
                    <a:pt x="1266" y="2924"/>
                    <a:pt x="1277" y="2922"/>
                    <a:pt x="1287" y="2919"/>
                  </a:cubicBezTo>
                  <a:lnTo>
                    <a:pt x="1541" y="3359"/>
                  </a:lnTo>
                  <a:lnTo>
                    <a:pt x="1541" y="3359"/>
                  </a:lnTo>
                  <a:cubicBezTo>
                    <a:pt x="1508" y="3387"/>
                    <a:pt x="1487" y="3428"/>
                    <a:pt x="1487" y="3475"/>
                  </a:cubicBezTo>
                  <a:lnTo>
                    <a:pt x="1487" y="3475"/>
                  </a:lnTo>
                  <a:cubicBezTo>
                    <a:pt x="1487" y="3522"/>
                    <a:pt x="1508" y="3564"/>
                    <a:pt x="1541" y="3591"/>
                  </a:cubicBezTo>
                  <a:lnTo>
                    <a:pt x="1285" y="4034"/>
                  </a:lnTo>
                  <a:lnTo>
                    <a:pt x="1285" y="4034"/>
                  </a:lnTo>
                  <a:cubicBezTo>
                    <a:pt x="1276" y="4031"/>
                    <a:pt x="1266" y="4029"/>
                    <a:pt x="1255" y="4029"/>
                  </a:cubicBezTo>
                  <a:close/>
                  <a:moveTo>
                    <a:pt x="5915" y="1560"/>
                  </a:moveTo>
                  <a:lnTo>
                    <a:pt x="5915" y="1560"/>
                  </a:lnTo>
                  <a:cubicBezTo>
                    <a:pt x="5938" y="1541"/>
                    <a:pt x="5953" y="1512"/>
                    <a:pt x="5953" y="1479"/>
                  </a:cubicBezTo>
                  <a:lnTo>
                    <a:pt x="5953" y="1479"/>
                  </a:lnTo>
                  <a:cubicBezTo>
                    <a:pt x="5953" y="1450"/>
                    <a:pt x="5942" y="1424"/>
                    <a:pt x="5924" y="1406"/>
                  </a:cubicBezTo>
                  <a:lnTo>
                    <a:pt x="6182" y="960"/>
                  </a:lnTo>
                  <a:lnTo>
                    <a:pt x="6182" y="960"/>
                  </a:lnTo>
                  <a:cubicBezTo>
                    <a:pt x="6196" y="965"/>
                    <a:pt x="6211" y="967"/>
                    <a:pt x="6227" y="967"/>
                  </a:cubicBezTo>
                  <a:lnTo>
                    <a:pt x="6227" y="967"/>
                  </a:lnTo>
                  <a:cubicBezTo>
                    <a:pt x="6297" y="967"/>
                    <a:pt x="6356" y="919"/>
                    <a:pt x="6373" y="855"/>
                  </a:cubicBezTo>
                  <a:lnTo>
                    <a:pt x="6891" y="855"/>
                  </a:lnTo>
                  <a:lnTo>
                    <a:pt x="6891" y="855"/>
                  </a:lnTo>
                  <a:cubicBezTo>
                    <a:pt x="6906" y="895"/>
                    <a:pt x="6946" y="925"/>
                    <a:pt x="6992" y="925"/>
                  </a:cubicBezTo>
                  <a:lnTo>
                    <a:pt x="6992" y="925"/>
                  </a:lnTo>
                  <a:cubicBezTo>
                    <a:pt x="7001" y="925"/>
                    <a:pt x="7009" y="924"/>
                    <a:pt x="7016" y="922"/>
                  </a:cubicBezTo>
                  <a:lnTo>
                    <a:pt x="7272" y="1364"/>
                  </a:lnTo>
                  <a:lnTo>
                    <a:pt x="7272" y="1364"/>
                  </a:lnTo>
                  <a:cubicBezTo>
                    <a:pt x="7242" y="1392"/>
                    <a:pt x="7223" y="1432"/>
                    <a:pt x="7223" y="1475"/>
                  </a:cubicBezTo>
                  <a:lnTo>
                    <a:pt x="7223" y="1475"/>
                  </a:lnTo>
                  <a:cubicBezTo>
                    <a:pt x="7223" y="1525"/>
                    <a:pt x="7247" y="1569"/>
                    <a:pt x="7284" y="1596"/>
                  </a:cubicBezTo>
                  <a:lnTo>
                    <a:pt x="7030" y="2037"/>
                  </a:lnTo>
                  <a:lnTo>
                    <a:pt x="7030" y="2037"/>
                  </a:lnTo>
                  <a:cubicBezTo>
                    <a:pt x="7019" y="2032"/>
                    <a:pt x="7006" y="2029"/>
                    <a:pt x="6992" y="2029"/>
                  </a:cubicBezTo>
                  <a:lnTo>
                    <a:pt x="6992" y="2029"/>
                  </a:lnTo>
                  <a:cubicBezTo>
                    <a:pt x="6936" y="2029"/>
                    <a:pt x="6890" y="2073"/>
                    <a:pt x="6885" y="2128"/>
                  </a:cubicBezTo>
                  <a:lnTo>
                    <a:pt x="6371" y="2128"/>
                  </a:lnTo>
                  <a:lnTo>
                    <a:pt x="6371" y="2128"/>
                  </a:lnTo>
                  <a:cubicBezTo>
                    <a:pt x="6361" y="2053"/>
                    <a:pt x="6298" y="1996"/>
                    <a:pt x="6221" y="1996"/>
                  </a:cubicBezTo>
                  <a:lnTo>
                    <a:pt x="6221" y="1996"/>
                  </a:lnTo>
                  <a:cubicBezTo>
                    <a:pt x="6204" y="1996"/>
                    <a:pt x="6187" y="2000"/>
                    <a:pt x="6171" y="2005"/>
                  </a:cubicBezTo>
                  <a:lnTo>
                    <a:pt x="5915" y="1560"/>
                  </a:lnTo>
                  <a:close/>
                  <a:moveTo>
                    <a:pt x="8478" y="967"/>
                  </a:moveTo>
                  <a:lnTo>
                    <a:pt x="8478" y="967"/>
                  </a:lnTo>
                  <a:cubicBezTo>
                    <a:pt x="8498" y="977"/>
                    <a:pt x="8521" y="984"/>
                    <a:pt x="8546" y="984"/>
                  </a:cubicBezTo>
                  <a:lnTo>
                    <a:pt x="8546" y="984"/>
                  </a:lnTo>
                  <a:cubicBezTo>
                    <a:pt x="8622" y="984"/>
                    <a:pt x="8684" y="928"/>
                    <a:pt x="8695" y="855"/>
                  </a:cubicBezTo>
                  <a:lnTo>
                    <a:pt x="9176" y="855"/>
                  </a:lnTo>
                  <a:lnTo>
                    <a:pt x="9176" y="855"/>
                  </a:lnTo>
                  <a:cubicBezTo>
                    <a:pt x="9193" y="894"/>
                    <a:pt x="9232" y="921"/>
                    <a:pt x="9276" y="921"/>
                  </a:cubicBezTo>
                  <a:lnTo>
                    <a:pt x="9276" y="921"/>
                  </a:lnTo>
                  <a:cubicBezTo>
                    <a:pt x="9287" y="921"/>
                    <a:pt x="9297" y="919"/>
                    <a:pt x="9307" y="916"/>
                  </a:cubicBezTo>
                  <a:lnTo>
                    <a:pt x="9563" y="1361"/>
                  </a:lnTo>
                  <a:lnTo>
                    <a:pt x="9563" y="1361"/>
                  </a:lnTo>
                  <a:cubicBezTo>
                    <a:pt x="9526" y="1388"/>
                    <a:pt x="9502" y="1432"/>
                    <a:pt x="9502" y="1482"/>
                  </a:cubicBezTo>
                  <a:lnTo>
                    <a:pt x="9502" y="1482"/>
                  </a:lnTo>
                  <a:cubicBezTo>
                    <a:pt x="9502" y="1537"/>
                    <a:pt x="9531" y="1585"/>
                    <a:pt x="9576" y="1611"/>
                  </a:cubicBez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cubicBezTo>
                    <a:pt x="9271" y="2059"/>
                    <a:pt x="9232" y="2088"/>
                    <a:pt x="9216" y="2128"/>
                  </a:cubicBezTo>
                  <a:lnTo>
                    <a:pt x="8661" y="2128"/>
                  </a:lnTo>
                  <a:lnTo>
                    <a:pt x="8661" y="2128"/>
                  </a:lnTo>
                  <a:cubicBezTo>
                    <a:pt x="8642" y="2066"/>
                    <a:pt x="8584" y="2020"/>
                    <a:pt x="8516" y="2020"/>
                  </a:cubicBezTo>
                  <a:lnTo>
                    <a:pt x="8516" y="2020"/>
                  </a:lnTo>
                  <a:cubicBezTo>
                    <a:pt x="8505" y="2020"/>
                    <a:pt x="8493" y="2022"/>
                    <a:pt x="8482" y="2024"/>
                  </a:cubicBezTo>
                  <a:lnTo>
                    <a:pt x="8222" y="1573"/>
                  </a:lnTo>
                  <a:lnTo>
                    <a:pt x="8222" y="1573"/>
                  </a:lnTo>
                  <a:cubicBezTo>
                    <a:pt x="8238" y="1554"/>
                    <a:pt x="8249" y="1530"/>
                    <a:pt x="8249" y="1503"/>
                  </a:cubicBezTo>
                  <a:lnTo>
                    <a:pt x="8249" y="1503"/>
                  </a:lnTo>
                  <a:cubicBezTo>
                    <a:pt x="8249" y="1472"/>
                    <a:pt x="8235" y="1443"/>
                    <a:pt x="8214" y="1423"/>
                  </a:cubicBezTo>
                  <a:lnTo>
                    <a:pt x="8478" y="967"/>
                  </a:lnTo>
                  <a:close/>
                  <a:moveTo>
                    <a:pt x="9607" y="292"/>
                  </a:moveTo>
                  <a:lnTo>
                    <a:pt x="9607" y="292"/>
                  </a:lnTo>
                  <a:cubicBezTo>
                    <a:pt x="9624" y="298"/>
                    <a:pt x="9640" y="301"/>
                    <a:pt x="9659" y="301"/>
                  </a:cubicBezTo>
                  <a:lnTo>
                    <a:pt x="9659" y="301"/>
                  </a:lnTo>
                  <a:cubicBezTo>
                    <a:pt x="9734" y="301"/>
                    <a:pt x="9796" y="247"/>
                    <a:pt x="9808" y="176"/>
                  </a:cubicBezTo>
                  <a:lnTo>
                    <a:pt x="10319" y="176"/>
                  </a:lnTo>
                  <a:lnTo>
                    <a:pt x="10319" y="176"/>
                  </a:lnTo>
                  <a:cubicBezTo>
                    <a:pt x="10331" y="223"/>
                    <a:pt x="10373" y="259"/>
                    <a:pt x="10424" y="259"/>
                  </a:cubicBezTo>
                  <a:lnTo>
                    <a:pt x="10424" y="259"/>
                  </a:lnTo>
                  <a:cubicBezTo>
                    <a:pt x="10435" y="259"/>
                    <a:pt x="10445" y="257"/>
                    <a:pt x="10454" y="254"/>
                  </a:cubicBezTo>
                  <a:lnTo>
                    <a:pt x="10708" y="694"/>
                  </a:lnTo>
                  <a:lnTo>
                    <a:pt x="10708" y="694"/>
                  </a:lnTo>
                  <a:cubicBezTo>
                    <a:pt x="10676" y="723"/>
                    <a:pt x="10655" y="764"/>
                    <a:pt x="10655" y="810"/>
                  </a:cubicBezTo>
                  <a:lnTo>
                    <a:pt x="10655" y="810"/>
                  </a:lnTo>
                  <a:cubicBezTo>
                    <a:pt x="10655" y="857"/>
                    <a:pt x="10677" y="899"/>
                    <a:pt x="10711" y="927"/>
                  </a:cubicBezTo>
                  <a:lnTo>
                    <a:pt x="10456" y="1369"/>
                  </a:lnTo>
                  <a:lnTo>
                    <a:pt x="10456" y="1369"/>
                  </a:lnTo>
                  <a:cubicBezTo>
                    <a:pt x="10446" y="1366"/>
                    <a:pt x="10435" y="1363"/>
                    <a:pt x="10424" y="1363"/>
                  </a:cubicBezTo>
                  <a:lnTo>
                    <a:pt x="10424" y="1363"/>
                  </a:lnTo>
                  <a:cubicBezTo>
                    <a:pt x="10372" y="1363"/>
                    <a:pt x="10328" y="1401"/>
                    <a:pt x="10318" y="1450"/>
                  </a:cubicBezTo>
                  <a:lnTo>
                    <a:pt x="9800" y="1450"/>
                  </a:lnTo>
                  <a:lnTo>
                    <a:pt x="9800" y="1450"/>
                  </a:lnTo>
                  <a:cubicBezTo>
                    <a:pt x="9786" y="1382"/>
                    <a:pt x="9725" y="1331"/>
                    <a:pt x="9653" y="1331"/>
                  </a:cubicBezTo>
                  <a:lnTo>
                    <a:pt x="9653" y="1331"/>
                  </a:lnTo>
                  <a:cubicBezTo>
                    <a:pt x="9639" y="1331"/>
                    <a:pt x="9627" y="1332"/>
                    <a:pt x="9615" y="1336"/>
                  </a:cubicBezTo>
                  <a:lnTo>
                    <a:pt x="9356" y="887"/>
                  </a:lnTo>
                  <a:lnTo>
                    <a:pt x="9356" y="887"/>
                  </a:lnTo>
                  <a:cubicBezTo>
                    <a:pt x="9374" y="868"/>
                    <a:pt x="9385" y="842"/>
                    <a:pt x="9385" y="813"/>
                  </a:cubicBezTo>
                  <a:lnTo>
                    <a:pt x="9385" y="813"/>
                  </a:lnTo>
                  <a:cubicBezTo>
                    <a:pt x="9385" y="782"/>
                    <a:pt x="9372" y="754"/>
                    <a:pt x="9352" y="735"/>
                  </a:cubicBezTo>
                  <a:lnTo>
                    <a:pt x="9607" y="292"/>
                  </a:lnTo>
                  <a:close/>
                  <a:moveTo>
                    <a:pt x="9635" y="2954"/>
                  </a:moveTo>
                  <a:lnTo>
                    <a:pt x="9635" y="2954"/>
                  </a:lnTo>
                  <a:cubicBezTo>
                    <a:pt x="9650" y="2960"/>
                    <a:pt x="9666" y="2963"/>
                    <a:pt x="9683" y="2963"/>
                  </a:cubicBezTo>
                  <a:lnTo>
                    <a:pt x="9683" y="2963"/>
                  </a:lnTo>
                  <a:cubicBezTo>
                    <a:pt x="9756" y="2963"/>
                    <a:pt x="9817" y="2911"/>
                    <a:pt x="9831" y="2842"/>
                  </a:cubicBezTo>
                  <a:lnTo>
                    <a:pt x="10345" y="2842"/>
                  </a:lnTo>
                  <a:lnTo>
                    <a:pt x="10345" y="2842"/>
                  </a:lnTo>
                  <a:cubicBezTo>
                    <a:pt x="10358" y="2887"/>
                    <a:pt x="10399" y="2920"/>
                    <a:pt x="10448" y="2920"/>
                  </a:cubicBezTo>
                  <a:lnTo>
                    <a:pt x="10448" y="2920"/>
                  </a:lnTo>
                  <a:cubicBezTo>
                    <a:pt x="10459" y="2920"/>
                    <a:pt x="10468" y="2918"/>
                    <a:pt x="10477" y="2916"/>
                  </a:cubicBezTo>
                  <a:lnTo>
                    <a:pt x="10732" y="3356"/>
                  </a:lnTo>
                  <a:lnTo>
                    <a:pt x="10732" y="3356"/>
                  </a:lnTo>
                  <a:cubicBezTo>
                    <a:pt x="10699" y="3384"/>
                    <a:pt x="10679" y="3425"/>
                    <a:pt x="10679" y="3471"/>
                  </a:cubicBezTo>
                  <a:lnTo>
                    <a:pt x="10679" y="3471"/>
                  </a:lnTo>
                  <a:cubicBezTo>
                    <a:pt x="10679" y="3520"/>
                    <a:pt x="10702" y="3562"/>
                    <a:pt x="10738" y="3590"/>
                  </a:cubicBezTo>
                  <a:lnTo>
                    <a:pt x="10477" y="4041"/>
                  </a:lnTo>
                  <a:lnTo>
                    <a:pt x="10477" y="4041"/>
                  </a:lnTo>
                  <a:cubicBezTo>
                    <a:pt x="10470" y="4039"/>
                    <a:pt x="10462" y="4039"/>
                    <a:pt x="10455" y="4039"/>
                  </a:cubicBezTo>
                  <a:lnTo>
                    <a:pt x="10455" y="4039"/>
                  </a:lnTo>
                  <a:cubicBezTo>
                    <a:pt x="10406" y="4039"/>
                    <a:pt x="10365" y="4071"/>
                    <a:pt x="10351" y="4115"/>
                  </a:cubicBezTo>
                  <a:lnTo>
                    <a:pt x="9837" y="4115"/>
                  </a:lnTo>
                  <a:lnTo>
                    <a:pt x="9837" y="4115"/>
                  </a:lnTo>
                  <a:cubicBezTo>
                    <a:pt x="9822" y="4047"/>
                    <a:pt x="9761" y="3996"/>
                    <a:pt x="9689" y="3996"/>
                  </a:cubicBezTo>
                  <a:lnTo>
                    <a:pt x="9689" y="3996"/>
                  </a:lnTo>
                  <a:cubicBezTo>
                    <a:pt x="9674" y="3996"/>
                    <a:pt x="9659" y="3998"/>
                    <a:pt x="9645" y="4002"/>
                  </a:cubicBezTo>
                  <a:lnTo>
                    <a:pt x="9387" y="3557"/>
                  </a:lnTo>
                  <a:lnTo>
                    <a:pt x="9387" y="3557"/>
                  </a:lnTo>
                  <a:cubicBezTo>
                    <a:pt x="9404" y="3538"/>
                    <a:pt x="9415" y="3512"/>
                    <a:pt x="9415" y="3485"/>
                  </a:cubicBezTo>
                  <a:lnTo>
                    <a:pt x="9415" y="3485"/>
                  </a:lnTo>
                  <a:cubicBezTo>
                    <a:pt x="9415" y="3451"/>
                    <a:pt x="9400" y="3422"/>
                    <a:pt x="9376" y="3402"/>
                  </a:cubicBezTo>
                  <a:lnTo>
                    <a:pt x="9635" y="2954"/>
                  </a:lnTo>
                  <a:close/>
                  <a:moveTo>
                    <a:pt x="10836" y="4655"/>
                  </a:moveTo>
                  <a:lnTo>
                    <a:pt x="10836" y="4655"/>
                  </a:lnTo>
                  <a:cubicBezTo>
                    <a:pt x="10823" y="4655"/>
                    <a:pt x="10811" y="4656"/>
                    <a:pt x="10799" y="4660"/>
                  </a:cubicBezTo>
                  <a:lnTo>
                    <a:pt x="10541" y="4212"/>
                  </a:lnTo>
                  <a:lnTo>
                    <a:pt x="10541" y="4212"/>
                  </a:lnTo>
                  <a:cubicBezTo>
                    <a:pt x="10554" y="4194"/>
                    <a:pt x="10563" y="4171"/>
                    <a:pt x="10563" y="4147"/>
                  </a:cubicBezTo>
                  <a:lnTo>
                    <a:pt x="10563" y="4147"/>
                  </a:lnTo>
                  <a:cubicBezTo>
                    <a:pt x="10563" y="4113"/>
                    <a:pt x="10547" y="4084"/>
                    <a:pt x="10523" y="4064"/>
                  </a:cubicBezTo>
                  <a:lnTo>
                    <a:pt x="10783" y="3614"/>
                  </a:lnTo>
                  <a:lnTo>
                    <a:pt x="10783" y="3614"/>
                  </a:lnTo>
                  <a:cubicBezTo>
                    <a:pt x="10798" y="3619"/>
                    <a:pt x="10814" y="3622"/>
                    <a:pt x="10830" y="3622"/>
                  </a:cubicBezTo>
                  <a:lnTo>
                    <a:pt x="10830" y="3622"/>
                  </a:lnTo>
                  <a:cubicBezTo>
                    <a:pt x="10914" y="3622"/>
                    <a:pt x="10981" y="3554"/>
                    <a:pt x="10981" y="3471"/>
                  </a:cubicBezTo>
                  <a:lnTo>
                    <a:pt x="10981" y="3471"/>
                  </a:lnTo>
                  <a:cubicBezTo>
                    <a:pt x="10981" y="3387"/>
                    <a:pt x="10914" y="3320"/>
                    <a:pt x="10830" y="3320"/>
                  </a:cubicBezTo>
                  <a:lnTo>
                    <a:pt x="10830" y="3320"/>
                  </a:lnTo>
                  <a:cubicBezTo>
                    <a:pt x="10811" y="3320"/>
                    <a:pt x="10793" y="3323"/>
                    <a:pt x="10776" y="3330"/>
                  </a:cubicBezTo>
                  <a:lnTo>
                    <a:pt x="10523" y="2891"/>
                  </a:lnTo>
                  <a:lnTo>
                    <a:pt x="10523" y="2891"/>
                  </a:lnTo>
                  <a:cubicBezTo>
                    <a:pt x="10543" y="2871"/>
                    <a:pt x="10557" y="2843"/>
                    <a:pt x="10557" y="2812"/>
                  </a:cubicBezTo>
                  <a:lnTo>
                    <a:pt x="10557" y="2812"/>
                  </a:lnTo>
                  <a:cubicBezTo>
                    <a:pt x="10557" y="2752"/>
                    <a:pt x="10508" y="2703"/>
                    <a:pt x="10448" y="2703"/>
                  </a:cubicBezTo>
                  <a:lnTo>
                    <a:pt x="10448" y="2703"/>
                  </a:lnTo>
                  <a:cubicBezTo>
                    <a:pt x="10396" y="2703"/>
                    <a:pt x="10352" y="2741"/>
                    <a:pt x="10342" y="2790"/>
                  </a:cubicBezTo>
                  <a:lnTo>
                    <a:pt x="9832" y="2790"/>
                  </a:lnTo>
                  <a:lnTo>
                    <a:pt x="9832" y="2790"/>
                  </a:lnTo>
                  <a:cubicBezTo>
                    <a:pt x="9822" y="2717"/>
                    <a:pt x="9759" y="2661"/>
                    <a:pt x="9683" y="2661"/>
                  </a:cubicBezTo>
                  <a:lnTo>
                    <a:pt x="9683" y="2661"/>
                  </a:lnTo>
                  <a:cubicBezTo>
                    <a:pt x="9662" y="2661"/>
                    <a:pt x="9641" y="2666"/>
                    <a:pt x="9622" y="2674"/>
                  </a:cubicBezTo>
                  <a:lnTo>
                    <a:pt x="9380" y="2255"/>
                  </a:lnTo>
                  <a:lnTo>
                    <a:pt x="9380" y="2255"/>
                  </a:lnTo>
                  <a:cubicBezTo>
                    <a:pt x="9407" y="2235"/>
                    <a:pt x="9425" y="2203"/>
                    <a:pt x="9425" y="2168"/>
                  </a:cubicBezTo>
                  <a:lnTo>
                    <a:pt x="9425" y="2168"/>
                  </a:lnTo>
                  <a:cubicBezTo>
                    <a:pt x="9425" y="2126"/>
                    <a:pt x="9402" y="2091"/>
                    <a:pt x="9369" y="2073"/>
                  </a:cubicBezTo>
                  <a:lnTo>
                    <a:pt x="9624" y="1630"/>
                  </a:lnTo>
                  <a:lnTo>
                    <a:pt x="9624" y="1630"/>
                  </a:lnTo>
                  <a:cubicBezTo>
                    <a:pt x="9634" y="1632"/>
                    <a:pt x="9643" y="1633"/>
                    <a:pt x="9653" y="1633"/>
                  </a:cubicBezTo>
                  <a:lnTo>
                    <a:pt x="9653" y="1633"/>
                  </a:lnTo>
                  <a:cubicBezTo>
                    <a:pt x="9730" y="1633"/>
                    <a:pt x="9793" y="1575"/>
                    <a:pt x="9802" y="1501"/>
                  </a:cubicBezTo>
                  <a:lnTo>
                    <a:pt x="10320" y="1501"/>
                  </a:lnTo>
                  <a:lnTo>
                    <a:pt x="10320" y="1501"/>
                  </a:lnTo>
                  <a:cubicBezTo>
                    <a:pt x="10333" y="1547"/>
                    <a:pt x="10374" y="1581"/>
                    <a:pt x="10424" y="1581"/>
                  </a:cubicBezTo>
                  <a:lnTo>
                    <a:pt x="10424" y="1581"/>
                  </a:lnTo>
                  <a:cubicBezTo>
                    <a:pt x="10484" y="1581"/>
                    <a:pt x="10533" y="1532"/>
                    <a:pt x="10533" y="1472"/>
                  </a:cubicBezTo>
                  <a:lnTo>
                    <a:pt x="10533" y="1472"/>
                  </a:lnTo>
                  <a:cubicBezTo>
                    <a:pt x="10533" y="1442"/>
                    <a:pt x="10520" y="1414"/>
                    <a:pt x="10500" y="1395"/>
                  </a:cubicBezTo>
                  <a:lnTo>
                    <a:pt x="10756" y="952"/>
                  </a:lnTo>
                  <a:lnTo>
                    <a:pt x="10756" y="952"/>
                  </a:lnTo>
                  <a:cubicBezTo>
                    <a:pt x="10772" y="958"/>
                    <a:pt x="10789" y="960"/>
                    <a:pt x="10806" y="960"/>
                  </a:cubicBezTo>
                  <a:lnTo>
                    <a:pt x="10806" y="960"/>
                  </a:lnTo>
                  <a:cubicBezTo>
                    <a:pt x="10890" y="960"/>
                    <a:pt x="10957" y="893"/>
                    <a:pt x="10957" y="810"/>
                  </a:cubicBezTo>
                  <a:lnTo>
                    <a:pt x="10957" y="810"/>
                  </a:lnTo>
                  <a:cubicBezTo>
                    <a:pt x="10957" y="726"/>
                    <a:pt x="10890" y="659"/>
                    <a:pt x="10806" y="659"/>
                  </a:cubicBezTo>
                  <a:lnTo>
                    <a:pt x="10806" y="659"/>
                  </a:lnTo>
                  <a:cubicBezTo>
                    <a:pt x="10788" y="659"/>
                    <a:pt x="10769" y="662"/>
                    <a:pt x="10753" y="669"/>
                  </a:cubicBezTo>
                  <a:lnTo>
                    <a:pt x="10498" y="229"/>
                  </a:lnTo>
                  <a:lnTo>
                    <a:pt x="10498" y="229"/>
                  </a:lnTo>
                  <a:cubicBezTo>
                    <a:pt x="10519" y="209"/>
                    <a:pt x="10533" y="181"/>
                    <a:pt x="10533" y="151"/>
                  </a:cubicBezTo>
                  <a:lnTo>
                    <a:pt x="10533" y="151"/>
                  </a:lnTo>
                  <a:cubicBezTo>
                    <a:pt x="10533" y="91"/>
                    <a:pt x="10484" y="42"/>
                    <a:pt x="10424" y="42"/>
                  </a:cubicBezTo>
                  <a:lnTo>
                    <a:pt x="10424" y="42"/>
                  </a:lnTo>
                  <a:cubicBezTo>
                    <a:pt x="10373" y="42"/>
                    <a:pt x="10331" y="78"/>
                    <a:pt x="10319" y="125"/>
                  </a:cubicBezTo>
                  <a:lnTo>
                    <a:pt x="9808" y="125"/>
                  </a:lnTo>
                  <a:lnTo>
                    <a:pt x="9808" y="125"/>
                  </a:lnTo>
                  <a:cubicBezTo>
                    <a:pt x="9796" y="54"/>
                    <a:pt x="9734" y="0"/>
                    <a:pt x="9659" y="0"/>
                  </a:cubicBezTo>
                  <a:lnTo>
                    <a:pt x="9659" y="0"/>
                  </a:lnTo>
                  <a:cubicBezTo>
                    <a:pt x="9575" y="0"/>
                    <a:pt x="9508" y="67"/>
                    <a:pt x="9508" y="151"/>
                  </a:cubicBezTo>
                  <a:lnTo>
                    <a:pt x="9508" y="151"/>
                  </a:lnTo>
                  <a:cubicBezTo>
                    <a:pt x="9508" y="197"/>
                    <a:pt x="9529" y="239"/>
                    <a:pt x="9562" y="267"/>
                  </a:cubicBezTo>
                  <a:lnTo>
                    <a:pt x="9307" y="709"/>
                  </a:lnTo>
                  <a:lnTo>
                    <a:pt x="9307" y="709"/>
                  </a:lnTo>
                  <a:cubicBezTo>
                    <a:pt x="9297" y="707"/>
                    <a:pt x="9287" y="704"/>
                    <a:pt x="9276" y="704"/>
                  </a:cubicBezTo>
                  <a:lnTo>
                    <a:pt x="9276" y="704"/>
                  </a:lnTo>
                  <a:cubicBezTo>
                    <a:pt x="9220" y="704"/>
                    <a:pt x="9174" y="748"/>
                    <a:pt x="9170" y="803"/>
                  </a:cubicBezTo>
                  <a:lnTo>
                    <a:pt x="8694" y="803"/>
                  </a:lnTo>
                  <a:lnTo>
                    <a:pt x="8694" y="803"/>
                  </a:lnTo>
                  <a:cubicBezTo>
                    <a:pt x="8680" y="734"/>
                    <a:pt x="8619" y="681"/>
                    <a:pt x="8546" y="681"/>
                  </a:cubicBezTo>
                  <a:lnTo>
                    <a:pt x="8546" y="681"/>
                  </a:lnTo>
                  <a:cubicBezTo>
                    <a:pt x="8462" y="681"/>
                    <a:pt x="8395" y="748"/>
                    <a:pt x="8395" y="833"/>
                  </a:cubicBezTo>
                  <a:lnTo>
                    <a:pt x="8395" y="833"/>
                  </a:lnTo>
                  <a:cubicBezTo>
                    <a:pt x="8395" y="873"/>
                    <a:pt x="8410" y="909"/>
                    <a:pt x="8436" y="936"/>
                  </a:cubicBezTo>
                  <a:lnTo>
                    <a:pt x="8169" y="1399"/>
                  </a:lnTo>
                  <a:lnTo>
                    <a:pt x="8169" y="1399"/>
                  </a:lnTo>
                  <a:cubicBezTo>
                    <a:pt x="8160" y="1396"/>
                    <a:pt x="8150" y="1394"/>
                    <a:pt x="8140" y="1394"/>
                  </a:cubicBezTo>
                  <a:lnTo>
                    <a:pt x="8140" y="1394"/>
                  </a:lnTo>
                  <a:cubicBezTo>
                    <a:pt x="8093" y="1394"/>
                    <a:pt x="8054" y="1424"/>
                    <a:pt x="8038" y="1465"/>
                  </a:cubicBezTo>
                  <a:lnTo>
                    <a:pt x="7525" y="1465"/>
                  </a:lnTo>
                  <a:lnTo>
                    <a:pt x="7525" y="1465"/>
                  </a:lnTo>
                  <a:cubicBezTo>
                    <a:pt x="7520" y="1387"/>
                    <a:pt x="7454" y="1324"/>
                    <a:pt x="7374" y="1324"/>
                  </a:cubicBezTo>
                  <a:lnTo>
                    <a:pt x="7374" y="1324"/>
                  </a:lnTo>
                  <a:cubicBezTo>
                    <a:pt x="7353" y="1324"/>
                    <a:pt x="7333" y="1328"/>
                    <a:pt x="7315" y="1336"/>
                  </a:cubicBezTo>
                  <a:lnTo>
                    <a:pt x="7062" y="898"/>
                  </a:lnTo>
                  <a:lnTo>
                    <a:pt x="7062" y="898"/>
                  </a:lnTo>
                  <a:cubicBezTo>
                    <a:pt x="7086" y="878"/>
                    <a:pt x="7100" y="849"/>
                    <a:pt x="7100" y="816"/>
                  </a:cubicBezTo>
                  <a:lnTo>
                    <a:pt x="7100" y="816"/>
                  </a:lnTo>
                  <a:cubicBezTo>
                    <a:pt x="7100" y="756"/>
                    <a:pt x="7052" y="708"/>
                    <a:pt x="6992" y="708"/>
                  </a:cubicBezTo>
                  <a:lnTo>
                    <a:pt x="6992" y="708"/>
                  </a:lnTo>
                  <a:cubicBezTo>
                    <a:pt x="6936" y="708"/>
                    <a:pt x="6892" y="750"/>
                    <a:pt x="6885" y="803"/>
                  </a:cubicBezTo>
                  <a:lnTo>
                    <a:pt x="6377" y="803"/>
                  </a:lnTo>
                  <a:lnTo>
                    <a:pt x="6377" y="803"/>
                  </a:lnTo>
                  <a:cubicBezTo>
                    <a:pt x="6371" y="725"/>
                    <a:pt x="6306" y="665"/>
                    <a:pt x="6227" y="665"/>
                  </a:cubicBezTo>
                  <a:lnTo>
                    <a:pt x="6227" y="665"/>
                  </a:lnTo>
                  <a:cubicBezTo>
                    <a:pt x="6144" y="665"/>
                    <a:pt x="6076" y="733"/>
                    <a:pt x="6076" y="816"/>
                  </a:cubicBezTo>
                  <a:lnTo>
                    <a:pt x="6076" y="816"/>
                  </a:lnTo>
                  <a:cubicBezTo>
                    <a:pt x="6076" y="865"/>
                    <a:pt x="6100" y="909"/>
                    <a:pt x="6136" y="936"/>
                  </a:cubicBezTo>
                  <a:lnTo>
                    <a:pt x="5882" y="1377"/>
                  </a:lnTo>
                  <a:lnTo>
                    <a:pt x="5882" y="1377"/>
                  </a:lnTo>
                  <a:cubicBezTo>
                    <a:pt x="5870" y="1373"/>
                    <a:pt x="5858" y="1370"/>
                    <a:pt x="5845" y="1370"/>
                  </a:cubicBezTo>
                  <a:lnTo>
                    <a:pt x="5845" y="1370"/>
                  </a:lnTo>
                  <a:cubicBezTo>
                    <a:pt x="5785" y="1370"/>
                    <a:pt x="5737" y="1419"/>
                    <a:pt x="5737" y="1479"/>
                  </a:cubicBezTo>
                  <a:lnTo>
                    <a:pt x="5737" y="1479"/>
                  </a:lnTo>
                  <a:cubicBezTo>
                    <a:pt x="5737" y="1538"/>
                    <a:pt x="5785" y="1586"/>
                    <a:pt x="5845" y="1586"/>
                  </a:cubicBezTo>
                  <a:lnTo>
                    <a:pt x="5845" y="1586"/>
                  </a:lnTo>
                  <a:cubicBezTo>
                    <a:pt x="5853" y="1586"/>
                    <a:pt x="5861" y="1585"/>
                    <a:pt x="5869" y="1584"/>
                  </a:cubicBezTo>
                  <a:lnTo>
                    <a:pt x="6126" y="2029"/>
                  </a:lnTo>
                  <a:lnTo>
                    <a:pt x="6126" y="2029"/>
                  </a:lnTo>
                  <a:cubicBezTo>
                    <a:pt x="6092" y="2057"/>
                    <a:pt x="6070" y="2099"/>
                    <a:pt x="6070" y="2148"/>
                  </a:cubicBezTo>
                  <a:lnTo>
                    <a:pt x="6070" y="2148"/>
                  </a:lnTo>
                  <a:cubicBezTo>
                    <a:pt x="6070" y="2197"/>
                    <a:pt x="6094" y="2240"/>
                    <a:pt x="6131" y="2268"/>
                  </a:cubicBezTo>
                  <a:lnTo>
                    <a:pt x="5882" y="2700"/>
                  </a:lnTo>
                  <a:lnTo>
                    <a:pt x="5882" y="2700"/>
                  </a:lnTo>
                  <a:cubicBezTo>
                    <a:pt x="5872" y="2696"/>
                    <a:pt x="5861" y="2694"/>
                    <a:pt x="5850" y="2694"/>
                  </a:cubicBezTo>
                  <a:lnTo>
                    <a:pt x="5850" y="2694"/>
                  </a:lnTo>
                  <a:cubicBezTo>
                    <a:pt x="5795" y="2694"/>
                    <a:pt x="5751" y="2735"/>
                    <a:pt x="5743" y="2787"/>
                  </a:cubicBezTo>
                  <a:lnTo>
                    <a:pt x="5228" y="2787"/>
                  </a:lnTo>
                  <a:lnTo>
                    <a:pt x="5228" y="2787"/>
                  </a:lnTo>
                  <a:cubicBezTo>
                    <a:pt x="5216" y="2716"/>
                    <a:pt x="5154" y="2661"/>
                    <a:pt x="5079" y="2661"/>
                  </a:cubicBezTo>
                  <a:lnTo>
                    <a:pt x="5079" y="2661"/>
                  </a:lnTo>
                  <a:cubicBezTo>
                    <a:pt x="5060" y="2661"/>
                    <a:pt x="5042" y="2665"/>
                    <a:pt x="5025" y="2671"/>
                  </a:cubicBezTo>
                  <a:lnTo>
                    <a:pt x="4772" y="2232"/>
                  </a:lnTo>
                  <a:lnTo>
                    <a:pt x="4772" y="2232"/>
                  </a:lnTo>
                  <a:cubicBezTo>
                    <a:pt x="4792" y="2212"/>
                    <a:pt x="4805" y="2184"/>
                    <a:pt x="4805" y="2153"/>
                  </a:cubicBezTo>
                  <a:lnTo>
                    <a:pt x="4805" y="2153"/>
                  </a:lnTo>
                  <a:cubicBezTo>
                    <a:pt x="4805" y="2093"/>
                    <a:pt x="4757" y="2045"/>
                    <a:pt x="4697" y="2045"/>
                  </a:cubicBezTo>
                  <a:lnTo>
                    <a:pt x="4697" y="2045"/>
                  </a:lnTo>
                  <a:cubicBezTo>
                    <a:pt x="4646" y="2045"/>
                    <a:pt x="4604" y="2081"/>
                    <a:pt x="4592" y="2128"/>
                  </a:cubicBezTo>
                  <a:lnTo>
                    <a:pt x="4081" y="2128"/>
                  </a:lnTo>
                  <a:lnTo>
                    <a:pt x="4081" y="2128"/>
                  </a:lnTo>
                  <a:cubicBezTo>
                    <a:pt x="4070" y="2057"/>
                    <a:pt x="4007" y="2002"/>
                    <a:pt x="3933" y="2002"/>
                  </a:cubicBezTo>
                  <a:lnTo>
                    <a:pt x="3933" y="2002"/>
                  </a:lnTo>
                  <a:cubicBezTo>
                    <a:pt x="3849" y="2002"/>
                    <a:pt x="3782" y="2070"/>
                    <a:pt x="3782" y="2153"/>
                  </a:cubicBezTo>
                  <a:lnTo>
                    <a:pt x="3782" y="2153"/>
                  </a:lnTo>
                  <a:cubicBezTo>
                    <a:pt x="3782" y="2200"/>
                    <a:pt x="3803" y="2242"/>
                    <a:pt x="3837" y="2270"/>
                  </a:cubicBezTo>
                  <a:lnTo>
                    <a:pt x="3580" y="2712"/>
                  </a:lnTo>
                  <a:lnTo>
                    <a:pt x="3580" y="2712"/>
                  </a:lnTo>
                  <a:cubicBezTo>
                    <a:pt x="3571" y="2710"/>
                    <a:pt x="3561" y="2707"/>
                    <a:pt x="3551" y="2707"/>
                  </a:cubicBezTo>
                  <a:lnTo>
                    <a:pt x="3551" y="2707"/>
                  </a:lnTo>
                  <a:cubicBezTo>
                    <a:pt x="3501" y="2707"/>
                    <a:pt x="3459" y="2741"/>
                    <a:pt x="3446" y="2787"/>
                  </a:cubicBezTo>
                  <a:lnTo>
                    <a:pt x="2927" y="2787"/>
                  </a:lnTo>
                  <a:lnTo>
                    <a:pt x="2927" y="2787"/>
                  </a:lnTo>
                  <a:cubicBezTo>
                    <a:pt x="2914" y="2717"/>
                    <a:pt x="2853" y="2665"/>
                    <a:pt x="2779" y="2665"/>
                  </a:cubicBezTo>
                  <a:lnTo>
                    <a:pt x="2779" y="2665"/>
                  </a:lnTo>
                  <a:cubicBezTo>
                    <a:pt x="2696" y="2665"/>
                    <a:pt x="2628" y="2732"/>
                    <a:pt x="2628" y="2816"/>
                  </a:cubicBezTo>
                  <a:lnTo>
                    <a:pt x="2628" y="2816"/>
                  </a:lnTo>
                  <a:cubicBezTo>
                    <a:pt x="2628" y="2862"/>
                    <a:pt x="2649" y="2903"/>
                    <a:pt x="2682" y="2931"/>
                  </a:cubicBezTo>
                  <a:lnTo>
                    <a:pt x="2428" y="3371"/>
                  </a:lnTo>
                  <a:lnTo>
                    <a:pt x="2428" y="3371"/>
                  </a:lnTo>
                  <a:cubicBezTo>
                    <a:pt x="2418" y="3369"/>
                    <a:pt x="2408" y="3367"/>
                    <a:pt x="2397" y="3367"/>
                  </a:cubicBezTo>
                  <a:lnTo>
                    <a:pt x="2397" y="3367"/>
                  </a:lnTo>
                  <a:cubicBezTo>
                    <a:pt x="2342" y="3367"/>
                    <a:pt x="2297" y="3408"/>
                    <a:pt x="2290" y="3462"/>
                  </a:cubicBezTo>
                  <a:lnTo>
                    <a:pt x="1788" y="3462"/>
                  </a:lnTo>
                  <a:lnTo>
                    <a:pt x="1788" y="3462"/>
                  </a:lnTo>
                  <a:cubicBezTo>
                    <a:pt x="1782" y="3385"/>
                    <a:pt x="1717" y="3324"/>
                    <a:pt x="1638" y="3324"/>
                  </a:cubicBezTo>
                  <a:lnTo>
                    <a:pt x="1638" y="3324"/>
                  </a:lnTo>
                  <a:cubicBezTo>
                    <a:pt x="1619" y="3324"/>
                    <a:pt x="1602" y="3327"/>
                    <a:pt x="1586" y="3333"/>
                  </a:cubicBezTo>
                  <a:lnTo>
                    <a:pt x="1332" y="2893"/>
                  </a:lnTo>
                  <a:lnTo>
                    <a:pt x="1332" y="2893"/>
                  </a:lnTo>
                  <a:cubicBezTo>
                    <a:pt x="1351" y="2873"/>
                    <a:pt x="1364" y="2846"/>
                    <a:pt x="1364" y="2816"/>
                  </a:cubicBezTo>
                  <a:lnTo>
                    <a:pt x="1364" y="2816"/>
                  </a:lnTo>
                  <a:cubicBezTo>
                    <a:pt x="1364" y="2756"/>
                    <a:pt x="1315" y="2707"/>
                    <a:pt x="1255" y="2707"/>
                  </a:cubicBezTo>
                  <a:lnTo>
                    <a:pt x="1255" y="2707"/>
                  </a:lnTo>
                  <a:cubicBezTo>
                    <a:pt x="1206" y="2707"/>
                    <a:pt x="1164" y="2741"/>
                    <a:pt x="1151" y="2787"/>
                  </a:cubicBezTo>
                  <a:lnTo>
                    <a:pt x="639" y="2787"/>
                  </a:lnTo>
                  <a:lnTo>
                    <a:pt x="639" y="2787"/>
                  </a:lnTo>
                  <a:cubicBezTo>
                    <a:pt x="625" y="2717"/>
                    <a:pt x="564" y="2665"/>
                    <a:pt x="490" y="2665"/>
                  </a:cubicBezTo>
                  <a:lnTo>
                    <a:pt x="490" y="2665"/>
                  </a:lnTo>
                  <a:cubicBezTo>
                    <a:pt x="407" y="2665"/>
                    <a:pt x="340" y="2732"/>
                    <a:pt x="340" y="2816"/>
                  </a:cubicBezTo>
                  <a:lnTo>
                    <a:pt x="340" y="2816"/>
                  </a:lnTo>
                  <a:cubicBezTo>
                    <a:pt x="340" y="2862"/>
                    <a:pt x="360" y="2903"/>
                    <a:pt x="393" y="2931"/>
                  </a:cubicBezTo>
                  <a:lnTo>
                    <a:pt x="136" y="3374"/>
                  </a:lnTo>
                  <a:lnTo>
                    <a:pt x="136" y="3374"/>
                  </a:lnTo>
                  <a:cubicBezTo>
                    <a:pt x="128" y="3371"/>
                    <a:pt x="118" y="3370"/>
                    <a:pt x="108" y="3370"/>
                  </a:cubicBezTo>
                  <a:lnTo>
                    <a:pt x="108" y="3370"/>
                  </a:lnTo>
                  <a:cubicBezTo>
                    <a:pt x="48" y="3370"/>
                    <a:pt x="0" y="3418"/>
                    <a:pt x="0" y="3478"/>
                  </a:cubicBezTo>
                  <a:lnTo>
                    <a:pt x="0" y="3478"/>
                  </a:lnTo>
                  <a:cubicBezTo>
                    <a:pt x="0" y="3538"/>
                    <a:pt x="48" y="3587"/>
                    <a:pt x="108" y="3587"/>
                  </a:cubicBezTo>
                  <a:lnTo>
                    <a:pt x="108" y="3587"/>
                  </a:lnTo>
                  <a:cubicBezTo>
                    <a:pt x="119" y="3587"/>
                    <a:pt x="130" y="3585"/>
                    <a:pt x="140" y="3581"/>
                  </a:cubicBezTo>
                  <a:lnTo>
                    <a:pt x="396" y="4025"/>
                  </a:lnTo>
                  <a:lnTo>
                    <a:pt x="396" y="4025"/>
                  </a:lnTo>
                  <a:cubicBezTo>
                    <a:pt x="358" y="4052"/>
                    <a:pt x="333" y="4097"/>
                    <a:pt x="333" y="4147"/>
                  </a:cubicBezTo>
                  <a:lnTo>
                    <a:pt x="333" y="4147"/>
                  </a:lnTo>
                  <a:cubicBezTo>
                    <a:pt x="333" y="4230"/>
                    <a:pt x="401" y="4298"/>
                    <a:pt x="484" y="4298"/>
                  </a:cubicBezTo>
                  <a:lnTo>
                    <a:pt x="484" y="4298"/>
                  </a:lnTo>
                  <a:cubicBezTo>
                    <a:pt x="562" y="4298"/>
                    <a:pt x="626" y="4239"/>
                    <a:pt x="634" y="4163"/>
                  </a:cubicBezTo>
                  <a:lnTo>
                    <a:pt x="1151" y="4163"/>
                  </a:lnTo>
                  <a:lnTo>
                    <a:pt x="1151" y="4163"/>
                  </a:lnTo>
                  <a:cubicBezTo>
                    <a:pt x="1162" y="4210"/>
                    <a:pt x="1205" y="4246"/>
                    <a:pt x="1255" y="4246"/>
                  </a:cubicBezTo>
                  <a:lnTo>
                    <a:pt x="1255" y="4246"/>
                  </a:lnTo>
                  <a:cubicBezTo>
                    <a:pt x="1263" y="4246"/>
                    <a:pt x="1270" y="4245"/>
                    <a:pt x="1277" y="4244"/>
                  </a:cubicBezTo>
                  <a:lnTo>
                    <a:pt x="1533" y="4687"/>
                  </a:lnTo>
                  <a:lnTo>
                    <a:pt x="1533" y="4687"/>
                  </a:lnTo>
                  <a:cubicBezTo>
                    <a:pt x="1498" y="4715"/>
                    <a:pt x="1475" y="4757"/>
                    <a:pt x="1475" y="4806"/>
                  </a:cubicBezTo>
                  <a:lnTo>
                    <a:pt x="1475" y="4806"/>
                  </a:lnTo>
                  <a:cubicBezTo>
                    <a:pt x="1475" y="4890"/>
                    <a:pt x="1542" y="4957"/>
                    <a:pt x="1626" y="4957"/>
                  </a:cubicBezTo>
                  <a:lnTo>
                    <a:pt x="1626" y="4957"/>
                  </a:lnTo>
                  <a:cubicBezTo>
                    <a:pt x="1699" y="4957"/>
                    <a:pt x="1759" y="4906"/>
                    <a:pt x="1774" y="4838"/>
                  </a:cubicBezTo>
                  <a:lnTo>
                    <a:pt x="2296" y="4838"/>
                  </a:lnTo>
                  <a:lnTo>
                    <a:pt x="2296" y="4838"/>
                  </a:lnTo>
                  <a:cubicBezTo>
                    <a:pt x="2312" y="4879"/>
                    <a:pt x="2351" y="4908"/>
                    <a:pt x="2397" y="4908"/>
                  </a:cubicBezTo>
                  <a:lnTo>
                    <a:pt x="2397" y="4908"/>
                  </a:lnTo>
                  <a:cubicBezTo>
                    <a:pt x="2457" y="4908"/>
                    <a:pt x="2506" y="4860"/>
                    <a:pt x="2506" y="4800"/>
                  </a:cubicBezTo>
                  <a:lnTo>
                    <a:pt x="2506" y="4800"/>
                  </a:lnTo>
                  <a:cubicBezTo>
                    <a:pt x="2506" y="4772"/>
                    <a:pt x="2495" y="4748"/>
                    <a:pt x="2478" y="4728"/>
                  </a:cubicBezTo>
                  <a:lnTo>
                    <a:pt x="2736" y="4282"/>
                  </a:lnTo>
                  <a:lnTo>
                    <a:pt x="2736" y="4282"/>
                  </a:lnTo>
                  <a:cubicBezTo>
                    <a:pt x="2750" y="4286"/>
                    <a:pt x="2765" y="4288"/>
                    <a:pt x="2779" y="4288"/>
                  </a:cubicBezTo>
                  <a:lnTo>
                    <a:pt x="2779" y="4288"/>
                  </a:lnTo>
                  <a:cubicBezTo>
                    <a:pt x="2855" y="4288"/>
                    <a:pt x="2916" y="4234"/>
                    <a:pt x="2928" y="4163"/>
                  </a:cubicBezTo>
                  <a:lnTo>
                    <a:pt x="3440" y="4163"/>
                  </a:lnTo>
                  <a:lnTo>
                    <a:pt x="3440" y="4163"/>
                  </a:lnTo>
                  <a:cubicBezTo>
                    <a:pt x="3451" y="4210"/>
                    <a:pt x="3493" y="4246"/>
                    <a:pt x="3545" y="4246"/>
                  </a:cubicBezTo>
                  <a:lnTo>
                    <a:pt x="3545" y="4246"/>
                  </a:lnTo>
                  <a:cubicBezTo>
                    <a:pt x="3604" y="4246"/>
                    <a:pt x="3653" y="4197"/>
                    <a:pt x="3653" y="4137"/>
                  </a:cubicBezTo>
                  <a:lnTo>
                    <a:pt x="3653" y="4137"/>
                  </a:lnTo>
                  <a:cubicBezTo>
                    <a:pt x="3653" y="4107"/>
                    <a:pt x="3640" y="4079"/>
                    <a:pt x="3619" y="4059"/>
                  </a:cubicBezTo>
                  <a:lnTo>
                    <a:pt x="3870" y="3625"/>
                  </a:lnTo>
                  <a:lnTo>
                    <a:pt x="3870" y="3625"/>
                  </a:lnTo>
                  <a:cubicBezTo>
                    <a:pt x="3888" y="3632"/>
                    <a:pt x="3907" y="3636"/>
                    <a:pt x="3927" y="3636"/>
                  </a:cubicBezTo>
                  <a:lnTo>
                    <a:pt x="3927" y="3636"/>
                  </a:lnTo>
                  <a:cubicBezTo>
                    <a:pt x="4004" y="3636"/>
                    <a:pt x="4067" y="3578"/>
                    <a:pt x="4077" y="3504"/>
                  </a:cubicBezTo>
                  <a:lnTo>
                    <a:pt x="4593" y="3504"/>
                  </a:lnTo>
                  <a:lnTo>
                    <a:pt x="4593" y="3504"/>
                  </a:lnTo>
                  <a:cubicBezTo>
                    <a:pt x="4605" y="3549"/>
                    <a:pt x="4647" y="3583"/>
                    <a:pt x="4697" y="3583"/>
                  </a:cubicBezTo>
                  <a:lnTo>
                    <a:pt x="4697" y="3583"/>
                  </a:lnTo>
                  <a:cubicBezTo>
                    <a:pt x="4708" y="3583"/>
                    <a:pt x="4718" y="3581"/>
                    <a:pt x="4727" y="3579"/>
                  </a:cubicBezTo>
                  <a:lnTo>
                    <a:pt x="4978" y="4012"/>
                  </a:lnTo>
                  <a:lnTo>
                    <a:pt x="4978" y="4012"/>
                  </a:lnTo>
                  <a:cubicBezTo>
                    <a:pt x="4947" y="4040"/>
                    <a:pt x="4928" y="4080"/>
                    <a:pt x="4928" y="4124"/>
                  </a:cubicBezTo>
                  <a:lnTo>
                    <a:pt x="4928" y="4124"/>
                  </a:lnTo>
                  <a:cubicBezTo>
                    <a:pt x="4928" y="4207"/>
                    <a:pt x="4995" y="4275"/>
                    <a:pt x="5079" y="4275"/>
                  </a:cubicBezTo>
                  <a:lnTo>
                    <a:pt x="5079" y="4275"/>
                  </a:lnTo>
                  <a:cubicBezTo>
                    <a:pt x="5149" y="4275"/>
                    <a:pt x="5207" y="4228"/>
                    <a:pt x="5225" y="4163"/>
                  </a:cubicBezTo>
                  <a:lnTo>
                    <a:pt x="5743" y="4163"/>
                  </a:lnTo>
                  <a:lnTo>
                    <a:pt x="5743" y="4163"/>
                  </a:lnTo>
                  <a:cubicBezTo>
                    <a:pt x="5759" y="4204"/>
                    <a:pt x="5798" y="4233"/>
                    <a:pt x="5844" y="4233"/>
                  </a:cubicBezTo>
                  <a:lnTo>
                    <a:pt x="5844" y="4233"/>
                  </a:lnTo>
                  <a:cubicBezTo>
                    <a:pt x="5904" y="4233"/>
                    <a:pt x="5952" y="4184"/>
                    <a:pt x="5952" y="4124"/>
                  </a:cubicBezTo>
                  <a:lnTo>
                    <a:pt x="5952" y="4124"/>
                  </a:lnTo>
                  <a:cubicBezTo>
                    <a:pt x="5952" y="4096"/>
                    <a:pt x="5941" y="4070"/>
                    <a:pt x="5923" y="4051"/>
                  </a:cubicBezTo>
                  <a:lnTo>
                    <a:pt x="6176" y="3613"/>
                  </a:lnTo>
                  <a:lnTo>
                    <a:pt x="6176" y="3613"/>
                  </a:lnTo>
                  <a:cubicBezTo>
                    <a:pt x="6192" y="3619"/>
                    <a:pt x="6209" y="3622"/>
                    <a:pt x="6226" y="3622"/>
                  </a:cubicBezTo>
                  <a:lnTo>
                    <a:pt x="6226" y="3622"/>
                  </a:lnTo>
                  <a:cubicBezTo>
                    <a:pt x="6296" y="3622"/>
                    <a:pt x="6355" y="3575"/>
                    <a:pt x="6372" y="3510"/>
                  </a:cubicBezTo>
                  <a:lnTo>
                    <a:pt x="6885" y="3510"/>
                  </a:lnTo>
                  <a:lnTo>
                    <a:pt x="6885" y="3510"/>
                  </a:lnTo>
                  <a:cubicBezTo>
                    <a:pt x="6900" y="3553"/>
                    <a:pt x="6940" y="3583"/>
                    <a:pt x="6987" y="3583"/>
                  </a:cubicBezTo>
                  <a:lnTo>
                    <a:pt x="6987" y="3583"/>
                  </a:lnTo>
                  <a:cubicBezTo>
                    <a:pt x="7047" y="3583"/>
                    <a:pt x="7096" y="3535"/>
                    <a:pt x="7096" y="3475"/>
                  </a:cubicBezTo>
                  <a:lnTo>
                    <a:pt x="7096" y="3475"/>
                  </a:lnTo>
                  <a:cubicBezTo>
                    <a:pt x="7096" y="3446"/>
                    <a:pt x="7085" y="3420"/>
                    <a:pt x="7066" y="3400"/>
                  </a:cubicBezTo>
                  <a:lnTo>
                    <a:pt x="7318" y="2964"/>
                  </a:lnTo>
                  <a:lnTo>
                    <a:pt x="7318" y="2964"/>
                  </a:lnTo>
                  <a:cubicBezTo>
                    <a:pt x="7334" y="2970"/>
                    <a:pt x="7352" y="2973"/>
                    <a:pt x="7370" y="2973"/>
                  </a:cubicBezTo>
                  <a:lnTo>
                    <a:pt x="7370" y="2973"/>
                  </a:lnTo>
                  <a:cubicBezTo>
                    <a:pt x="7447" y="2973"/>
                    <a:pt x="7510" y="2916"/>
                    <a:pt x="7520" y="2842"/>
                  </a:cubicBezTo>
                  <a:lnTo>
                    <a:pt x="8027" y="2842"/>
                  </a:lnTo>
                  <a:lnTo>
                    <a:pt x="8027" y="2842"/>
                  </a:lnTo>
                  <a:cubicBezTo>
                    <a:pt x="8035" y="2893"/>
                    <a:pt x="8080" y="2933"/>
                    <a:pt x="8134" y="2933"/>
                  </a:cubicBezTo>
                  <a:lnTo>
                    <a:pt x="8134" y="2933"/>
                  </a:lnTo>
                  <a:cubicBezTo>
                    <a:pt x="8149" y="2933"/>
                    <a:pt x="8164" y="2929"/>
                    <a:pt x="8178" y="2923"/>
                  </a:cubicBezTo>
                  <a:lnTo>
                    <a:pt x="8438" y="3375"/>
                  </a:lnTo>
                  <a:lnTo>
                    <a:pt x="8438" y="3375"/>
                  </a:lnTo>
                  <a:cubicBezTo>
                    <a:pt x="8409" y="3403"/>
                    <a:pt x="8391" y="3441"/>
                    <a:pt x="8391" y="3485"/>
                  </a:cubicBezTo>
                  <a:lnTo>
                    <a:pt x="8391" y="3485"/>
                  </a:lnTo>
                  <a:cubicBezTo>
                    <a:pt x="8391" y="3535"/>
                    <a:pt x="8416" y="3580"/>
                    <a:pt x="8454" y="3608"/>
                  </a:cubicBezTo>
                  <a:lnTo>
                    <a:pt x="8201" y="4047"/>
                  </a:lnTo>
                  <a:lnTo>
                    <a:pt x="8201" y="4047"/>
                  </a:lnTo>
                  <a:cubicBezTo>
                    <a:pt x="8188" y="4042"/>
                    <a:pt x="8174" y="4039"/>
                    <a:pt x="8159" y="4039"/>
                  </a:cubicBezTo>
                  <a:lnTo>
                    <a:pt x="8159" y="4039"/>
                  </a:lnTo>
                  <a:cubicBezTo>
                    <a:pt x="8100" y="4039"/>
                    <a:pt x="8051" y="4087"/>
                    <a:pt x="8051" y="4147"/>
                  </a:cubicBezTo>
                  <a:lnTo>
                    <a:pt x="8051" y="4147"/>
                  </a:lnTo>
                  <a:cubicBezTo>
                    <a:pt x="8051" y="4207"/>
                    <a:pt x="8100" y="4256"/>
                    <a:pt x="8159" y="4256"/>
                  </a:cubicBezTo>
                  <a:lnTo>
                    <a:pt x="8159" y="4256"/>
                  </a:lnTo>
                  <a:cubicBezTo>
                    <a:pt x="8173" y="4256"/>
                    <a:pt x="8186" y="4252"/>
                    <a:pt x="8198" y="4248"/>
                  </a:cubicBezTo>
                  <a:lnTo>
                    <a:pt x="8452" y="4690"/>
                  </a:lnTo>
                  <a:lnTo>
                    <a:pt x="8452" y="4690"/>
                  </a:lnTo>
                  <a:cubicBezTo>
                    <a:pt x="8412" y="4716"/>
                    <a:pt x="8385" y="4763"/>
                    <a:pt x="8385" y="4816"/>
                  </a:cubicBezTo>
                  <a:lnTo>
                    <a:pt x="8385" y="4816"/>
                  </a:lnTo>
                  <a:cubicBezTo>
                    <a:pt x="8385" y="4899"/>
                    <a:pt x="8452" y="4967"/>
                    <a:pt x="8536" y="4967"/>
                  </a:cubicBezTo>
                  <a:lnTo>
                    <a:pt x="8536" y="4967"/>
                  </a:lnTo>
                  <a:cubicBezTo>
                    <a:pt x="8612" y="4967"/>
                    <a:pt x="8674" y="4911"/>
                    <a:pt x="8685" y="4838"/>
                  </a:cubicBezTo>
                  <a:lnTo>
                    <a:pt x="9203" y="4838"/>
                  </a:lnTo>
                  <a:lnTo>
                    <a:pt x="9203" y="4838"/>
                  </a:lnTo>
                  <a:cubicBezTo>
                    <a:pt x="9216" y="4884"/>
                    <a:pt x="9257" y="4918"/>
                    <a:pt x="9307" y="4918"/>
                  </a:cubicBezTo>
                  <a:lnTo>
                    <a:pt x="9307" y="4918"/>
                  </a:lnTo>
                  <a:cubicBezTo>
                    <a:pt x="9323" y="4918"/>
                    <a:pt x="9339" y="4914"/>
                    <a:pt x="9353" y="4907"/>
                  </a:cubicBezTo>
                  <a:lnTo>
                    <a:pt x="9608" y="5347"/>
                  </a:lnTo>
                  <a:lnTo>
                    <a:pt x="9608" y="5347"/>
                  </a:lnTo>
                  <a:cubicBezTo>
                    <a:pt x="9562" y="5374"/>
                    <a:pt x="9532" y="5423"/>
                    <a:pt x="9532" y="5478"/>
                  </a:cubicBezTo>
                  <a:lnTo>
                    <a:pt x="9532" y="5478"/>
                  </a:lnTo>
                  <a:cubicBezTo>
                    <a:pt x="9532" y="5562"/>
                    <a:pt x="9600" y="5629"/>
                    <a:pt x="9683" y="5629"/>
                  </a:cubicBezTo>
                  <a:lnTo>
                    <a:pt x="9683" y="5629"/>
                  </a:lnTo>
                  <a:cubicBezTo>
                    <a:pt x="9759" y="5629"/>
                    <a:pt x="9821" y="5574"/>
                    <a:pt x="9832" y="5501"/>
                  </a:cubicBezTo>
                  <a:lnTo>
                    <a:pt x="10351" y="5501"/>
                  </a:lnTo>
                  <a:lnTo>
                    <a:pt x="10351" y="5501"/>
                  </a:lnTo>
                  <a:cubicBezTo>
                    <a:pt x="10365" y="5545"/>
                    <a:pt x="10406" y="5577"/>
                    <a:pt x="10455" y="5577"/>
                  </a:cubicBezTo>
                  <a:lnTo>
                    <a:pt x="10455" y="5577"/>
                  </a:lnTo>
                  <a:cubicBezTo>
                    <a:pt x="10515" y="5577"/>
                    <a:pt x="10563" y="5528"/>
                    <a:pt x="10563" y="5468"/>
                  </a:cubicBezTo>
                  <a:lnTo>
                    <a:pt x="10563" y="5468"/>
                  </a:lnTo>
                  <a:cubicBezTo>
                    <a:pt x="10563" y="5446"/>
                    <a:pt x="10556" y="5425"/>
                    <a:pt x="10544" y="5408"/>
                  </a:cubicBezTo>
                  <a:lnTo>
                    <a:pt x="10806" y="4954"/>
                  </a:lnTo>
                  <a:lnTo>
                    <a:pt x="10806" y="4954"/>
                  </a:lnTo>
                  <a:cubicBezTo>
                    <a:pt x="10816" y="4956"/>
                    <a:pt x="10826" y="4957"/>
                    <a:pt x="10836" y="4957"/>
                  </a:cubicBezTo>
                  <a:lnTo>
                    <a:pt x="10836" y="4957"/>
                  </a:lnTo>
                  <a:cubicBezTo>
                    <a:pt x="10920" y="4957"/>
                    <a:pt x="10988" y="4890"/>
                    <a:pt x="10988" y="4806"/>
                  </a:cubicBezTo>
                  <a:lnTo>
                    <a:pt x="10988" y="4806"/>
                  </a:lnTo>
                  <a:cubicBezTo>
                    <a:pt x="10988" y="4722"/>
                    <a:pt x="10920" y="4655"/>
                    <a:pt x="10836" y="4655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 flipH="1">
              <a:off x="926435" y="7195929"/>
              <a:ext cx="410538" cy="202675"/>
            </a:xfrm>
            <a:custGeom>
              <a:avLst/>
              <a:gdLst>
                <a:gd name="connsiteX0" fmla="*/ 200806 w 406603"/>
                <a:gd name="connsiteY0" fmla="*/ 72960 h 205006"/>
                <a:gd name="connsiteX1" fmla="*/ 232792 w 406603"/>
                <a:gd name="connsiteY1" fmla="*/ 82485 h 205006"/>
                <a:gd name="connsiteX2" fmla="*/ 244895 w 406603"/>
                <a:gd name="connsiteY2" fmla="*/ 109760 h 205006"/>
                <a:gd name="connsiteX3" fmla="*/ 241869 w 406603"/>
                <a:gd name="connsiteY3" fmla="*/ 124913 h 205006"/>
                <a:gd name="connsiteX4" fmla="*/ 231063 w 406603"/>
                <a:gd name="connsiteY4" fmla="*/ 141797 h 205006"/>
                <a:gd name="connsiteX5" fmla="*/ 217231 w 406603"/>
                <a:gd name="connsiteY5" fmla="*/ 156517 h 205006"/>
                <a:gd name="connsiteX6" fmla="*/ 184380 w 406603"/>
                <a:gd name="connsiteY6" fmla="*/ 190286 h 205006"/>
                <a:gd name="connsiteX7" fmla="*/ 245327 w 406603"/>
                <a:gd name="connsiteY7" fmla="*/ 190286 h 205006"/>
                <a:gd name="connsiteX8" fmla="*/ 245327 w 406603"/>
                <a:gd name="connsiteY8" fmla="*/ 205006 h 205006"/>
                <a:gd name="connsiteX9" fmla="*/ 163200 w 406603"/>
                <a:gd name="connsiteY9" fmla="*/ 205006 h 205006"/>
                <a:gd name="connsiteX10" fmla="*/ 163200 w 406603"/>
                <a:gd name="connsiteY10" fmla="*/ 190286 h 205006"/>
                <a:gd name="connsiteX11" fmla="*/ 190432 w 406603"/>
                <a:gd name="connsiteY11" fmla="*/ 162578 h 205006"/>
                <a:gd name="connsiteX12" fmla="*/ 212476 w 406603"/>
                <a:gd name="connsiteY12" fmla="*/ 139633 h 205006"/>
                <a:gd name="connsiteX13" fmla="*/ 223715 w 406603"/>
                <a:gd name="connsiteY13" fmla="*/ 123614 h 205006"/>
                <a:gd name="connsiteX14" fmla="*/ 227173 w 406603"/>
                <a:gd name="connsiteY14" fmla="*/ 111059 h 205006"/>
                <a:gd name="connsiteX15" fmla="*/ 219824 w 406603"/>
                <a:gd name="connsiteY15" fmla="*/ 94174 h 205006"/>
                <a:gd name="connsiteX16" fmla="*/ 201238 w 406603"/>
                <a:gd name="connsiteY16" fmla="*/ 87247 h 205006"/>
                <a:gd name="connsiteX17" fmla="*/ 183516 w 406603"/>
                <a:gd name="connsiteY17" fmla="*/ 90278 h 205006"/>
                <a:gd name="connsiteX18" fmla="*/ 164065 w 406603"/>
                <a:gd name="connsiteY18" fmla="*/ 98937 h 205006"/>
                <a:gd name="connsiteX19" fmla="*/ 164065 w 406603"/>
                <a:gd name="connsiteY19" fmla="*/ 81619 h 205006"/>
                <a:gd name="connsiteX20" fmla="*/ 183948 w 406603"/>
                <a:gd name="connsiteY20" fmla="*/ 74692 h 205006"/>
                <a:gd name="connsiteX21" fmla="*/ 200806 w 406603"/>
                <a:gd name="connsiteY21" fmla="*/ 72960 h 205006"/>
                <a:gd name="connsiteX22" fmla="*/ 327141 w 406603"/>
                <a:gd name="connsiteY22" fmla="*/ 19162 h 205006"/>
                <a:gd name="connsiteX23" fmla="*/ 286974 w 406603"/>
                <a:gd name="connsiteY23" fmla="*/ 37889 h 205006"/>
                <a:gd name="connsiteX24" fmla="*/ 272130 w 406603"/>
                <a:gd name="connsiteY24" fmla="*/ 89280 h 205006"/>
                <a:gd name="connsiteX25" fmla="*/ 286974 w 406603"/>
                <a:gd name="connsiteY25" fmla="*/ 140670 h 205006"/>
                <a:gd name="connsiteX26" fmla="*/ 327141 w 406603"/>
                <a:gd name="connsiteY26" fmla="*/ 158961 h 205006"/>
                <a:gd name="connsiteX27" fmla="*/ 367309 w 406603"/>
                <a:gd name="connsiteY27" fmla="*/ 140670 h 205006"/>
                <a:gd name="connsiteX28" fmla="*/ 382153 w 406603"/>
                <a:gd name="connsiteY28" fmla="*/ 89280 h 205006"/>
                <a:gd name="connsiteX29" fmla="*/ 367309 w 406603"/>
                <a:gd name="connsiteY29" fmla="*/ 37889 h 205006"/>
                <a:gd name="connsiteX30" fmla="*/ 327141 w 406603"/>
                <a:gd name="connsiteY30" fmla="*/ 19162 h 205006"/>
                <a:gd name="connsiteX31" fmla="*/ 0 w 406603"/>
                <a:gd name="connsiteY31" fmla="*/ 3840 h 205006"/>
                <a:gd name="connsiteX32" fmla="*/ 22989 w 406603"/>
                <a:gd name="connsiteY32" fmla="*/ 3840 h 205006"/>
                <a:gd name="connsiteX33" fmla="*/ 22989 w 406603"/>
                <a:gd name="connsiteY33" fmla="*/ 73666 h 205006"/>
                <a:gd name="connsiteX34" fmla="*/ 106703 w 406603"/>
                <a:gd name="connsiteY34" fmla="*/ 73666 h 205006"/>
                <a:gd name="connsiteX35" fmla="*/ 106703 w 406603"/>
                <a:gd name="connsiteY35" fmla="*/ 3840 h 205006"/>
                <a:gd name="connsiteX36" fmla="*/ 130126 w 406603"/>
                <a:gd name="connsiteY36" fmla="*/ 3840 h 205006"/>
                <a:gd name="connsiteX37" fmla="*/ 130126 w 406603"/>
                <a:gd name="connsiteY37" fmla="*/ 174286 h 205006"/>
                <a:gd name="connsiteX38" fmla="*/ 106703 w 406603"/>
                <a:gd name="connsiteY38" fmla="*/ 174286 h 205006"/>
                <a:gd name="connsiteX39" fmla="*/ 106703 w 406603"/>
                <a:gd name="connsiteY39" fmla="*/ 93183 h 205006"/>
                <a:gd name="connsiteX40" fmla="*/ 22989 w 406603"/>
                <a:gd name="connsiteY40" fmla="*/ 93183 h 205006"/>
                <a:gd name="connsiteX41" fmla="*/ 22989 w 406603"/>
                <a:gd name="connsiteY41" fmla="*/ 174286 h 205006"/>
                <a:gd name="connsiteX42" fmla="*/ 0 w 406603"/>
                <a:gd name="connsiteY42" fmla="*/ 174286 h 205006"/>
                <a:gd name="connsiteX43" fmla="*/ 327141 w 406603"/>
                <a:gd name="connsiteY43" fmla="*/ 0 h 205006"/>
                <a:gd name="connsiteX44" fmla="*/ 384773 w 406603"/>
                <a:gd name="connsiteY44" fmla="*/ 24388 h 205006"/>
                <a:gd name="connsiteX45" fmla="*/ 406603 w 406603"/>
                <a:gd name="connsiteY45" fmla="*/ 89280 h 205006"/>
                <a:gd name="connsiteX46" fmla="*/ 384773 w 406603"/>
                <a:gd name="connsiteY46" fmla="*/ 154171 h 205006"/>
                <a:gd name="connsiteX47" fmla="*/ 327141 w 406603"/>
                <a:gd name="connsiteY47" fmla="*/ 178124 h 205006"/>
                <a:gd name="connsiteX48" fmla="*/ 269074 w 406603"/>
                <a:gd name="connsiteY48" fmla="*/ 154171 h 205006"/>
                <a:gd name="connsiteX49" fmla="*/ 247680 w 406603"/>
                <a:gd name="connsiteY49" fmla="*/ 89280 h 205006"/>
                <a:gd name="connsiteX50" fmla="*/ 269074 w 406603"/>
                <a:gd name="connsiteY50" fmla="*/ 24388 h 205006"/>
                <a:gd name="connsiteX51" fmla="*/ 327141 w 406603"/>
                <a:gd name="connsiteY51" fmla="*/ 0 h 20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06603" h="205006">
                  <a:moveTo>
                    <a:pt x="200806" y="72960"/>
                  </a:moveTo>
                  <a:cubicBezTo>
                    <a:pt x="214205" y="72960"/>
                    <a:pt x="225011" y="75991"/>
                    <a:pt x="232792" y="82485"/>
                  </a:cubicBezTo>
                  <a:cubicBezTo>
                    <a:pt x="241005" y="89412"/>
                    <a:pt x="244895" y="98504"/>
                    <a:pt x="244895" y="109760"/>
                  </a:cubicBezTo>
                  <a:cubicBezTo>
                    <a:pt x="244895" y="114955"/>
                    <a:pt x="244030" y="120150"/>
                    <a:pt x="241869" y="124913"/>
                  </a:cubicBezTo>
                  <a:cubicBezTo>
                    <a:pt x="240140" y="129675"/>
                    <a:pt x="236250" y="135303"/>
                    <a:pt x="231063" y="141797"/>
                  </a:cubicBezTo>
                  <a:cubicBezTo>
                    <a:pt x="229334" y="143529"/>
                    <a:pt x="225011" y="148291"/>
                    <a:pt x="217231" y="156517"/>
                  </a:cubicBezTo>
                  <a:cubicBezTo>
                    <a:pt x="209451" y="164743"/>
                    <a:pt x="198644" y="175567"/>
                    <a:pt x="184380" y="190286"/>
                  </a:cubicBezTo>
                  <a:lnTo>
                    <a:pt x="245327" y="190286"/>
                  </a:lnTo>
                  <a:lnTo>
                    <a:pt x="245327" y="205006"/>
                  </a:lnTo>
                  <a:lnTo>
                    <a:pt x="163200" y="205006"/>
                  </a:lnTo>
                  <a:lnTo>
                    <a:pt x="163200" y="190286"/>
                  </a:lnTo>
                  <a:cubicBezTo>
                    <a:pt x="170116" y="183359"/>
                    <a:pt x="179193" y="173835"/>
                    <a:pt x="190432" y="162578"/>
                  </a:cubicBezTo>
                  <a:cubicBezTo>
                    <a:pt x="202102" y="150889"/>
                    <a:pt x="209451" y="143096"/>
                    <a:pt x="212476" y="139633"/>
                  </a:cubicBezTo>
                  <a:cubicBezTo>
                    <a:pt x="218095" y="133572"/>
                    <a:pt x="221553" y="127943"/>
                    <a:pt x="223715" y="123614"/>
                  </a:cubicBezTo>
                  <a:cubicBezTo>
                    <a:pt x="226308" y="119285"/>
                    <a:pt x="227173" y="114955"/>
                    <a:pt x="227173" y="111059"/>
                  </a:cubicBezTo>
                  <a:cubicBezTo>
                    <a:pt x="227173" y="104132"/>
                    <a:pt x="225011" y="98504"/>
                    <a:pt x="219824" y="94174"/>
                  </a:cubicBezTo>
                  <a:cubicBezTo>
                    <a:pt x="215070" y="89845"/>
                    <a:pt x="209018" y="87247"/>
                    <a:pt x="201238" y="87247"/>
                  </a:cubicBezTo>
                  <a:cubicBezTo>
                    <a:pt x="196051" y="87247"/>
                    <a:pt x="190000" y="88546"/>
                    <a:pt x="183516" y="90278"/>
                  </a:cubicBezTo>
                  <a:cubicBezTo>
                    <a:pt x="177464" y="92442"/>
                    <a:pt x="170981" y="95040"/>
                    <a:pt x="164065" y="98937"/>
                  </a:cubicBezTo>
                  <a:lnTo>
                    <a:pt x="164065" y="81619"/>
                  </a:lnTo>
                  <a:cubicBezTo>
                    <a:pt x="170981" y="78156"/>
                    <a:pt x="177897" y="76424"/>
                    <a:pt x="183948" y="74692"/>
                  </a:cubicBezTo>
                  <a:cubicBezTo>
                    <a:pt x="190000" y="73393"/>
                    <a:pt x="196051" y="72960"/>
                    <a:pt x="200806" y="72960"/>
                  </a:cubicBezTo>
                  <a:close/>
                  <a:moveTo>
                    <a:pt x="327141" y="19162"/>
                  </a:moveTo>
                  <a:cubicBezTo>
                    <a:pt x="310551" y="19162"/>
                    <a:pt x="297016" y="25259"/>
                    <a:pt x="286974" y="37889"/>
                  </a:cubicBezTo>
                  <a:cubicBezTo>
                    <a:pt x="276932" y="50519"/>
                    <a:pt x="272130" y="67504"/>
                    <a:pt x="272130" y="89280"/>
                  </a:cubicBezTo>
                  <a:cubicBezTo>
                    <a:pt x="272130" y="111055"/>
                    <a:pt x="276932" y="128040"/>
                    <a:pt x="286974" y="140670"/>
                  </a:cubicBezTo>
                  <a:cubicBezTo>
                    <a:pt x="297016" y="152864"/>
                    <a:pt x="310551" y="158961"/>
                    <a:pt x="327141" y="158961"/>
                  </a:cubicBezTo>
                  <a:cubicBezTo>
                    <a:pt x="344169" y="158961"/>
                    <a:pt x="357703" y="152864"/>
                    <a:pt x="367309" y="140670"/>
                  </a:cubicBezTo>
                  <a:cubicBezTo>
                    <a:pt x="377350" y="128040"/>
                    <a:pt x="382153" y="111055"/>
                    <a:pt x="382153" y="89280"/>
                  </a:cubicBezTo>
                  <a:cubicBezTo>
                    <a:pt x="382153" y="67504"/>
                    <a:pt x="377350" y="50519"/>
                    <a:pt x="367309" y="37889"/>
                  </a:cubicBezTo>
                  <a:cubicBezTo>
                    <a:pt x="357703" y="25259"/>
                    <a:pt x="344169" y="19162"/>
                    <a:pt x="327141" y="19162"/>
                  </a:cubicBezTo>
                  <a:close/>
                  <a:moveTo>
                    <a:pt x="0" y="3840"/>
                  </a:moveTo>
                  <a:lnTo>
                    <a:pt x="22989" y="3840"/>
                  </a:lnTo>
                  <a:lnTo>
                    <a:pt x="22989" y="73666"/>
                  </a:lnTo>
                  <a:lnTo>
                    <a:pt x="106703" y="73666"/>
                  </a:lnTo>
                  <a:lnTo>
                    <a:pt x="106703" y="3840"/>
                  </a:lnTo>
                  <a:lnTo>
                    <a:pt x="130126" y="3840"/>
                  </a:lnTo>
                  <a:lnTo>
                    <a:pt x="130126" y="174286"/>
                  </a:lnTo>
                  <a:lnTo>
                    <a:pt x="106703" y="174286"/>
                  </a:lnTo>
                  <a:lnTo>
                    <a:pt x="106703" y="93183"/>
                  </a:lnTo>
                  <a:lnTo>
                    <a:pt x="22989" y="93183"/>
                  </a:lnTo>
                  <a:lnTo>
                    <a:pt x="22989" y="174286"/>
                  </a:lnTo>
                  <a:lnTo>
                    <a:pt x="0" y="174286"/>
                  </a:lnTo>
                  <a:close/>
                  <a:moveTo>
                    <a:pt x="327141" y="0"/>
                  </a:moveTo>
                  <a:cubicBezTo>
                    <a:pt x="351154" y="0"/>
                    <a:pt x="370365" y="8274"/>
                    <a:pt x="384773" y="24388"/>
                  </a:cubicBezTo>
                  <a:cubicBezTo>
                    <a:pt x="399617" y="40502"/>
                    <a:pt x="406603" y="61842"/>
                    <a:pt x="406603" y="89280"/>
                  </a:cubicBezTo>
                  <a:cubicBezTo>
                    <a:pt x="406603" y="116281"/>
                    <a:pt x="399617" y="138057"/>
                    <a:pt x="384773" y="154171"/>
                  </a:cubicBezTo>
                  <a:cubicBezTo>
                    <a:pt x="370365" y="170285"/>
                    <a:pt x="351154" y="178124"/>
                    <a:pt x="327141" y="178124"/>
                  </a:cubicBezTo>
                  <a:cubicBezTo>
                    <a:pt x="303128" y="178124"/>
                    <a:pt x="283918" y="170285"/>
                    <a:pt x="269074" y="154171"/>
                  </a:cubicBezTo>
                  <a:cubicBezTo>
                    <a:pt x="254666" y="138057"/>
                    <a:pt x="247680" y="116281"/>
                    <a:pt x="247680" y="89280"/>
                  </a:cubicBezTo>
                  <a:cubicBezTo>
                    <a:pt x="247680" y="61842"/>
                    <a:pt x="254666" y="40502"/>
                    <a:pt x="269074" y="24388"/>
                  </a:cubicBezTo>
                  <a:cubicBezTo>
                    <a:pt x="283918" y="8274"/>
                    <a:pt x="303128" y="0"/>
                    <a:pt x="327141" y="0"/>
                  </a:cubicBezTo>
                  <a:close/>
                </a:path>
              </a:pathLst>
            </a:custGeom>
            <a:solidFill>
              <a:schemeClr val="bg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596443" y="943066"/>
            <a:ext cx="694671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Routers translate information from one network to another; it is similar to a bridge with extra </a:t>
            </a:r>
            <a:r>
              <a:rPr lang="en-US" sz="20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intelligence.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800" dirty="0" smtClean="0">
              <a:latin typeface="Baskerville Old Face" panose="02020602080505020303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FF00"/>
                </a:solidFill>
                <a:latin typeface="Baskerville Old Face" panose="02020602080505020303" pitchFamily="18" charset="0"/>
              </a:rPr>
              <a:t>Routers </a:t>
            </a:r>
            <a:r>
              <a:rPr lang="en-US" sz="2000" dirty="0">
                <a:solidFill>
                  <a:srgbClr val="FFFF00"/>
                </a:solidFill>
                <a:latin typeface="Baskerville Old Face" panose="02020602080505020303" pitchFamily="18" charset="0"/>
              </a:rPr>
              <a:t>select the best path to route a message, based on the destination address and </a:t>
            </a:r>
            <a:r>
              <a:rPr lang="en-US" sz="2000" dirty="0" smtClean="0">
                <a:solidFill>
                  <a:srgbClr val="FFFF00"/>
                </a:solidFill>
                <a:latin typeface="Baskerville Old Face" panose="02020602080505020303" pitchFamily="18" charset="0"/>
              </a:rPr>
              <a:t>origin.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800" dirty="0" smtClean="0">
              <a:latin typeface="Baskerville Old Face" panose="02020602080505020303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The </a:t>
            </a:r>
            <a: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router can direct traffic to prevent head-on collisions, and is smart enough to know when to direct traffic along back roads and </a:t>
            </a:r>
            <a:r>
              <a:rPr lang="en-US" sz="20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shortcuts.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800" dirty="0">
              <a:latin typeface="Baskerville Old Face" panose="02020602080505020303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FF00"/>
                </a:solidFill>
                <a:latin typeface="Baskerville Old Face" panose="02020602080505020303" pitchFamily="18" charset="0"/>
              </a:rPr>
              <a:t>While </a:t>
            </a:r>
            <a:r>
              <a:rPr lang="en-US" sz="2000" dirty="0">
                <a:solidFill>
                  <a:srgbClr val="FFFF00"/>
                </a:solidFill>
                <a:latin typeface="Baskerville Old Face" panose="02020602080505020303" pitchFamily="18" charset="0"/>
              </a:rPr>
              <a:t>bridges know the addresses of all computers on each side of the network, routers know the addresses of computers, bridges, and other routers on the </a:t>
            </a:r>
            <a:r>
              <a:rPr lang="en-US" sz="2000" dirty="0" smtClean="0">
                <a:solidFill>
                  <a:srgbClr val="FFFF00"/>
                </a:solidFill>
                <a:latin typeface="Baskerville Old Face" panose="02020602080505020303" pitchFamily="18" charset="0"/>
              </a:rPr>
              <a:t>network.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800" dirty="0" smtClean="0">
              <a:latin typeface="Baskerville Old Face" panose="02020602080505020303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Routers </a:t>
            </a:r>
            <a: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can even ‘listen’ to the entire network to determine which sections are busiest - they can then redirect data around those sections until they clear up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92800" y="296628"/>
            <a:ext cx="2111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Routers</a:t>
            </a:r>
            <a:endParaRPr lang="en-US" sz="36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Round Same Side Corner Rectangle 13"/>
          <p:cNvSpPr/>
          <p:nvPr/>
        </p:nvSpPr>
        <p:spPr>
          <a:xfrm>
            <a:off x="1059543" y="6606020"/>
            <a:ext cx="10116455" cy="251980"/>
          </a:xfrm>
          <a:prstGeom prst="round2SameRect">
            <a:avLst/>
          </a:prstGeom>
          <a:solidFill>
            <a:srgbClr val="9E063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Dr. UPPALAPATI SRILAKSHMI, Asst. Professor, Dept. of CSE, VFSTR Deemed to be University, E-mail: usl_cse@vignan.ac.in</a:t>
            </a:r>
            <a:endParaRPr lang="en-US" sz="1600" dirty="0"/>
          </a:p>
        </p:txBody>
      </p:sp>
      <p:pic>
        <p:nvPicPr>
          <p:cNvPr id="15" name="Picture 14" descr="vigna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96571" cy="53779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2242</Words>
  <Application>Microsoft Office PowerPoint</Application>
  <PresentationFormat>Custom</PresentationFormat>
  <Paragraphs>245</Paragraphs>
  <Slides>30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LENOVO</cp:lastModifiedBy>
  <cp:revision>7</cp:revision>
  <dcterms:created xsi:type="dcterms:W3CDTF">2021-02-05T06:19:00Z</dcterms:created>
  <dcterms:modified xsi:type="dcterms:W3CDTF">2021-03-21T12:02:14Z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1033-11.2.0.9967</vt:lpwstr>
  </property>
</Properties>
</file>