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A61F0-95F5-46CB-9B37-E94924DCE475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FE187-831A-47E0-9933-DD4A13B19A75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934200" cy="944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dvantages due to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emory 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</a:rPr>
              <a:t>egmentation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In 8086 microprocessor, memory is divided into 4 segments.</a:t>
            </a:r>
          </a:p>
          <a:p>
            <a:pPr lvl="0">
              <a:lnSpc>
                <a:spcPct val="120000"/>
              </a:lnSpc>
            </a:pPr>
            <a:r>
              <a:rPr lang="en-US" sz="2000" dirty="0"/>
              <a:t>It allows the memory addressing capacity to be 1 </a:t>
            </a:r>
            <a:r>
              <a:rPr lang="en-US" sz="2000" dirty="0" err="1"/>
              <a:t>Mbyte</a:t>
            </a:r>
            <a:r>
              <a:rPr lang="en-US" sz="2000" dirty="0"/>
              <a:t> even though the address associated with individual instruction is only 16-bit.</a:t>
            </a:r>
            <a:endParaRPr lang="en-IN" sz="2000" dirty="0"/>
          </a:p>
          <a:p>
            <a:pPr lvl="0">
              <a:lnSpc>
                <a:spcPct val="120000"/>
              </a:lnSpc>
            </a:pPr>
            <a:r>
              <a:rPr lang="en-US" sz="2000" dirty="0"/>
              <a:t>It allows instruction code, data, stack and portion of program to be more than 64 KB long by using more than one code, data, stack segment, and extra segment.</a:t>
            </a:r>
            <a:endParaRPr lang="en-IN" sz="2000" dirty="0"/>
          </a:p>
          <a:p>
            <a:pPr lvl="0">
              <a:lnSpc>
                <a:spcPct val="120000"/>
              </a:lnSpc>
            </a:pPr>
            <a:r>
              <a:rPr lang="en-US" sz="2000" dirty="0"/>
              <a:t>It facilitates use of separate memory areas for program, data and stack.</a:t>
            </a:r>
            <a:endParaRPr lang="en-IN" sz="2000" dirty="0"/>
          </a:p>
          <a:p>
            <a:pPr lvl="0">
              <a:lnSpc>
                <a:spcPct val="120000"/>
              </a:lnSpc>
            </a:pPr>
            <a:r>
              <a:rPr lang="en-US" sz="2000" dirty="0"/>
              <a:t>It permits a program or its data to be put in different areas of memory, each time the program is executed i.e. program can be relocated which is very useful in multiprogramming.</a:t>
            </a:r>
            <a:endParaRPr lang="en-IN" sz="2000" dirty="0"/>
          </a:p>
          <a:p>
            <a:pPr lvl="0">
              <a:lnSpc>
                <a:spcPct val="120000"/>
              </a:lnSpc>
            </a:pPr>
            <a:r>
              <a:rPr lang="en-US" sz="2000" dirty="0"/>
              <a:t>Program can work on several data sets by reloading the DS register.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FB41-89E8-4AD5-B442-1ABCD92E4B15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Memory segment of Intel 808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1"/>
            <a:ext cx="4038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709734" y="914400"/>
            <a:ext cx="47672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emory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egments of 8086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7414" t="3390" r="8967"/>
          <a:stretch>
            <a:fillRect/>
          </a:stretch>
        </p:blipFill>
        <p:spPr bwMode="auto">
          <a:xfrm>
            <a:off x="4800600" y="1676400"/>
            <a:ext cx="3886200" cy="4343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62000" y="6031468"/>
            <a:ext cx="28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Memory Segments of 8086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710" y="5939135"/>
            <a:ext cx="252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>
                <a:solidFill>
                  <a:srgbClr val="7030A0"/>
                </a:solidFill>
              </a:rPr>
              <a:t>egment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>
                <a:solidFill>
                  <a:srgbClr val="7030A0"/>
                </a:solidFill>
              </a:rPr>
              <a:t>egisters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29625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Architecture of 8086 Microprocessor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5951" y="6400800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Ref: Hall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90600"/>
            <a:ext cx="91961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r>
              <a:rPr lang="en-US"/>
              <a:t>Segment </a:t>
            </a:r>
            <a:r>
              <a:rPr lang="en-US" b="1"/>
              <a:t>Registers</a:t>
            </a:r>
            <a:r>
              <a:rPr lang="en-US"/>
              <a:t> </a:t>
            </a:r>
            <a:r>
              <a:rPr lang="en-US" dirty="0"/>
              <a:t>generate memory address when combined with other in the microprocessor.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dirty="0"/>
              <a:t>In 8086 microprocessor, memory is divided into 4 segments as follow: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Code Segment (CS):</a:t>
            </a:r>
            <a:r>
              <a:rPr lang="en-US" dirty="0"/>
              <a:t> The CS register is used for addressing a memory location in the </a:t>
            </a:r>
          </a:p>
          <a:p>
            <a:pPr lvl="0"/>
            <a:r>
              <a:rPr lang="en-US" dirty="0"/>
              <a:t>Code Segment of the memory, where the </a:t>
            </a:r>
            <a:r>
              <a:rPr lang="en-US" b="1" dirty="0"/>
              <a:t>executable program </a:t>
            </a:r>
            <a:r>
              <a:rPr lang="en-US" dirty="0"/>
              <a:t>is stored.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Data Segment (DS):</a:t>
            </a:r>
            <a:r>
              <a:rPr lang="en-US" dirty="0"/>
              <a:t> The DS contains most data used by program. Data are accessed in the</a:t>
            </a:r>
          </a:p>
          <a:p>
            <a:pPr lvl="0"/>
            <a:r>
              <a:rPr lang="en-US" dirty="0"/>
              <a:t> Data Segment by an offset address or the content of other register that holds the offset </a:t>
            </a:r>
          </a:p>
          <a:p>
            <a:pPr lvl="0"/>
            <a:r>
              <a:rPr lang="en-US" dirty="0"/>
              <a:t>address.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Stack Segment (SS):</a:t>
            </a:r>
            <a:r>
              <a:rPr lang="en-US" dirty="0"/>
              <a:t> SS defined the area of memory used for the stack.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Extra Segment (ES):</a:t>
            </a:r>
            <a:r>
              <a:rPr lang="en-US" dirty="0"/>
              <a:t> ES is additional data segment that is used by some of the string to hold </a:t>
            </a:r>
          </a:p>
          <a:p>
            <a:pPr lvl="0"/>
            <a:r>
              <a:rPr lang="en-US" dirty="0"/>
              <a:t>the destination data.</a:t>
            </a:r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0600" y="405825"/>
            <a:ext cx="63612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emory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egments of 8086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cont’d…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2591" y="24825"/>
            <a:ext cx="5005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</a:t>
            </a:r>
            <a:r>
              <a:rPr lang="en-US" sz="3200" b="1" dirty="0">
                <a:solidFill>
                  <a:srgbClr val="7030A0"/>
                </a:solidFill>
              </a:rPr>
              <a:t>hysical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 </a:t>
            </a:r>
            <a:r>
              <a:rPr lang="en-US" sz="3200" b="1" dirty="0">
                <a:solidFill>
                  <a:srgbClr val="FF000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255" y="529883"/>
            <a:ext cx="83874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8086 processor addresses </a:t>
            </a:r>
            <a:r>
              <a:rPr lang="en-US" b="1" dirty="0">
                <a:solidFill>
                  <a:srgbClr val="FF0000"/>
                </a:solidFill>
              </a:rPr>
              <a:t>segmented</a:t>
            </a:r>
            <a:r>
              <a:rPr lang="en-US" dirty="0"/>
              <a:t> version of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( 2</a:t>
            </a:r>
            <a:r>
              <a:rPr lang="en-US" baseline="30000" dirty="0"/>
              <a:t>20</a:t>
            </a:r>
            <a:r>
              <a:rPr lang="en-US" dirty="0"/>
              <a:t> =1MB size). </a:t>
            </a:r>
          </a:p>
          <a:p>
            <a:endParaRPr lang="en-US" dirty="0"/>
          </a:p>
          <a:p>
            <a:r>
              <a:rPr lang="en-US" dirty="0"/>
              <a:t>     Size of each segment is 64KB. (2</a:t>
            </a:r>
            <a:r>
              <a:rPr lang="en-US" baseline="30000" dirty="0"/>
              <a:t>20</a:t>
            </a:r>
            <a:r>
              <a:rPr lang="en-US" dirty="0"/>
              <a:t> = 2</a:t>
            </a:r>
            <a:r>
              <a:rPr lang="en-US" baseline="30000" dirty="0"/>
              <a:t>4 </a:t>
            </a:r>
            <a:r>
              <a:rPr lang="en-US" dirty="0"/>
              <a:t>2</a:t>
            </a:r>
            <a:r>
              <a:rPr lang="en-US" baseline="30000" dirty="0"/>
              <a:t>16 </a:t>
            </a:r>
            <a:r>
              <a:rPr lang="en-US" dirty="0"/>
              <a:t>= 2</a:t>
            </a:r>
            <a:r>
              <a:rPr lang="en-US" baseline="30000" dirty="0"/>
              <a:t>4</a:t>
            </a:r>
            <a:r>
              <a:rPr lang="en-US" dirty="0"/>
              <a:t>. 64KB= </a:t>
            </a:r>
            <a:r>
              <a:rPr lang="en-US" b="1" dirty="0"/>
              <a:t>Sixteen</a:t>
            </a:r>
            <a:r>
              <a:rPr lang="en-US" dirty="0"/>
              <a:t> 64KB </a:t>
            </a:r>
            <a:r>
              <a:rPr lang="en-US" b="1" dirty="0">
                <a:solidFill>
                  <a:schemeClr val="tx2"/>
                </a:solidFill>
              </a:rPr>
              <a:t>logical </a:t>
            </a:r>
            <a:r>
              <a:rPr lang="en-US" dirty="0"/>
              <a:t>segments)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 All 4 segment registers give the base addresses of selected segments.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Segments starting address </a:t>
            </a:r>
            <a:r>
              <a:rPr lang="en-US" dirty="0"/>
              <a:t>are like</a:t>
            </a:r>
            <a:r>
              <a:rPr lang="en-US" dirty="0">
                <a:sym typeface="Wingdings"/>
              </a:rPr>
              <a:t></a:t>
            </a:r>
            <a:r>
              <a:rPr lang="en-US" b="1" dirty="0">
                <a:solidFill>
                  <a:srgbClr val="7030A0"/>
                </a:solidFill>
              </a:rPr>
              <a:t>00000H, 10000H, 20000H, 30000H….  F0000H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 Segments Ending address </a:t>
            </a:r>
            <a:r>
              <a:rPr lang="en-US" dirty="0"/>
              <a:t>are like</a:t>
            </a:r>
            <a:r>
              <a:rPr lang="en-US" dirty="0">
                <a:sym typeface="Wingdings"/>
              </a:rPr>
              <a:t></a:t>
            </a:r>
            <a:r>
              <a:rPr lang="en-US" b="1" dirty="0">
                <a:solidFill>
                  <a:srgbClr val="7030A0"/>
                </a:solidFill>
              </a:rPr>
              <a:t>0FFFFH, 1FFFFH, 2FFFFH, 3FFFFH….  FFFFFH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Offset address range </a:t>
            </a:r>
            <a:r>
              <a:rPr lang="en-US" dirty="0"/>
              <a:t>in any segment is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from  </a:t>
            </a:r>
            <a:r>
              <a:rPr lang="en-US" b="1" dirty="0">
                <a:solidFill>
                  <a:srgbClr val="C00000"/>
                </a:solidFill>
              </a:rPr>
              <a:t>0000H to FFFF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Address range of total 1MB </a:t>
            </a:r>
            <a:r>
              <a:rPr lang="en-US" dirty="0"/>
              <a:t>is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from  </a:t>
            </a:r>
            <a:r>
              <a:rPr lang="en-US" b="1" dirty="0">
                <a:solidFill>
                  <a:srgbClr val="7030A0"/>
                </a:solidFill>
              </a:rPr>
              <a:t>00000H to FFFFFH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Physical address =[ Base address * 10 ] + OFFSET address </a:t>
            </a:r>
          </a:p>
          <a:p>
            <a:endParaRPr lang="en-US" dirty="0"/>
          </a:p>
          <a:p>
            <a:r>
              <a:rPr lang="en-US" dirty="0"/>
              <a:t>No. of locations are getting down from segment base to desired address in the segment is called </a:t>
            </a:r>
            <a:r>
              <a:rPr lang="en-US" b="1" dirty="0"/>
              <a:t>Offset Address  or </a:t>
            </a:r>
            <a:r>
              <a:rPr lang="en-US" b="1" dirty="0">
                <a:solidFill>
                  <a:srgbClr val="7030A0"/>
                </a:solidFill>
              </a:rPr>
              <a:t>Effective address.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Physical Address </a:t>
            </a:r>
            <a:r>
              <a:rPr lang="en-US" dirty="0"/>
              <a:t>means actual location address in the memory system.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Here base address will be shifted LEFT  by 4-bit positions.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16-Dec-18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675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</a:t>
            </a:r>
            <a:r>
              <a:rPr lang="en-US" sz="3200" b="1" dirty="0">
                <a:solidFill>
                  <a:srgbClr val="7030A0"/>
                </a:solidFill>
              </a:rPr>
              <a:t>hysical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 </a:t>
            </a:r>
            <a:r>
              <a:rPr lang="en-US" sz="3200" b="1" dirty="0">
                <a:solidFill>
                  <a:srgbClr val="FF000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eneration : </a:t>
            </a:r>
            <a:r>
              <a:rPr lang="en-US" sz="3200" b="1" dirty="0">
                <a:solidFill>
                  <a:srgbClr val="C00000"/>
                </a:solidFill>
              </a:rPr>
              <a:t>Tutorials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45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a) If the code segment for an 8086 program starts at address 70400H. What number will be in the CS register? Assuming this same code segment base, what physical address will a code byte be fetched from, if the Instruction Pointer(IP) contains 539CH?</a:t>
            </a:r>
          </a:p>
          <a:p>
            <a:pPr marL="342900" indent="-342900">
              <a:buAutoNum type="arabicPeriod"/>
            </a:pPr>
            <a:r>
              <a:rPr lang="en-US" dirty="0"/>
              <a:t>What physical address is represented by </a:t>
            </a:r>
          </a:p>
          <a:p>
            <a:pPr marL="342900" indent="-342900"/>
            <a:r>
              <a:rPr lang="en-US" dirty="0"/>
              <a:t>	a) 4370: 561EH		b)  7A32 : 0028H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3.    If the Stack segment register contains 3000H and the stack pointer register contains 8434H, What is the physical address of the top of the stack?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If the 8086 execution unit calculates an effective address of 14A3H and DS contains 7000H, What Physical Address will the BIU produce?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If SS:SP form as 5000: FFE0H. Find physical address.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If CS=348AH: IP=4214H. Then find the 20-bit physical address .</a:t>
            </a:r>
          </a:p>
          <a:p>
            <a:pPr marL="342900" indent="-342900"/>
            <a:r>
              <a:rPr lang="en-US" dirty="0"/>
              <a:t>        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5410200"/>
          <a:ext cx="6095999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447</Words>
  <Application>Microsoft Office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Advantages due to Memory Segmentation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4</cp:revision>
  <dcterms:created xsi:type="dcterms:W3CDTF">2006-08-16T00:00:00Z</dcterms:created>
  <dcterms:modified xsi:type="dcterms:W3CDTF">2018-12-16T03:01:45Z</dcterms:modified>
</cp:coreProperties>
</file>