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9" roundtripDataSignature="AMtx7mgGFJ1v40M/BmwKhTDpAdcS1JTex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678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지현 Lee JiHyun" userId="ccdd8d37-299a-4e37-bccd-f20cecc49f9f" providerId="ADAL" clId="{BAAAB47C-B112-4ADD-BDAF-615BF74516EE}"/>
    <pc:docChg chg="modSld">
      <pc:chgData name="이지현 Lee JiHyun" userId="ccdd8d37-299a-4e37-bccd-f20cecc49f9f" providerId="ADAL" clId="{BAAAB47C-B112-4ADD-BDAF-615BF74516EE}" dt="2024-09-13T03:42:14.490" v="4"/>
      <pc:docMkLst>
        <pc:docMk/>
      </pc:docMkLst>
      <pc:sldChg chg="modSp">
        <pc:chgData name="이지현 Lee JiHyun" userId="ccdd8d37-299a-4e37-bccd-f20cecc49f9f" providerId="ADAL" clId="{BAAAB47C-B112-4ADD-BDAF-615BF74516EE}" dt="2024-09-13T03:42:14.490" v="4"/>
        <pc:sldMkLst>
          <pc:docMk/>
          <pc:sldMk cId="0" sldId="258"/>
        </pc:sldMkLst>
        <pc:spChg chg="mod">
          <ac:chgData name="이지현 Lee JiHyun" userId="ccdd8d37-299a-4e37-bccd-f20cecc49f9f" providerId="ADAL" clId="{BAAAB47C-B112-4ADD-BDAF-615BF74516EE}" dt="2024-09-13T03:42:14.490" v="4"/>
          <ac:spMkLst>
            <pc:docMk/>
            <pc:sldMk cId="0" sldId="258"/>
            <ac:spMk id="9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e9bc39031d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g2e9bc39031d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e9bc39031d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g2e9bc39031d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e9bc39031d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g2e9bc39031d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e9bc39031d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g2e9bc39031d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e9bc39031d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g2e9bc39031d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e9bc39031d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g2e9bc39031d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e9bc39031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g2e9bc39031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e9bc39031d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g2e9bc39031d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" name="Google Shape;10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/korean-hate-speech-detection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917122" y="808265"/>
            <a:ext cx="10086900" cy="56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캐글 제출 가이드라인 목차</a:t>
            </a:r>
            <a:endParaRPr sz="18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257300" marR="0" lvl="2" indent="-342900" algn="l" rtl="0"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1400"/>
              <a:buFont typeface="Malgun Gothic"/>
              <a:buAutoNum type="arabicPeriod"/>
            </a:pPr>
            <a:r>
              <a:rPr lang="en-US" sz="1400" b="0" i="0" u="none" strike="noStrike" cap="none">
                <a:solidFill>
                  <a:srgbClr val="7B7B7B"/>
                </a:solidFill>
                <a:latin typeface="Malgun Gothic"/>
                <a:ea typeface="Malgun Gothic"/>
                <a:cs typeface="Malgun Gothic"/>
                <a:sym typeface="Malgun Gothic"/>
              </a:rPr>
              <a:t>Kaggle 로그인 및 휴대폰 인증</a:t>
            </a:r>
            <a:endParaRPr sz="1400" b="0" i="0" u="none" strike="noStrike" cap="none">
              <a:solidFill>
                <a:srgbClr val="7B7B7B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3716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400" b="0" i="0" u="none" strike="noStrike" cap="none">
                <a:solidFill>
                  <a:srgbClr val="7B7B7B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endParaRPr sz="1400" b="0" i="0" u="none" strike="noStrike" cap="none">
              <a:solidFill>
                <a:srgbClr val="7B7B7B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257300" marR="0" lvl="2" indent="-342900" algn="l" rtl="0"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1400"/>
              <a:buFont typeface="Malgun Gothic"/>
              <a:buAutoNum type="arabicPeriod"/>
            </a:pPr>
            <a:r>
              <a:rPr lang="en-US" sz="1400" b="0" i="0" u="none" strike="noStrike" cap="none">
                <a:solidFill>
                  <a:srgbClr val="7B7B7B"/>
                </a:solidFill>
                <a:latin typeface="Malgun Gothic"/>
                <a:ea typeface="Malgun Gothic"/>
                <a:cs typeface="Malgun Gothic"/>
                <a:sym typeface="Malgun Gothic"/>
              </a:rPr>
              <a:t>Kaggle ID </a:t>
            </a:r>
            <a:r>
              <a:rPr lang="en-US">
                <a:solidFill>
                  <a:srgbClr val="7B7B7B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구글 시트에</a:t>
            </a:r>
            <a:r>
              <a:rPr lang="en-US" sz="1400" b="0" i="0" u="none" strike="noStrike" cap="none">
                <a:solidFill>
                  <a:srgbClr val="7B7B7B"/>
                </a:solidFill>
                <a:latin typeface="Malgun Gothic"/>
                <a:ea typeface="Malgun Gothic"/>
                <a:cs typeface="Malgun Gothic"/>
                <a:sym typeface="Malgun Gothic"/>
              </a:rPr>
              <a:t> 기입</a:t>
            </a:r>
            <a:endParaRPr sz="1400" b="0" i="0" u="none" strike="noStrike" cap="none">
              <a:solidFill>
                <a:srgbClr val="7B7B7B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3716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7B7B7B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257300" marR="0" lvl="2" indent="-254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endParaRPr sz="1400" b="0" i="0" u="none" strike="noStrike" cap="none">
              <a:solidFill>
                <a:srgbClr val="7B7B7B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257300" marR="0" lvl="2" indent="-342900" algn="l" rtl="0"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1400"/>
              <a:buFont typeface="Malgun Gothic"/>
              <a:buAutoNum type="arabicPeriod"/>
            </a:pPr>
            <a:r>
              <a:rPr lang="en-US" sz="1400" b="0" i="0" u="none" strike="noStrike" cap="none">
                <a:solidFill>
                  <a:srgbClr val="7B7B7B"/>
                </a:solidFill>
                <a:latin typeface="Malgun Gothic"/>
                <a:ea typeface="Malgun Gothic"/>
                <a:cs typeface="Malgun Gothic"/>
                <a:sym typeface="Malgun Gothic"/>
              </a:rPr>
              <a:t>Kaggle Competition 시작</a:t>
            </a:r>
            <a:endParaRPr sz="1400" b="0" i="0" u="none" strike="noStrike" cap="none">
              <a:solidFill>
                <a:srgbClr val="7B7B7B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3716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400" b="0" i="0" u="none" strike="noStrike" cap="none">
                <a:solidFill>
                  <a:srgbClr val="7B7B7B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endParaRPr sz="1400" b="0" i="0" u="none" strike="noStrike" cap="none">
              <a:solidFill>
                <a:srgbClr val="7B7B7B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257300" marR="0" lvl="2" indent="-342900" algn="l" rtl="0"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1400"/>
              <a:buFont typeface="Malgun Gothic"/>
              <a:buAutoNum type="arabicPeriod"/>
            </a:pPr>
            <a:r>
              <a:rPr lang="en-US" sz="1400" b="0" i="0" u="none" strike="noStrike" cap="none">
                <a:solidFill>
                  <a:srgbClr val="7B7B7B"/>
                </a:solidFill>
                <a:latin typeface="Malgun Gothic"/>
                <a:ea typeface="Malgun Gothic"/>
                <a:cs typeface="Malgun Gothic"/>
                <a:sym typeface="Malgun Gothic"/>
              </a:rPr>
              <a:t>노트북 접근 및 사용법</a:t>
            </a:r>
            <a:endParaRPr sz="1400" b="0" i="0" u="none" strike="noStrike" cap="none">
              <a:solidFill>
                <a:srgbClr val="7B7B7B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3716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400" b="0" i="0" u="none" strike="noStrike" cap="none">
                <a:solidFill>
                  <a:srgbClr val="7B7B7B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endParaRPr sz="1400" b="0" i="0" u="none" strike="noStrike" cap="none">
              <a:solidFill>
                <a:srgbClr val="7B7B7B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257300" marR="0" lvl="2" indent="-342900" algn="l" rtl="0"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1400"/>
              <a:buFont typeface="Malgun Gothic"/>
              <a:buAutoNum type="arabicPeriod"/>
            </a:pPr>
            <a:r>
              <a:rPr lang="en-US" sz="1400" b="0" i="0" u="none" strike="noStrike" cap="none">
                <a:solidFill>
                  <a:srgbClr val="7B7B7B"/>
                </a:solidFill>
                <a:latin typeface="Malgun Gothic"/>
                <a:ea typeface="Malgun Gothic"/>
                <a:cs typeface="Malgun Gothic"/>
                <a:sym typeface="Malgun Gothic"/>
              </a:rPr>
              <a:t>유의사항</a:t>
            </a:r>
            <a:br>
              <a:rPr lang="en-US" sz="1400" b="0" i="0" u="none" strike="noStrike" cap="none">
                <a:solidFill>
                  <a:srgbClr val="7B7B7B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endParaRPr sz="1400" b="0" i="0" u="none" strike="noStrike" cap="none">
              <a:solidFill>
                <a:srgbClr val="7B7B7B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8"/>
          <p:cNvSpPr txBox="1">
            <a:spLocks noGrp="1"/>
          </p:cNvSpPr>
          <p:nvPr>
            <p:ph type="body" idx="1"/>
          </p:nvPr>
        </p:nvSpPr>
        <p:spPr>
          <a:xfrm>
            <a:off x="639597" y="1068451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/>
              <a:t>노트북 접근 및 사용법</a:t>
            </a:r>
            <a:endParaRPr sz="2000" b="1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b="1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/>
              <a:t>	</a:t>
            </a:r>
            <a:r>
              <a:rPr lang="en-US" sz="1100" b="1"/>
              <a:t>- 우측 상단 전원표시 오른쪽 설정에 Accelerator를 GPU로 설정한다.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100" b="1"/>
          </a:p>
        </p:txBody>
      </p:sp>
      <p:pic>
        <p:nvPicPr>
          <p:cNvPr id="152" name="Google Shape;152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28413" y="2385751"/>
            <a:ext cx="5537967" cy="34871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e9bc39031d_0_40"/>
          <p:cNvSpPr txBox="1"/>
          <p:nvPr/>
        </p:nvSpPr>
        <p:spPr>
          <a:xfrm>
            <a:off x="216125" y="2900425"/>
            <a:ext cx="4255200" cy="11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모든 셀을 실행후…</a:t>
            </a:r>
            <a:endParaRPr sz="2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submission.csv 파일</a:t>
            </a:r>
            <a:endParaRPr sz="2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다운로드</a:t>
            </a:r>
            <a:endParaRPr sz="2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58" name="Google Shape;158;g2e9bc39031d_0_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7900" y="697975"/>
            <a:ext cx="5895975" cy="98107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g2e9bc39031d_0_40"/>
          <p:cNvSpPr/>
          <p:nvPr/>
        </p:nvSpPr>
        <p:spPr>
          <a:xfrm>
            <a:off x="5623375" y="1022450"/>
            <a:ext cx="495000" cy="4098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0" name="Google Shape;160;g2e9bc39031d_0_40"/>
          <p:cNvSpPr txBox="1"/>
          <p:nvPr/>
        </p:nvSpPr>
        <p:spPr>
          <a:xfrm>
            <a:off x="5142100" y="336850"/>
            <a:ext cx="3323700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노트북 세션부팅</a:t>
            </a:r>
            <a:endParaRPr sz="2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61" name="Google Shape;161;g2e9bc39031d_0_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76750" y="1679050"/>
            <a:ext cx="4743325" cy="5172909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g2e9bc39031d_0_40"/>
          <p:cNvSpPr/>
          <p:nvPr/>
        </p:nvSpPr>
        <p:spPr>
          <a:xfrm>
            <a:off x="6468850" y="6149650"/>
            <a:ext cx="1825500" cy="2940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3" name="Google Shape;163;g2e9bc39031d_0_40"/>
          <p:cNvSpPr/>
          <p:nvPr/>
        </p:nvSpPr>
        <p:spPr>
          <a:xfrm>
            <a:off x="10094025" y="6182825"/>
            <a:ext cx="331800" cy="2940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g2e9bc39031d_0_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675" y="1086200"/>
            <a:ext cx="7415874" cy="3326168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g2e9bc39031d_0_53"/>
          <p:cNvSpPr/>
          <p:nvPr/>
        </p:nvSpPr>
        <p:spPr>
          <a:xfrm>
            <a:off x="6290000" y="1376050"/>
            <a:ext cx="1065600" cy="4098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0" name="Google Shape;170;g2e9bc39031d_0_53"/>
          <p:cNvSpPr txBox="1"/>
          <p:nvPr/>
        </p:nvSpPr>
        <p:spPr>
          <a:xfrm>
            <a:off x="8316800" y="1439775"/>
            <a:ext cx="3040500" cy="16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Competition 에  csv파일 제출하기</a:t>
            </a:r>
            <a:endParaRPr sz="2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71" name="Google Shape;171;g2e9bc39031d_0_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16799" y="3067875"/>
            <a:ext cx="3367776" cy="3451425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g2e9bc39031d_0_53"/>
          <p:cNvSpPr/>
          <p:nvPr/>
        </p:nvSpPr>
        <p:spPr>
          <a:xfrm>
            <a:off x="9304250" y="4159125"/>
            <a:ext cx="1389900" cy="6192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g2e9bc39031d_0_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75800"/>
            <a:ext cx="11887199" cy="5067421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g2e9bc39031d_0_73"/>
          <p:cNvSpPr txBox="1"/>
          <p:nvPr/>
        </p:nvSpPr>
        <p:spPr>
          <a:xfrm>
            <a:off x="3420625" y="5158500"/>
            <a:ext cx="4292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9" name="Google Shape;179;g2e9bc39031d_0_73"/>
          <p:cNvSpPr txBox="1"/>
          <p:nvPr/>
        </p:nvSpPr>
        <p:spPr>
          <a:xfrm>
            <a:off x="260725" y="336875"/>
            <a:ext cx="3159900" cy="7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제출 후 점수 확인</a:t>
            </a:r>
            <a:endParaRPr sz="2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e9bc39031d_0_85"/>
          <p:cNvSpPr txBox="1"/>
          <p:nvPr/>
        </p:nvSpPr>
        <p:spPr>
          <a:xfrm>
            <a:off x="3420625" y="5158500"/>
            <a:ext cx="4292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5" name="Google Shape;185;g2e9bc39031d_0_85"/>
          <p:cNvSpPr txBox="1"/>
          <p:nvPr/>
        </p:nvSpPr>
        <p:spPr>
          <a:xfrm>
            <a:off x="260725" y="336875"/>
            <a:ext cx="3159900" cy="7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리더보드 확인</a:t>
            </a:r>
            <a:endParaRPr sz="2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86" name="Google Shape;186;g2e9bc39031d_0_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9188" y="1136125"/>
            <a:ext cx="7835268" cy="5528126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g2e9bc39031d_0_85"/>
          <p:cNvSpPr/>
          <p:nvPr/>
        </p:nvSpPr>
        <p:spPr>
          <a:xfrm>
            <a:off x="1833250" y="1365250"/>
            <a:ext cx="7651200" cy="16617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"/>
          <p:cNvSpPr txBox="1">
            <a:spLocks noGrp="1"/>
          </p:cNvSpPr>
          <p:nvPr>
            <p:ph type="body" idx="1"/>
          </p:nvPr>
        </p:nvSpPr>
        <p:spPr>
          <a:xfrm>
            <a:off x="639597" y="1068451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/>
              <a:t>Kaggle 로그인 및 휴대폰 인증</a:t>
            </a:r>
            <a:endParaRPr sz="2000" b="1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b="1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/>
              <a:t>	</a:t>
            </a:r>
            <a:r>
              <a:rPr lang="en-US" sz="1100" b="1"/>
              <a:t>1. 캐글 로그인 후 우측 상단 프로필에서 Settings로 들어간다.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00" b="1"/>
              <a:t>	2. Phone verification을 진행한다. (만약 Verified로 표기되어있다면 넘어가도 됩니다.</a:t>
            </a:r>
            <a:endParaRPr sz="2000" b="1"/>
          </a:p>
        </p:txBody>
      </p:sp>
      <p:pic>
        <p:nvPicPr>
          <p:cNvPr id="90" name="Google Shape;90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45425" y="2885205"/>
            <a:ext cx="8501149" cy="270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"/>
          <p:cNvSpPr txBox="1">
            <a:spLocks noGrp="1"/>
          </p:cNvSpPr>
          <p:nvPr>
            <p:ph type="body" idx="1"/>
          </p:nvPr>
        </p:nvSpPr>
        <p:spPr>
          <a:xfrm>
            <a:off x="639597" y="1068451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Kaggle ID </a:t>
            </a:r>
            <a:r>
              <a:rPr lang="en-US" sz="2000" b="1" dirty="0" err="1"/>
              <a:t>기입</a:t>
            </a:r>
            <a:endParaRPr sz="2000" b="1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b="1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	</a:t>
            </a:r>
            <a:r>
              <a:rPr lang="en-US" sz="1100" b="1" dirty="0"/>
              <a:t>1. </a:t>
            </a:r>
            <a:r>
              <a:rPr lang="en-US" sz="1100" b="1" dirty="0" err="1"/>
              <a:t>링크로</a:t>
            </a:r>
            <a:r>
              <a:rPr lang="en-US" sz="1100" b="1" dirty="0"/>
              <a:t> </a:t>
            </a:r>
            <a:r>
              <a:rPr lang="en-US" sz="1100" b="1" dirty="0" err="1"/>
              <a:t>들어가서</a:t>
            </a:r>
            <a:r>
              <a:rPr lang="en-US" sz="1100" b="1" dirty="0"/>
              <a:t> </a:t>
            </a:r>
            <a:r>
              <a:rPr lang="en-US" sz="1100" b="1" dirty="0" err="1"/>
              <a:t>본인</a:t>
            </a:r>
            <a:r>
              <a:rPr lang="en-US" sz="1100" b="1" dirty="0"/>
              <a:t> </a:t>
            </a:r>
            <a:r>
              <a:rPr lang="en-US" sz="1100" b="1" dirty="0" err="1"/>
              <a:t>프로필에</a:t>
            </a:r>
            <a:r>
              <a:rPr lang="en-US" sz="1100" b="1" dirty="0"/>
              <a:t> </a:t>
            </a:r>
            <a:r>
              <a:rPr lang="en-US" sz="1100" b="1" dirty="0" err="1"/>
              <a:t>표기되는</a:t>
            </a:r>
            <a:r>
              <a:rPr lang="en-US" sz="1100" b="1" dirty="0"/>
              <a:t> </a:t>
            </a:r>
            <a:r>
              <a:rPr lang="en-US" sz="1100" b="1" dirty="0" err="1"/>
              <a:t>이름을</a:t>
            </a:r>
            <a:r>
              <a:rPr lang="en-US" sz="1100" b="1" dirty="0"/>
              <a:t> </a:t>
            </a:r>
            <a:r>
              <a:rPr lang="en-US" sz="1100" b="1" dirty="0" err="1"/>
              <a:t>적는다</a:t>
            </a:r>
            <a:r>
              <a:rPr lang="en-US" sz="1100" b="1" dirty="0"/>
              <a:t>.</a:t>
            </a:r>
            <a:endParaRPr sz="2000" b="1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00" b="1" dirty="0"/>
              <a:t>	</a:t>
            </a:r>
            <a:endParaRPr sz="1100" b="1" dirty="0"/>
          </a:p>
        </p:txBody>
      </p:sp>
      <p:grpSp>
        <p:nvGrpSpPr>
          <p:cNvPr id="96" name="Google Shape;96;p3"/>
          <p:cNvGrpSpPr/>
          <p:nvPr/>
        </p:nvGrpSpPr>
        <p:grpSpPr>
          <a:xfrm>
            <a:off x="1419181" y="2835601"/>
            <a:ext cx="8956431" cy="2518737"/>
            <a:chOff x="1419181" y="2835601"/>
            <a:chExt cx="8956431" cy="2518737"/>
          </a:xfrm>
        </p:grpSpPr>
        <p:pic>
          <p:nvPicPr>
            <p:cNvPr id="97" name="Google Shape;97;p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419181" y="2835601"/>
              <a:ext cx="8956431" cy="251873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8" name="Google Shape;98;p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6811797" y="2903530"/>
              <a:ext cx="1143516" cy="21618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"/>
          <p:cNvSpPr txBox="1">
            <a:spLocks noGrp="1"/>
          </p:cNvSpPr>
          <p:nvPr>
            <p:ph type="body" idx="1"/>
          </p:nvPr>
        </p:nvSpPr>
        <p:spPr>
          <a:xfrm>
            <a:off x="838197" y="917451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/>
              <a:t>Kaggle Competition 시작</a:t>
            </a:r>
            <a:endParaRPr sz="2000" b="1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b="1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/>
              <a:t>	</a:t>
            </a:r>
            <a:r>
              <a:rPr lang="en-US" sz="1100" b="1"/>
              <a:t>1. 아래 링크로 들어가서 Competition 페이지에 접속 후 Join Competition을 누른다.</a:t>
            </a:r>
            <a:endParaRPr sz="2000" b="1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00" b="1"/>
              <a:t>	2. 링크 : </a:t>
            </a:r>
            <a:r>
              <a:rPr lang="en-US" sz="1100" b="1" u="sng">
                <a:solidFill>
                  <a:schemeClr val="hlink"/>
                </a:solidFill>
                <a:hlinkClick r:id="rId3"/>
              </a:rPr>
              <a:t>https://www.kaggle.com/c/korean-hate-speech-detection</a:t>
            </a:r>
            <a:endParaRPr sz="1100" b="1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100" b="1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100" b="1"/>
          </a:p>
        </p:txBody>
      </p:sp>
      <p:pic>
        <p:nvPicPr>
          <p:cNvPr id="104" name="Google Shape;104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67500" y="3135525"/>
            <a:ext cx="6681577" cy="2805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4"/>
          <p:cNvSpPr/>
          <p:nvPr/>
        </p:nvSpPr>
        <p:spPr>
          <a:xfrm>
            <a:off x="7621408" y="3135517"/>
            <a:ext cx="926700" cy="2652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g2e9bc39031d_0_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875" y="152400"/>
            <a:ext cx="4614546" cy="6553201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g2e9bc39031d_0_66"/>
          <p:cNvSpPr/>
          <p:nvPr/>
        </p:nvSpPr>
        <p:spPr>
          <a:xfrm>
            <a:off x="3641879" y="955397"/>
            <a:ext cx="419700" cy="1797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2" name="Google Shape;112;g2e9bc39031d_0_66"/>
          <p:cNvSpPr/>
          <p:nvPr/>
        </p:nvSpPr>
        <p:spPr>
          <a:xfrm>
            <a:off x="671770" y="5221473"/>
            <a:ext cx="4194600" cy="6525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3" name="Google Shape;113;g2e9bc39031d_0_66"/>
          <p:cNvSpPr/>
          <p:nvPr/>
        </p:nvSpPr>
        <p:spPr>
          <a:xfrm>
            <a:off x="5194275" y="4920025"/>
            <a:ext cx="2817000" cy="9540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팀 맴버 초대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3025" y="2129700"/>
            <a:ext cx="4305300" cy="22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5"/>
          <p:cNvSpPr txBox="1">
            <a:spLocks noGrp="1"/>
          </p:cNvSpPr>
          <p:nvPr>
            <p:ph type="body" idx="1"/>
          </p:nvPr>
        </p:nvSpPr>
        <p:spPr>
          <a:xfrm>
            <a:off x="580272" y="691126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/>
              <a:t>노트북 접근 및 사용법</a:t>
            </a:r>
            <a:endParaRPr sz="2000" b="1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b="1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100"/>
              <a:t>plms 9주차, NLP폴더에 예시 파일 다운로드</a:t>
            </a:r>
            <a:endParaRPr sz="2100"/>
          </a:p>
        </p:txBody>
      </p:sp>
      <p:sp>
        <p:nvSpPr>
          <p:cNvPr id="120" name="Google Shape;120;p5"/>
          <p:cNvSpPr/>
          <p:nvPr/>
        </p:nvSpPr>
        <p:spPr>
          <a:xfrm>
            <a:off x="1348007" y="3203400"/>
            <a:ext cx="1539000" cy="6141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21" name="Google Shape;121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63575" y="1663563"/>
            <a:ext cx="3962400" cy="2695575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miter lim="8000"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g2e9bc39031d_0_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7575" y="902898"/>
            <a:ext cx="9213875" cy="474167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g2e9bc39031d_0_4"/>
          <p:cNvSpPr/>
          <p:nvPr/>
        </p:nvSpPr>
        <p:spPr>
          <a:xfrm>
            <a:off x="9350876" y="3284300"/>
            <a:ext cx="1250400" cy="4965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8" name="Google Shape;128;g2e9bc39031d_0_4"/>
          <p:cNvSpPr/>
          <p:nvPr/>
        </p:nvSpPr>
        <p:spPr>
          <a:xfrm>
            <a:off x="2962351" y="2796975"/>
            <a:ext cx="632700" cy="2718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9" name="Google Shape;129;g2e9bc39031d_0_4"/>
          <p:cNvSpPr/>
          <p:nvPr/>
        </p:nvSpPr>
        <p:spPr>
          <a:xfrm>
            <a:off x="2905475" y="2254500"/>
            <a:ext cx="753900" cy="496500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Click 1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0" name="Google Shape;130;g2e9bc39031d_0_4"/>
          <p:cNvSpPr/>
          <p:nvPr/>
        </p:nvSpPr>
        <p:spPr>
          <a:xfrm>
            <a:off x="9659575" y="2751000"/>
            <a:ext cx="753900" cy="496500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Click 2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g2e9bc39031d_0_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4925" y="1079350"/>
            <a:ext cx="10515600" cy="4517008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g2e9bc39031d_0_17"/>
          <p:cNvSpPr/>
          <p:nvPr/>
        </p:nvSpPr>
        <p:spPr>
          <a:xfrm>
            <a:off x="1077475" y="1670800"/>
            <a:ext cx="2004300" cy="2976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7" name="Google Shape;137;g2e9bc39031d_0_17"/>
          <p:cNvSpPr/>
          <p:nvPr/>
        </p:nvSpPr>
        <p:spPr>
          <a:xfrm>
            <a:off x="1077475" y="1289075"/>
            <a:ext cx="421200" cy="2535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8" name="Google Shape;138;g2e9bc39031d_0_17"/>
          <p:cNvSpPr/>
          <p:nvPr/>
        </p:nvSpPr>
        <p:spPr>
          <a:xfrm>
            <a:off x="911125" y="755775"/>
            <a:ext cx="753900" cy="496500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Click 1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9" name="Google Shape;139;g2e9bc39031d_0_17"/>
          <p:cNvSpPr/>
          <p:nvPr/>
        </p:nvSpPr>
        <p:spPr>
          <a:xfrm>
            <a:off x="2327875" y="1289075"/>
            <a:ext cx="753900" cy="496500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Click 2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g2e9bc39031d_0_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2450" y="152400"/>
            <a:ext cx="6359674" cy="655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g2e9bc39031d_0_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86525" y="2417900"/>
            <a:ext cx="3019425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g2e9bc39031d_0_27"/>
          <p:cNvSpPr/>
          <p:nvPr/>
        </p:nvSpPr>
        <p:spPr>
          <a:xfrm rot="430" flipH="1">
            <a:off x="7627463" y="1053640"/>
            <a:ext cx="2397600" cy="1364100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75000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latin typeface="Malgun Gothic"/>
                <a:ea typeface="Malgun Gothic"/>
                <a:cs typeface="Malgun Gothic"/>
                <a:sym typeface="Malgun Gothic"/>
              </a:rPr>
              <a:t>DROP</a:t>
            </a:r>
            <a:endParaRPr sz="18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174</Words>
  <Application>Microsoft Office PowerPoint</Application>
  <PresentationFormat>와이드스크린</PresentationFormat>
  <Paragraphs>50</Paragraphs>
  <Slides>14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Malgun Gothic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김영재(인공지능대학원)</dc:creator>
  <cp:lastModifiedBy>이지현 Lee JiHyun</cp:lastModifiedBy>
  <cp:revision>1</cp:revision>
  <dcterms:created xsi:type="dcterms:W3CDTF">2023-04-14T03:56:58Z</dcterms:created>
  <dcterms:modified xsi:type="dcterms:W3CDTF">2024-09-13T03:42:54Z</dcterms:modified>
</cp:coreProperties>
</file>