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4" r:id="rId1"/>
  </p:sldMasterIdLst>
  <p:notesMasterIdLst>
    <p:notesMasterId r:id="rId3"/>
  </p:notesMasterIdLst>
  <p:handoutMasterIdLst>
    <p:handoutMasterId r:id="rId4"/>
  </p:handoutMasterIdLst>
  <p:sldIdLst>
    <p:sldId id="644" r:id="rId2"/>
  </p:sldIdLst>
  <p:sldSz cx="9906000" cy="6858000" type="A4"/>
  <p:notesSz cx="6797675" cy="9926638"/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4" userDrawn="1">
          <p15:clr>
            <a:srgbClr val="A4A3A4"/>
          </p15:clr>
        </p15:guide>
        <p15:guide id="2" pos="421" userDrawn="1">
          <p15:clr>
            <a:srgbClr val="A4A3A4"/>
          </p15:clr>
        </p15:guide>
        <p15:guide id="3" pos="240" userDrawn="1">
          <p15:clr>
            <a:srgbClr val="A4A3A4"/>
          </p15:clr>
        </p15:guide>
        <p15:guide id="4" pos="376" userDrawn="1">
          <p15:clr>
            <a:srgbClr val="A4A3A4"/>
          </p15:clr>
        </p15:guide>
        <p15:guide id="5" pos="5910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070E1"/>
    <a:srgbClr val="3333FF"/>
    <a:srgbClr val="CAEBFA"/>
    <a:srgbClr val="FBFBFB"/>
    <a:srgbClr val="F5F5F5"/>
    <a:srgbClr val="F2F2F2"/>
    <a:srgbClr val="FFFFCC"/>
    <a:srgbClr val="CCFFFF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11" autoAdjust="0"/>
    <p:restoredTop sz="96429" autoAdjust="0"/>
  </p:normalViewPr>
  <p:slideViewPr>
    <p:cSldViewPr snapToGrid="0">
      <p:cViewPr varScale="1">
        <p:scale>
          <a:sx n="115" d="100"/>
          <a:sy n="115" d="100"/>
        </p:scale>
        <p:origin x="1836" y="108"/>
      </p:cViewPr>
      <p:guideLst>
        <p:guide orient="horz" pos="754"/>
        <p:guide pos="421"/>
        <p:guide pos="240"/>
        <p:guide pos="376"/>
        <p:guide pos="5910"/>
        <p:guide orient="horz" pos="41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7180F-B5DC-4D1B-BA2F-F147C7955E2A}" type="datetimeFigureOut">
              <a:rPr lang="ko-KR" altLang="en-US" smtClean="0"/>
              <a:pPr/>
              <a:t>2024-07-19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FF127-741A-4C31-AD3D-CEDDA4867A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2140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DD1C7-75A3-45AD-BFE3-9C168F56C105}" type="datetimeFigureOut">
              <a:rPr lang="ko-KR" altLang="en-US" smtClean="0"/>
              <a:pPr/>
              <a:t>2024-07-19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BBE9D-A84B-462B-B2AC-A4389BA785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243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D9C49-6077-4A8F-88C4-297ED46F5AFF}" type="slidenum">
              <a:rPr lang="ko-KR" altLang="en-US" smtClean="0">
                <a:solidFill>
                  <a:prstClr val="black"/>
                </a:solidFill>
              </a:rPr>
              <a:pPr/>
              <a:t>0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208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466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287051" y="775422"/>
            <a:ext cx="9367839" cy="752475"/>
          </a:xfrm>
          <a:prstGeom prst="rect">
            <a:avLst/>
          </a:prstGeom>
        </p:spPr>
        <p:txBody>
          <a:bodyPr/>
          <a:lstStyle>
            <a:lvl1pPr marL="0" indent="0">
              <a:defRPr sz="1800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737183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905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425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cnStamp_ID_3" hidden="1"/>
          <p:cNvSpPr/>
          <p:nvPr userDrawn="1">
            <p:custDataLst>
              <p:tags r:id="rId6"/>
            </p:custDataLst>
          </p:nvPr>
        </p:nvSpPr>
        <p:spPr bwMode="gray">
          <a:xfrm>
            <a:off x="8959850" y="1518443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25399" rIns="0" bIns="25399" numCol="1" rtlCol="0" anchor="t" anchorCtr="0" compatLnSpc="1">
            <a:prstTxWarp prst="textNoShape">
              <a:avLst/>
            </a:prstTxWarp>
            <a:spAutoFit/>
          </a:bodyPr>
          <a:lstStyle/>
          <a:p>
            <a:pPr algn="r" defTabSz="914347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400" b="1" dirty="0">
                <a:solidFill>
                  <a:srgbClr val="000000"/>
                </a:solidFill>
                <a:latin typeface="Arial" charset="0"/>
                <a:ea typeface="맑은 고딕" pitchFamily="50" charset="-127"/>
              </a:rPr>
              <a:t>MASTER STAMP</a:t>
            </a:r>
          </a:p>
        </p:txBody>
      </p:sp>
      <p:cxnSp>
        <p:nvCxnSpPr>
          <p:cNvPr id="4" name="AcnStpConnector_ID_4" hidden="1"/>
          <p:cNvCxnSpPr>
            <a:stCxn id="3" idx="2"/>
            <a:endCxn id="3" idx="0"/>
          </p:cNvCxnSpPr>
          <p:nvPr userDrawn="1">
            <p:custDataLst>
              <p:tags r:id="rId7"/>
            </p:custDataLst>
          </p:nvPr>
        </p:nvCxnSpPr>
        <p:spPr bwMode="gray">
          <a:xfrm rot="5400000" flipH="1" flipV="1">
            <a:off x="8959850" y="1518444"/>
            <a:ext cx="1588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AcnStpConnector_ID_5" hidden="1"/>
          <p:cNvCxnSpPr>
            <a:stCxn id="3" idx="4"/>
            <a:endCxn id="3" idx="6"/>
          </p:cNvCxnSpPr>
          <p:nvPr userDrawn="1">
            <p:custDataLst>
              <p:tags r:id="rId8"/>
            </p:custDataLst>
          </p:nvPr>
        </p:nvCxnSpPr>
        <p:spPr bwMode="gray">
          <a:xfrm rot="5400000">
            <a:off x="8959850" y="1518444"/>
            <a:ext cx="1588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1" descr="PPT-A3.jpg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906000" cy="614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04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8" r:id="rId3"/>
    <p:sldLayoutId id="2147483669" r:id="rId4"/>
  </p:sldLayoutIdLst>
  <p:hf sldNum="0"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000000"/>
          </a:solidFill>
          <a:latin typeface="+mn-ea"/>
          <a:ea typeface="+mn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5pPr>
      <a:lvl6pPr marL="457127" algn="l" rtl="0" fontAlgn="base" latinLnBrk="1">
        <a:spcBef>
          <a:spcPct val="0"/>
        </a:spcBef>
        <a:spcAft>
          <a:spcPct val="0"/>
        </a:spcAft>
        <a:defRPr kumimoji="1" sz="1400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6pPr>
      <a:lvl7pPr marL="914251" algn="l" rtl="0" fontAlgn="base" latinLnBrk="1">
        <a:spcBef>
          <a:spcPct val="0"/>
        </a:spcBef>
        <a:spcAft>
          <a:spcPct val="0"/>
        </a:spcAft>
        <a:defRPr kumimoji="1" sz="1400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7pPr>
      <a:lvl8pPr marL="1371378" algn="l" rtl="0" fontAlgn="base" latinLnBrk="1">
        <a:spcBef>
          <a:spcPct val="0"/>
        </a:spcBef>
        <a:spcAft>
          <a:spcPct val="0"/>
        </a:spcAft>
        <a:defRPr kumimoji="1" sz="1400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8pPr>
      <a:lvl9pPr marL="1828503" algn="l" rtl="0" fontAlgn="base" latinLnBrk="1">
        <a:spcBef>
          <a:spcPct val="0"/>
        </a:spcBef>
        <a:spcAft>
          <a:spcPct val="0"/>
        </a:spcAft>
        <a:defRPr kumimoji="1" sz="1400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9pPr>
    </p:titleStyle>
    <p:bodyStyle>
      <a:lvl1pPr marL="342397" indent="-342397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kumimoji="1" sz="1600" b="1">
          <a:solidFill>
            <a:srgbClr val="000000"/>
          </a:solidFill>
          <a:latin typeface="+mn-ea"/>
          <a:ea typeface="+mn-ea"/>
          <a:cs typeface="+mn-cs"/>
        </a:defRPr>
      </a:lvl1pPr>
      <a:lvl2pPr marL="669709" indent="-224745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Char char="•"/>
        <a:defRPr kumimoji="1" sz="1400">
          <a:solidFill>
            <a:srgbClr val="000000"/>
          </a:solidFill>
          <a:latin typeface="Arial" charset="0"/>
          <a:ea typeface="굴림" pitchFamily="50" charset="-127"/>
          <a:cs typeface="+mn-cs"/>
        </a:defRPr>
      </a:lvl2pPr>
      <a:lvl3pPr marL="1075458" indent="-22625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kumimoji="1" sz="1400">
          <a:solidFill>
            <a:srgbClr val="000000"/>
          </a:solidFill>
          <a:latin typeface="Arial" charset="0"/>
          <a:ea typeface="굴림" pitchFamily="50" charset="-127"/>
          <a:cs typeface="+mn-cs"/>
        </a:defRPr>
      </a:lvl3pPr>
      <a:lvl4pPr marL="1482713" indent="-227761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400">
          <a:solidFill>
            <a:schemeClr val="tx1"/>
          </a:solidFill>
          <a:latin typeface="Arial" charset="0"/>
          <a:ea typeface="굴림" pitchFamily="50" charset="-127"/>
          <a:cs typeface="+mn-cs"/>
        </a:defRPr>
      </a:lvl4pPr>
      <a:lvl5pPr marL="1891477" indent="-227761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400">
          <a:solidFill>
            <a:schemeClr val="tx1"/>
          </a:solidFill>
          <a:latin typeface="Arial" charset="0"/>
          <a:ea typeface="굴림" pitchFamily="50" charset="-127"/>
          <a:cs typeface="+mn-cs"/>
        </a:defRPr>
      </a:lvl5pPr>
      <a:lvl6pPr marL="2261821" indent="-228562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400">
          <a:solidFill>
            <a:schemeClr val="tx1"/>
          </a:solidFill>
          <a:latin typeface="Arial" charset="0"/>
          <a:ea typeface="굴림" pitchFamily="50" charset="-127"/>
          <a:cs typeface="+mn-cs"/>
        </a:defRPr>
      </a:lvl6pPr>
      <a:lvl7pPr marL="2718946" indent="-228562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400">
          <a:solidFill>
            <a:schemeClr val="tx1"/>
          </a:solidFill>
          <a:latin typeface="Arial" charset="0"/>
          <a:ea typeface="굴림" pitchFamily="50" charset="-127"/>
          <a:cs typeface="+mn-cs"/>
        </a:defRPr>
      </a:lvl7pPr>
      <a:lvl8pPr marL="3176072" indent="-228562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400">
          <a:solidFill>
            <a:schemeClr val="tx1"/>
          </a:solidFill>
          <a:latin typeface="Arial" charset="0"/>
          <a:ea typeface="굴림" pitchFamily="50" charset="-127"/>
          <a:cs typeface="+mn-cs"/>
        </a:defRPr>
      </a:lvl8pPr>
      <a:lvl9pPr marL="3633198" indent="-228562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400">
          <a:solidFill>
            <a:schemeClr val="tx1"/>
          </a:solidFill>
          <a:latin typeface="Arial" charset="0"/>
          <a:ea typeface="굴림" pitchFamily="50" charset="-127"/>
          <a:cs typeface="+mn-cs"/>
        </a:defRPr>
      </a:lvl9pPr>
    </p:bodyStyle>
    <p:otherStyle>
      <a:defPPr>
        <a:defRPr lang="ko-KR"/>
      </a:defPPr>
      <a:lvl1pPr marL="0" algn="l" defTabSz="91425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7" algn="l" defTabSz="91425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1" algn="l" defTabSz="91425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78" algn="l" defTabSz="91425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03" algn="l" defTabSz="91425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29" algn="l" defTabSz="91425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54" algn="l" defTabSz="91425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81" algn="l" defTabSz="91425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06" algn="l" defTabSz="91425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35864" y="163151"/>
            <a:ext cx="55531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rgbClr val="000000"/>
                </a:solidFill>
              </a:rPr>
              <a:t>청년 </a:t>
            </a:r>
            <a:r>
              <a:rPr lang="en-US" altLang="ko-KR" sz="2400" b="1" dirty="0" err="1">
                <a:solidFill>
                  <a:srgbClr val="000000"/>
                </a:solidFill>
              </a:rPr>
              <a:t>AI·Big</a:t>
            </a:r>
            <a:r>
              <a:rPr lang="en-US" altLang="ko-KR" sz="2400" b="1" dirty="0">
                <a:solidFill>
                  <a:srgbClr val="000000"/>
                </a:solidFill>
              </a:rPr>
              <a:t> Data </a:t>
            </a:r>
            <a:r>
              <a:rPr lang="ko-KR" altLang="en-US" sz="2400" b="1" dirty="0">
                <a:solidFill>
                  <a:srgbClr val="000000"/>
                </a:solidFill>
              </a:rPr>
              <a:t>아카데미 </a:t>
            </a:r>
            <a:r>
              <a:rPr lang="ko-KR" altLang="en-US" sz="2400" b="1" dirty="0" err="1">
                <a:solidFill>
                  <a:srgbClr val="000000"/>
                </a:solidFill>
              </a:rPr>
              <a:t>공결신청서</a:t>
            </a:r>
            <a:endParaRPr lang="ko-KR" altLang="en-US" sz="2400" b="1" dirty="0">
              <a:solidFill>
                <a:srgbClr val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7639050" y="361950"/>
            <a:ext cx="211455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rtlCol="0">
            <a:spAutoFit/>
          </a:bodyPr>
          <a:lstStyle/>
          <a:p>
            <a:pPr marL="88900" indent="-88900" algn="r">
              <a:spcBef>
                <a:spcPct val="20000"/>
              </a:spcBef>
            </a:pPr>
            <a:r>
              <a:rPr lang="ko-KR" altLang="en-US" sz="1400" b="1" dirty="0" err="1">
                <a:solidFill>
                  <a:schemeClr val="bg1"/>
                </a:solidFill>
                <a:latin typeface="+mn-ea"/>
                <a:ea typeface="+mn-ea"/>
              </a:rPr>
              <a:t>포스코인재창조원</a:t>
            </a:r>
            <a:endParaRPr lang="ko-KR" altLang="en-US" sz="1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495300" y="1260665"/>
            <a:ext cx="9119755" cy="43704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altLang="ko-KR" sz="1400" dirty="0">
                <a:latin typeface="+mn-ea"/>
                <a:ea typeface="+mn-ea"/>
              </a:rPr>
              <a:t>1. </a:t>
            </a:r>
            <a:r>
              <a:rPr lang="ko-KR" altLang="en-US" sz="1400" dirty="0">
                <a:latin typeface="+mn-ea"/>
                <a:ea typeface="+mn-ea"/>
              </a:rPr>
              <a:t>성  명 </a:t>
            </a:r>
            <a:r>
              <a:rPr lang="en-US" altLang="ko-KR" sz="1400" dirty="0">
                <a:latin typeface="+mn-ea"/>
                <a:ea typeface="+mn-ea"/>
              </a:rPr>
              <a:t>: 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endParaRPr lang="en-US" altLang="ko-KR" sz="1400" dirty="0">
              <a:latin typeface="+mn-ea"/>
              <a:ea typeface="+mn-ea"/>
            </a:endParaRPr>
          </a:p>
          <a:p>
            <a:pPr marL="88900" indent="-88900" algn="l">
              <a:spcBef>
                <a:spcPts val="600"/>
              </a:spcBef>
              <a:spcAft>
                <a:spcPts val="600"/>
              </a:spcAft>
            </a:pPr>
            <a:r>
              <a:rPr lang="en-US" altLang="ko-KR" sz="1400" dirty="0">
                <a:latin typeface="+mn-ea"/>
              </a:rPr>
              <a:t>2. </a:t>
            </a:r>
            <a:r>
              <a:rPr lang="ko-KR" altLang="en-US" sz="1400" dirty="0">
                <a:latin typeface="+mn-ea"/>
              </a:rPr>
              <a:t>기  수 </a:t>
            </a:r>
            <a:r>
              <a:rPr lang="en-US" altLang="ko-KR" sz="1400">
                <a:latin typeface="+mn-ea"/>
              </a:rPr>
              <a:t>: </a:t>
            </a:r>
            <a:r>
              <a:rPr lang="en-US" altLang="ko-KR" sz="1400" smtClean="0">
                <a:latin typeface="+mn-ea"/>
              </a:rPr>
              <a:t>27</a:t>
            </a:r>
            <a:r>
              <a:rPr lang="ko-KR" altLang="en-US" sz="1400" smtClean="0">
                <a:latin typeface="+mn-ea"/>
              </a:rPr>
              <a:t>기 </a:t>
            </a:r>
            <a:r>
              <a:rPr lang="en-US" altLang="ko-KR" sz="1400">
                <a:latin typeface="+mn-ea"/>
              </a:rPr>
              <a:t>(</a:t>
            </a:r>
            <a:r>
              <a:rPr lang="en-US" altLang="ko-KR" sz="1400" smtClean="0">
                <a:latin typeface="+mn-ea"/>
              </a:rPr>
              <a:t>’24</a:t>
            </a:r>
            <a:r>
              <a:rPr lang="ko-KR" altLang="en-US" sz="1400" smtClean="0">
                <a:latin typeface="+mn-ea"/>
              </a:rPr>
              <a:t>년</a:t>
            </a:r>
            <a:r>
              <a:rPr lang="en-US" altLang="ko-KR" sz="1400" smtClean="0">
                <a:latin typeface="+mn-ea"/>
              </a:rPr>
              <a:t>-3</a:t>
            </a:r>
            <a:r>
              <a:rPr lang="ko-KR" altLang="en-US" sz="1400" smtClean="0">
                <a:latin typeface="+mn-ea"/>
              </a:rPr>
              <a:t>차</a:t>
            </a:r>
            <a:r>
              <a:rPr lang="en-US" altLang="ko-KR" sz="1400" dirty="0">
                <a:latin typeface="+mn-ea"/>
              </a:rPr>
              <a:t>)</a:t>
            </a:r>
          </a:p>
          <a:p>
            <a:pPr marL="88900" indent="-88900" algn="l">
              <a:spcBef>
                <a:spcPts val="600"/>
              </a:spcBef>
              <a:spcAft>
                <a:spcPts val="600"/>
              </a:spcAft>
            </a:pPr>
            <a:endParaRPr lang="en-US" altLang="ko-KR" sz="1400" dirty="0">
              <a:latin typeface="+mn-ea"/>
            </a:endParaRPr>
          </a:p>
          <a:p>
            <a:pPr marL="88900" indent="-88900" algn="l">
              <a:spcBef>
                <a:spcPts val="600"/>
              </a:spcBef>
              <a:spcAft>
                <a:spcPts val="600"/>
              </a:spcAft>
            </a:pPr>
            <a:r>
              <a:rPr lang="en-US" altLang="ko-KR" sz="1400" dirty="0">
                <a:latin typeface="+mn-ea"/>
                <a:ea typeface="+mn-ea"/>
              </a:rPr>
              <a:t>3. </a:t>
            </a:r>
            <a:r>
              <a:rPr lang="ko-KR" altLang="en-US" sz="1400" dirty="0" err="1">
                <a:latin typeface="+mn-ea"/>
                <a:ea typeface="+mn-ea"/>
              </a:rPr>
              <a:t>공결일시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: </a:t>
            </a:r>
          </a:p>
          <a:p>
            <a:pPr marL="88900" indent="-88900" algn="l">
              <a:spcBef>
                <a:spcPts val="600"/>
              </a:spcBef>
              <a:spcAft>
                <a:spcPts val="600"/>
              </a:spcAft>
            </a:pPr>
            <a:endParaRPr lang="en-US" altLang="ko-KR" sz="1400" dirty="0">
              <a:latin typeface="+mn-ea"/>
              <a:ea typeface="+mn-ea"/>
            </a:endParaRPr>
          </a:p>
          <a:p>
            <a:pPr marL="88900" indent="-88900" algn="l">
              <a:spcBef>
                <a:spcPts val="600"/>
              </a:spcBef>
              <a:spcAft>
                <a:spcPts val="600"/>
              </a:spcAft>
            </a:pPr>
            <a:r>
              <a:rPr lang="en-US" altLang="ko-KR" sz="1400" dirty="0">
                <a:latin typeface="+mn-ea"/>
              </a:rPr>
              <a:t>4. </a:t>
            </a:r>
            <a:r>
              <a:rPr lang="ko-KR" altLang="en-US" sz="1400" dirty="0">
                <a:latin typeface="+mn-ea"/>
              </a:rPr>
              <a:t>사  유 </a:t>
            </a:r>
            <a:r>
              <a:rPr lang="en-US" altLang="ko-KR" sz="1400" dirty="0">
                <a:latin typeface="+mn-ea"/>
              </a:rPr>
              <a:t>: </a:t>
            </a:r>
          </a:p>
          <a:p>
            <a:pPr marL="88900" indent="-88900" algn="l">
              <a:spcBef>
                <a:spcPts val="600"/>
              </a:spcBef>
              <a:spcAft>
                <a:spcPts val="600"/>
              </a:spcAft>
            </a:pPr>
            <a:endParaRPr lang="en-US" altLang="ko-KR" sz="1400" dirty="0">
              <a:latin typeface="+mn-ea"/>
              <a:ea typeface="+mn-ea"/>
            </a:endParaRPr>
          </a:p>
          <a:p>
            <a:pPr marL="88900" indent="-88900" algn="l">
              <a:spcBef>
                <a:spcPts val="600"/>
              </a:spcBef>
              <a:spcAft>
                <a:spcPts val="600"/>
              </a:spcAft>
            </a:pPr>
            <a:endParaRPr lang="en-US" altLang="ko-KR" sz="1400" dirty="0">
              <a:latin typeface="+mn-ea"/>
              <a:ea typeface="+mn-ea"/>
            </a:endParaRPr>
          </a:p>
          <a:p>
            <a:pPr marL="88900" indent="-88900">
              <a:spcBef>
                <a:spcPts val="600"/>
              </a:spcBef>
              <a:spcAft>
                <a:spcPts val="600"/>
              </a:spcAft>
            </a:pPr>
            <a:endParaRPr lang="en-US" altLang="ko-KR" sz="1400" dirty="0">
              <a:latin typeface="+mn-ea"/>
              <a:ea typeface="+mn-ea"/>
            </a:endParaRPr>
          </a:p>
          <a:p>
            <a:pPr marL="88900" indent="-88900">
              <a:spcBef>
                <a:spcPts val="600"/>
              </a:spcBef>
              <a:spcAft>
                <a:spcPts val="600"/>
              </a:spcAft>
            </a:pPr>
            <a:r>
              <a:rPr lang="ko-KR" altLang="en-US" sz="1400" dirty="0">
                <a:latin typeface="+mn-ea"/>
                <a:ea typeface="+mn-ea"/>
              </a:rPr>
              <a:t>                                                                                                       신청일 </a:t>
            </a:r>
            <a:r>
              <a:rPr lang="en-US" altLang="ko-KR" sz="1400">
                <a:latin typeface="+mn-ea"/>
                <a:ea typeface="+mn-ea"/>
              </a:rPr>
              <a:t>: </a:t>
            </a:r>
            <a:r>
              <a:rPr lang="en-US" altLang="ko-KR" sz="1400" smtClean="0">
                <a:latin typeface="+mn-ea"/>
                <a:ea typeface="+mn-ea"/>
              </a:rPr>
              <a:t>2024.     </a:t>
            </a:r>
            <a:r>
              <a:rPr lang="en-US" altLang="ko-KR" sz="1400" dirty="0">
                <a:latin typeface="+mn-ea"/>
                <a:ea typeface="+mn-ea"/>
              </a:rPr>
              <a:t>.        .      </a:t>
            </a:r>
          </a:p>
          <a:p>
            <a:pPr marL="88900" indent="-88900">
              <a:spcBef>
                <a:spcPts val="600"/>
              </a:spcBef>
              <a:spcAft>
                <a:spcPts val="600"/>
              </a:spcAft>
            </a:pPr>
            <a:r>
              <a:rPr lang="en-US" altLang="ko-KR" sz="1400" dirty="0">
                <a:latin typeface="+mn-ea"/>
              </a:rPr>
              <a:t>                                                                                                       </a:t>
            </a:r>
            <a:r>
              <a:rPr lang="ko-KR" altLang="en-US" sz="1400" dirty="0">
                <a:latin typeface="+mn-ea"/>
              </a:rPr>
              <a:t>성  명 </a:t>
            </a:r>
            <a:r>
              <a:rPr lang="en-US" altLang="ko-KR" sz="1400" dirty="0">
                <a:latin typeface="+mn-ea"/>
              </a:rPr>
              <a:t>:                     (</a:t>
            </a:r>
            <a:r>
              <a:rPr lang="ko-KR" altLang="en-US" sz="1400" dirty="0">
                <a:latin typeface="+mn-ea"/>
              </a:rPr>
              <a:t>서명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01596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11-07-10 오후 11:51: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11-07-10 오후 11:51: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11-07-10 오후 11:51:15"/>
</p:tagLst>
</file>

<file path=ppt/theme/theme1.xml><?xml version="1.0" encoding="utf-8"?>
<a:theme xmlns:a="http://schemas.openxmlformats.org/drawingml/2006/main" name="20_Standarddesign">
  <a:themeElements>
    <a:clrScheme name="7_Standarddesign 14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83C2E5"/>
      </a:accent1>
      <a:accent2>
        <a:srgbClr val="D6EBF6"/>
      </a:accent2>
      <a:accent3>
        <a:srgbClr val="FFFFFF"/>
      </a:accent3>
      <a:accent4>
        <a:srgbClr val="000000"/>
      </a:accent4>
      <a:accent5>
        <a:srgbClr val="C1DDF0"/>
      </a:accent5>
      <a:accent6>
        <a:srgbClr val="C2D5DF"/>
      </a:accent6>
      <a:hlink>
        <a:srgbClr val="288FC8"/>
      </a:hlink>
      <a:folHlink>
        <a:srgbClr val="006699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bg1">
              <a:lumMod val="65000"/>
            </a:schemeClr>
          </a:solidFill>
          <a:prstDash val="dash"/>
        </a:ln>
      </a:spPr>
      <a:bodyPr wrap="square">
        <a:spAutoFit/>
      </a:bodyPr>
      <a:lstStyle>
        <a:defPPr>
          <a:lnSpc>
            <a:spcPct val="150000"/>
          </a:lnSpc>
          <a:defRPr sz="1100" kern="100" smtClean="0">
            <a:solidFill>
              <a:srgbClr val="000000"/>
            </a:solidFill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맑은 고딕" pitchFamily="50" charset="-127"/>
          </a:defRPr>
        </a:defPPr>
      </a:lstStyle>
    </a:lnDef>
    <a:txDef>
      <a:spPr bwMode="auto">
        <a:noFill/>
        <a:ln w="9525" algn="ctr">
          <a:noFill/>
          <a:miter lim="800000"/>
          <a:headEnd/>
          <a:tailEnd/>
        </a:ln>
        <a:effectLst>
          <a:prstShdw prst="shdw17" dist="17961" dir="2700000">
            <a:schemeClr val="accent1">
              <a:gamma/>
              <a:shade val="60000"/>
              <a:invGamma/>
            </a:schemeClr>
          </a:prstShdw>
        </a:effectLst>
      </a:spPr>
      <a:bodyPr>
        <a:spAutoFit/>
      </a:bodyPr>
      <a:lstStyle>
        <a:defPPr marL="88900" indent="-88900" algn="l">
          <a:spcBef>
            <a:spcPct val="20000"/>
          </a:spcBef>
          <a:defRPr dirty="0" smtClean="0">
            <a:latin typeface="+mn-ea"/>
            <a:ea typeface="+mn-ea"/>
          </a:defRPr>
        </a:defPPr>
      </a:lstStyle>
    </a:txDef>
  </a:objectDefaults>
  <a:extraClrSchemeLst>
    <a:extraClrScheme>
      <a:clrScheme name="7_Standarddesign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2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CC66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AE2B8"/>
        </a:accent5>
        <a:accent6>
          <a:srgbClr val="2DB9B9"/>
        </a:accent6>
        <a:hlink>
          <a:srgbClr val="FF9433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3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CCCC"/>
        </a:accent1>
        <a:accent2>
          <a:srgbClr val="00CC66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00B95C"/>
        </a:accent6>
        <a:hlink>
          <a:srgbClr val="FF9433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4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0066"/>
        </a:accent1>
        <a:accent2>
          <a:srgbClr val="A50021"/>
        </a:accent2>
        <a:accent3>
          <a:srgbClr val="FFFFFF"/>
        </a:accent3>
        <a:accent4>
          <a:srgbClr val="000000"/>
        </a:accent4>
        <a:accent5>
          <a:srgbClr val="AAAAB8"/>
        </a:accent5>
        <a:accent6>
          <a:srgbClr val="95001D"/>
        </a:accent6>
        <a:hlink>
          <a:srgbClr val="006600"/>
        </a:hlink>
        <a:folHlink>
          <a:srgbClr val="AF9C5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5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A50021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005C"/>
        </a:accent6>
        <a:hlink>
          <a:srgbClr val="AF9C53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6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CC33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5C00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7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33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ADCA"/>
        </a:accent5>
        <a:accent6>
          <a:srgbClr val="E7B900"/>
        </a:accent6>
        <a:hlink>
          <a:srgbClr val="33CC33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8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807C00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C0BFAA"/>
        </a:accent5>
        <a:accent6>
          <a:srgbClr val="002D5C"/>
        </a:accent6>
        <a:hlink>
          <a:srgbClr val="9933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9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6699FF"/>
        </a:accent1>
        <a:accent2>
          <a:srgbClr val="993366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8A2D5C"/>
        </a:accent6>
        <a:hlink>
          <a:srgbClr val="FF9400"/>
        </a:hlink>
        <a:folHlink>
          <a:srgbClr val="807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10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6694FF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5C86E7"/>
        </a:accent6>
        <a:hlink>
          <a:srgbClr val="0043D8"/>
        </a:hlink>
        <a:folHlink>
          <a:srgbClr val="3D70B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11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C3EBFB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B0D5E3"/>
        </a:accent6>
        <a:hlink>
          <a:srgbClr val="4A8BEA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12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C3EBFB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B0D5E3"/>
        </a:accent6>
        <a:hlink>
          <a:srgbClr val="2674E6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3C2E5"/>
        </a:accent1>
        <a:accent2>
          <a:srgbClr val="D6EBF6"/>
        </a:accent2>
        <a:accent3>
          <a:srgbClr val="FFFFFF"/>
        </a:accent3>
        <a:accent4>
          <a:srgbClr val="000000"/>
        </a:accent4>
        <a:accent5>
          <a:srgbClr val="C1DDF0"/>
        </a:accent5>
        <a:accent6>
          <a:srgbClr val="C2D5DF"/>
        </a:accent6>
        <a:hlink>
          <a:srgbClr val="288FC8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1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83C2E5"/>
        </a:accent1>
        <a:accent2>
          <a:srgbClr val="D6EBF6"/>
        </a:accent2>
        <a:accent3>
          <a:srgbClr val="FFFFFF"/>
        </a:accent3>
        <a:accent4>
          <a:srgbClr val="000000"/>
        </a:accent4>
        <a:accent5>
          <a:srgbClr val="C1DDF0"/>
        </a:accent5>
        <a:accent6>
          <a:srgbClr val="C2D5DF"/>
        </a:accent6>
        <a:hlink>
          <a:srgbClr val="288FC8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21315</TotalTime>
  <Words>49</Words>
  <Application>Microsoft Office PowerPoint</Application>
  <PresentationFormat>A4 용지(210x297mm)</PresentationFormat>
  <Paragraphs>15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굴림</vt:lpstr>
      <vt:lpstr>맑은 고딕</vt:lpstr>
      <vt:lpstr>Arial</vt:lpstr>
      <vt:lpstr>20_Standarddesign</vt:lpstr>
      <vt:lpstr>PowerPoint 프레젠테이션</vt:lpstr>
    </vt:vector>
  </TitlesOfParts>
  <Company>posco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poscouser</dc:creator>
  <cp:lastModifiedBy>change2024</cp:lastModifiedBy>
  <cp:revision>3935</cp:revision>
  <cp:lastPrinted>2019-04-06T00:46:41Z</cp:lastPrinted>
  <dcterms:created xsi:type="dcterms:W3CDTF">2018-06-01T04:08:20Z</dcterms:created>
  <dcterms:modified xsi:type="dcterms:W3CDTF">2024-07-19T02:53:00Z</dcterms:modified>
</cp:coreProperties>
</file>