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259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C95AC-EB20-493B-9503-BF62D47CC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CC27DA-9AE2-4DAA-8C90-8CB9CAF8C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6F381F-5283-4035-977E-56A1487D5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0B98-216B-4896-973A-E71ACB462BB6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C084A-BB1B-48AA-AC35-FE1AD86F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65917-5E61-42B6-A596-819AF13C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065-277F-4815-83D2-5AD6411D3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64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278BE-D309-4491-9DB4-4024234B7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757105-0218-4B97-B4B8-BA9C199C6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A19307-0393-45D5-8CBB-93F3D6CF5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0B98-216B-4896-973A-E71ACB462BB6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181CC-DC6D-4769-AC08-84E8B08F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B40E-FA17-4922-B256-8B8556616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065-277F-4815-83D2-5AD6411D3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4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599CD5-8D88-4228-9F38-0C54C3CF3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F7D457-8D4C-466A-B2EA-06A8111A4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05917-D3E2-441C-A7C6-37E8F323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0B98-216B-4896-973A-E71ACB462BB6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A7766-8757-4818-9338-37C1EE6FE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EBD31-27DB-4EC0-893D-F800F068D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065-277F-4815-83D2-5AD6411D3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89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D8558-17BD-4BE6-A851-A7C7C30DA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38A38D-D313-478C-8661-6B9D03017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887E1-0878-425A-9783-B27863137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0B98-216B-4896-973A-E71ACB462BB6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A81E90-97AF-410A-B7F4-867A0C8EF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FB548-E13B-4AF5-B010-9ED3DAD4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065-277F-4815-83D2-5AD6411D3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52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B740A-4260-4A2F-8067-B2B6BA1D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25912F-9A78-403F-A2B3-1BE0E634D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0DE7F-A2E1-412F-BB7B-D032173FE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0B98-216B-4896-973A-E71ACB462BB6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E9927B-C643-413E-9ACC-A9AEBAEB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1A5557-C835-40CE-A2D9-E4649E13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065-277F-4815-83D2-5AD6411D3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08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738D1-EA68-4CEE-AE02-EEB17692D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4A72C6-B866-49C1-AFB7-5719B573A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945A7B-CC22-4DF3-B4EC-137DBC4D1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DF84B9-8343-45B3-ABF9-488E15DF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0B98-216B-4896-973A-E71ACB462BB6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036D56-61CE-4D4A-A06A-B2757C2CD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C5120A-9C3D-49FD-8AEC-0B1AB2D7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065-277F-4815-83D2-5AD6411D3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49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9700E-812A-4792-AB31-0445A4893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F6FAE0-EF63-4699-BACE-4612964A2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16A9E5-2AB3-4F16-BB41-EF08ADF9B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3CE35-62D8-4C60-AD10-29D1938F4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155888-33E6-4B48-9178-AAA970523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98FBF2-33D1-44F8-B412-853098FD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0B98-216B-4896-973A-E71ACB462BB6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4701D6-2407-4B48-8729-716E6CA54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F38FD9-E474-4891-A4FE-05234FEE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065-277F-4815-83D2-5AD6411D3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52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8171C-DD0F-40EC-B6A8-AE01844C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C677A2-85E7-4085-B6BE-CA7C754F1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0B98-216B-4896-973A-E71ACB462BB6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357194-1652-4A27-96DF-405C2695E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44AFAB-B7E4-49C7-B8E7-E07BB7CD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065-277F-4815-83D2-5AD6411D3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35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95B717-D4A2-4A6D-886F-C228225F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0B98-216B-4896-973A-E71ACB462BB6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621983-DE25-4DD2-8D26-A93BF253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AA10BC-F521-4BE6-959F-5A98421B9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065-277F-4815-83D2-5AD6411D3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A0AF5-10B0-4AA6-8996-EE8891DE6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B7E910-A376-48B1-A694-88FE04B49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997806-5557-4C8C-B587-FFF1072CA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D910DE-4C00-4976-861A-B14D2A32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0B98-216B-4896-973A-E71ACB462BB6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561734-D120-47A8-9820-A2421C199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E463D6-CD00-41D5-A695-F46322CE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065-277F-4815-83D2-5AD6411D3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14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E689E-045F-46BC-9F55-5158A93F6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23165E-96B2-4289-85D0-92FC096E2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CF4ED8-F270-4604-83AA-980FA3B3D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94C124-4FEB-4071-8895-969628294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0B98-216B-4896-973A-E71ACB462BB6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C053DF-F3AB-4A86-9A1C-5239F199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C7CC3E-97E2-419A-940D-8971B707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065-277F-4815-83D2-5AD6411D3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4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591D00-9736-4F8A-981C-4BC8EEC30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8EFD32-4230-45D2-A83B-9140239AB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69F472-6F62-4C44-BCBE-FA5FC79D2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D0B98-216B-4896-973A-E71ACB462BB6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137CD7-9429-4309-BE08-9A7B30923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860886-F841-4889-9CCE-01051414A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4F065-277F-4815-83D2-5AD6411D3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28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65744A-7C52-4B47-B355-D84465AA7DB6}"/>
              </a:ext>
            </a:extLst>
          </p:cNvPr>
          <p:cNvSpPr txBox="1"/>
          <p:nvPr/>
        </p:nvSpPr>
        <p:spPr>
          <a:xfrm>
            <a:off x="247136" y="996794"/>
            <a:ext cx="1181305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 err="1"/>
              <a:t>graphviz</a:t>
            </a:r>
            <a:endParaRPr lang="en-US" altLang="ko-KR" sz="1600" b="1" dirty="0"/>
          </a:p>
          <a:p>
            <a:r>
              <a:rPr lang="ko-KR" altLang="en-US" sz="1600" dirty="0"/>
              <a:t>: 확장자 .</a:t>
            </a:r>
            <a:r>
              <a:rPr lang="ko-KR" altLang="en-US" sz="1600" dirty="0" err="1"/>
              <a:t>dot</a:t>
            </a:r>
            <a:r>
              <a:rPr lang="ko-KR" altLang="en-US" sz="1600" dirty="0"/>
              <a:t> 파일을 불러오기 위한 패키지(의사결정나무 모델 그래프를 .</a:t>
            </a:r>
            <a:r>
              <a:rPr lang="ko-KR" altLang="en-US" sz="1600" dirty="0" err="1"/>
              <a:t>dot</a:t>
            </a:r>
            <a:r>
              <a:rPr lang="ko-KR" altLang="en-US" sz="1600" dirty="0"/>
              <a:t> 파일로 저장)</a:t>
            </a:r>
          </a:p>
          <a:p>
            <a:endParaRPr lang="ko-KR" altLang="en-US" sz="1600" dirty="0"/>
          </a:p>
          <a:p>
            <a:r>
              <a:rPr lang="en-US" altLang="ko-KR" sz="1600" dirty="0"/>
              <a:t>1. </a:t>
            </a:r>
            <a:r>
              <a:rPr lang="ko-KR" altLang="en-US" sz="1600" dirty="0"/>
              <a:t>https://graphviz.gitlab.io/_pages/Download/Download_windows.html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windows</a:t>
            </a:r>
            <a:r>
              <a:rPr lang="ko-KR" altLang="en-US" sz="1600" dirty="0"/>
              <a:t>&gt; </a:t>
            </a:r>
            <a:r>
              <a:rPr lang="ko-KR" altLang="en-US" sz="1600" dirty="0" err="1"/>
              <a:t>stable</a:t>
            </a:r>
            <a:r>
              <a:rPr lang="ko-KR" altLang="en-US" sz="1600" dirty="0"/>
              <a:t> 2.38 Windows </a:t>
            </a:r>
            <a:r>
              <a:rPr lang="ko-KR" altLang="en-US" sz="1600" dirty="0" err="1"/>
              <a:t>install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packages</a:t>
            </a:r>
            <a:r>
              <a:rPr lang="ko-KR" altLang="en-US" sz="1600" dirty="0"/>
              <a:t> &gt; grapphviiz-2.38.msi &gt; </a:t>
            </a:r>
            <a:r>
              <a:rPr lang="ko-KR" altLang="en-US" sz="1600" dirty="0" err="1"/>
              <a:t>open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when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done</a:t>
            </a:r>
            <a:endParaRPr lang="en-US" altLang="ko-KR" sz="1600" dirty="0"/>
          </a:p>
          <a:p>
            <a:r>
              <a:rPr lang="en-US" altLang="ko-KR" sz="1600" dirty="0"/>
              <a:t>    =&gt; </a:t>
            </a:r>
            <a:r>
              <a:rPr lang="ko-KR" altLang="en-US" sz="1600" dirty="0"/>
              <a:t>버전은 계속 갱신되고 업데이트 됨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2. Anaconda3 </a:t>
            </a:r>
            <a:r>
              <a:rPr lang="ko-KR" altLang="en-US" sz="1600" dirty="0"/>
              <a:t>프롬프트에 설치</a:t>
            </a:r>
          </a:p>
          <a:p>
            <a:r>
              <a:rPr lang="ko-KR" altLang="en-US" sz="1600" dirty="0"/>
              <a:t>   </a:t>
            </a:r>
            <a:r>
              <a:rPr lang="en-US" altLang="ko-KR" sz="1600" dirty="0"/>
              <a:t>pip install </a:t>
            </a:r>
            <a:r>
              <a:rPr lang="en-US" altLang="ko-KR" sz="1600" dirty="0" err="1"/>
              <a:t>graphviz</a:t>
            </a:r>
            <a:endParaRPr lang="en-US" altLang="ko-KR" sz="1600" dirty="0"/>
          </a:p>
          <a:p>
            <a:r>
              <a:rPr lang="en-US" altLang="ko-KR" sz="1600" dirty="0"/>
              <a:t>   </a:t>
            </a:r>
            <a:r>
              <a:rPr lang="en-US" altLang="ko-KR" sz="1600" dirty="0" err="1"/>
              <a:t>conda</a:t>
            </a:r>
            <a:r>
              <a:rPr lang="en-US" altLang="ko-KR" sz="1600" dirty="0"/>
              <a:t> install </a:t>
            </a:r>
            <a:r>
              <a:rPr lang="en-US" altLang="ko-KR" sz="1600" dirty="0" err="1"/>
              <a:t>graphviz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시스템 환경 변수 편집 수동으로 환경 변수 탐색 </a:t>
            </a:r>
            <a:r>
              <a:rPr lang="en-US" altLang="ko-KR" sz="1600" b="1" dirty="0">
                <a:solidFill>
                  <a:srgbClr val="C00000"/>
                </a:solidFill>
              </a:rPr>
              <a:t>(</a:t>
            </a:r>
            <a:r>
              <a:rPr lang="ko-KR" altLang="en-US" sz="1600" b="1" dirty="0">
                <a:solidFill>
                  <a:srgbClr val="C00000"/>
                </a:solidFill>
              </a:rPr>
              <a:t>이 자료의 </a:t>
            </a:r>
            <a:r>
              <a:rPr lang="en-US" altLang="ko-KR" sz="1600" b="1" dirty="0">
                <a:solidFill>
                  <a:srgbClr val="C00000"/>
                </a:solidFill>
              </a:rPr>
              <a:t>2page, 3page </a:t>
            </a:r>
            <a:r>
              <a:rPr lang="ko-KR" altLang="en-US" sz="1600" b="1" dirty="0">
                <a:solidFill>
                  <a:srgbClr val="C00000"/>
                </a:solidFill>
              </a:rPr>
              <a:t>자료 참조 바랍니다</a:t>
            </a:r>
            <a:r>
              <a:rPr lang="en-US" altLang="ko-KR" sz="1600" b="1" dirty="0">
                <a:solidFill>
                  <a:srgbClr val="C00000"/>
                </a:solidFill>
              </a:rPr>
              <a:t>)</a:t>
            </a:r>
            <a:br>
              <a:rPr lang="ko-KR" altLang="en-US" sz="1600" b="1" dirty="0">
                <a:solidFill>
                  <a:srgbClr val="C00000"/>
                </a:solidFill>
              </a:rPr>
            </a:br>
            <a:r>
              <a:rPr lang="ko-KR" altLang="en-US" sz="1600" dirty="0"/>
              <a:t>  </a:t>
            </a:r>
            <a:r>
              <a:rPr lang="en-US" altLang="ko-KR" sz="1600" dirty="0"/>
              <a:t>1) </a:t>
            </a:r>
            <a:r>
              <a:rPr lang="ko-KR" altLang="en-US" sz="1600" dirty="0"/>
              <a:t>키보드에서 </a:t>
            </a:r>
            <a:r>
              <a:rPr lang="en-US" altLang="ko-KR" sz="1600" dirty="0"/>
              <a:t>Win+ X </a:t>
            </a:r>
            <a:r>
              <a:rPr lang="ko-KR" altLang="en-US" sz="1600" dirty="0"/>
              <a:t>키를 누르고 목록에서 </a:t>
            </a:r>
            <a:r>
              <a:rPr lang="en-US" altLang="ko-KR" sz="1600" dirty="0"/>
              <a:t>System</a:t>
            </a:r>
            <a:r>
              <a:rPr lang="ko-KR" altLang="en-US" sz="1600" dirty="0"/>
              <a:t>을 선택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  2) System(</a:t>
            </a:r>
            <a:r>
              <a:rPr lang="ko-KR" altLang="en-US" sz="1600" dirty="0"/>
              <a:t>시스템</a:t>
            </a:r>
            <a:r>
              <a:rPr lang="en-US" altLang="ko-KR" sz="1600" dirty="0"/>
              <a:t>) </a:t>
            </a:r>
            <a:r>
              <a:rPr lang="ko-KR" altLang="en-US" sz="1600" dirty="0"/>
              <a:t>창에서 왼쪽 창에 있는 </a:t>
            </a:r>
            <a:r>
              <a:rPr lang="en-US" altLang="ko-KR" sz="1600" dirty="0"/>
              <a:t>Advanced system settings(</a:t>
            </a:r>
            <a:r>
              <a:rPr lang="ko-KR" altLang="en-US" sz="1600" dirty="0"/>
              <a:t>고급 시스템 설정</a:t>
            </a:r>
            <a:r>
              <a:rPr lang="en-US" altLang="ko-KR" sz="1600" dirty="0"/>
              <a:t>)</a:t>
            </a:r>
            <a:r>
              <a:rPr lang="ko-KR" altLang="en-US" sz="1600" dirty="0"/>
              <a:t>을 클릭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  3) </a:t>
            </a:r>
            <a:r>
              <a:rPr lang="ko-KR" altLang="en-US" sz="1600" dirty="0"/>
              <a:t>고급 시스템 설정에서 하단의 환경변수 버튼을 클릭</a:t>
            </a:r>
            <a:r>
              <a:rPr lang="en-US" altLang="ko-KR" sz="1600" dirty="0"/>
              <a:t>.  </a:t>
            </a:r>
            <a:br>
              <a:rPr lang="en-US" altLang="ko-KR" sz="1600" dirty="0"/>
            </a:br>
            <a:r>
              <a:rPr lang="en-US" altLang="ko-KR" sz="1600" dirty="0"/>
              <a:t>  4) </a:t>
            </a:r>
            <a:r>
              <a:rPr lang="ko-KR" altLang="en-US" sz="1600" dirty="0"/>
              <a:t>환경 변수를 편집</a:t>
            </a:r>
            <a:br>
              <a:rPr lang="en-US" altLang="ko-KR" sz="1600" dirty="0"/>
            </a:br>
            <a:r>
              <a:rPr lang="en-US" altLang="ko-KR" sz="1600" dirty="0"/>
              <a:t>     - </a:t>
            </a:r>
            <a:r>
              <a:rPr lang="ko-KR" altLang="en-US" sz="1600" dirty="0"/>
              <a:t>환경변수 </a:t>
            </a:r>
            <a:br>
              <a:rPr lang="ko-KR" altLang="en-US" sz="1600" dirty="0"/>
            </a:br>
            <a:r>
              <a:rPr lang="ko-KR" altLang="en-US" sz="1600" dirty="0"/>
              <a:t>       시스템 변수 </a:t>
            </a:r>
            <a:r>
              <a:rPr lang="en-US" altLang="ko-KR" sz="1600" dirty="0"/>
              <a:t>&gt; </a:t>
            </a:r>
            <a:r>
              <a:rPr lang="ko-KR" altLang="en-US" sz="1600" dirty="0" err="1"/>
              <a:t>path</a:t>
            </a:r>
            <a:r>
              <a:rPr lang="ko-KR" altLang="en-US" sz="1600" dirty="0"/>
              <a:t> 선택 </a:t>
            </a:r>
            <a:r>
              <a:rPr lang="en-US" altLang="ko-KR" sz="1600" dirty="0"/>
              <a:t>&gt; </a:t>
            </a:r>
            <a:r>
              <a:rPr lang="ko-KR" altLang="en-US" sz="1600" dirty="0"/>
              <a:t>편집 </a:t>
            </a:r>
            <a:r>
              <a:rPr lang="en-US" altLang="ko-KR" sz="1600" dirty="0"/>
              <a:t>&gt; </a:t>
            </a:r>
            <a:r>
              <a:rPr lang="ko-KR" altLang="en-US" sz="1600" dirty="0" err="1"/>
              <a:t>새로만들기</a:t>
            </a:r>
            <a:r>
              <a:rPr lang="ko-KR" altLang="en-US" sz="1600" dirty="0"/>
              <a:t> </a:t>
            </a:r>
            <a:r>
              <a:rPr lang="en-US" altLang="ko-KR" sz="1600" dirty="0"/>
              <a:t>&gt;</a:t>
            </a:r>
            <a:r>
              <a:rPr lang="ko-KR" altLang="en-US" sz="1600" dirty="0"/>
              <a:t>   C :\</a:t>
            </a:r>
            <a:r>
              <a:rPr lang="ko-KR" altLang="en-US" sz="1600" dirty="0" err="1"/>
              <a:t>Program</a:t>
            </a:r>
            <a:r>
              <a:rPr lang="ko-KR" altLang="en-US" sz="1600" dirty="0"/>
              <a:t> </a:t>
            </a:r>
            <a:r>
              <a:rPr lang="ko-KR" altLang="en-US" sz="1600" dirty="0" err="1"/>
              <a:t>Files</a:t>
            </a:r>
            <a:r>
              <a:rPr lang="ko-KR" altLang="en-US" sz="1600" dirty="0"/>
              <a:t> (x86)\Graphviz2.38\</a:t>
            </a:r>
            <a:r>
              <a:rPr lang="ko-KR" altLang="en-US" sz="1600" dirty="0" err="1"/>
              <a:t>bin</a:t>
            </a:r>
            <a:r>
              <a:rPr lang="ko-KR" altLang="en-US" sz="1600" dirty="0"/>
              <a:t> &gt; </a:t>
            </a:r>
            <a:r>
              <a:rPr lang="ko-KR" altLang="en-US" sz="1600" dirty="0" err="1"/>
              <a:t>ok</a:t>
            </a:r>
            <a:r>
              <a:rPr lang="ko-KR" altLang="en-US" sz="1600" dirty="0"/>
              <a:t> &gt; </a:t>
            </a:r>
            <a:r>
              <a:rPr lang="ko-KR" altLang="en-US" sz="1600" dirty="0" err="1"/>
              <a:t>ok</a:t>
            </a:r>
            <a:r>
              <a:rPr lang="ko-KR" altLang="en-US" sz="1600" dirty="0"/>
              <a:t> &gt;</a:t>
            </a:r>
            <a:r>
              <a:rPr lang="ko-KR" altLang="en-US" sz="1600" dirty="0" err="1"/>
              <a:t>ok</a:t>
            </a:r>
            <a:endParaRPr lang="ko-KR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5418034" y="633484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A78A2A-1E01-484F-BF94-DDA6CAECFDCE}"/>
              </a:ext>
            </a:extLst>
          </p:cNvPr>
          <p:cNvSpPr/>
          <p:nvPr/>
        </p:nvSpPr>
        <p:spPr>
          <a:xfrm>
            <a:off x="0" y="0"/>
            <a:ext cx="12192000" cy="6755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chemeClr val="tx1"/>
                </a:solidFill>
              </a:rPr>
              <a:t>graphviz</a:t>
            </a:r>
            <a:r>
              <a:rPr lang="ko-KR" altLang="en-US" sz="2000" b="1" dirty="0">
                <a:solidFill>
                  <a:schemeClr val="tx1"/>
                </a:solidFill>
              </a:rPr>
              <a:t> 설치 가이드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37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E0AB129-7454-4B9F-AEC6-36D4EA9CAA61}"/>
              </a:ext>
            </a:extLst>
          </p:cNvPr>
          <p:cNvGrpSpPr/>
          <p:nvPr/>
        </p:nvGrpSpPr>
        <p:grpSpPr>
          <a:xfrm>
            <a:off x="175404" y="3429000"/>
            <a:ext cx="11927456" cy="3062377"/>
            <a:chOff x="-74762" y="1035170"/>
            <a:chExt cx="12266762" cy="306237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9F0F4D6-4215-4089-99F7-A5D274A15C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1730"/>
            <a:stretch/>
          </p:blipFill>
          <p:spPr>
            <a:xfrm>
              <a:off x="0" y="1035170"/>
              <a:ext cx="12192000" cy="3062377"/>
            </a:xfrm>
            <a:prstGeom prst="rect">
              <a:avLst/>
            </a:prstGeom>
          </p:spPr>
        </p:pic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E83D2CDE-9861-4605-BC13-0DAA3DFDD35F}"/>
                </a:ext>
              </a:extLst>
            </p:cNvPr>
            <p:cNvSpPr/>
            <p:nvPr/>
          </p:nvSpPr>
          <p:spPr>
            <a:xfrm>
              <a:off x="-74762" y="2337760"/>
              <a:ext cx="1147312" cy="310549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64100AC-1465-4F3E-8C24-5D64A223A642}"/>
              </a:ext>
            </a:extLst>
          </p:cNvPr>
          <p:cNvGrpSpPr/>
          <p:nvPr/>
        </p:nvGrpSpPr>
        <p:grpSpPr>
          <a:xfrm>
            <a:off x="175404" y="437941"/>
            <a:ext cx="11746302" cy="2637375"/>
            <a:chOff x="419818" y="3854002"/>
            <a:chExt cx="11352363" cy="263737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3D128C6-9A88-4BCD-8D66-9DB8CEC419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5267"/>
            <a:stretch/>
          </p:blipFill>
          <p:spPr>
            <a:xfrm>
              <a:off x="419818" y="3854002"/>
              <a:ext cx="11352363" cy="2637375"/>
            </a:xfrm>
            <a:prstGeom prst="rect">
              <a:avLst/>
            </a:prstGeom>
          </p:spPr>
        </p:pic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D5713298-ABF7-4B09-81BE-EE40973040A0}"/>
                </a:ext>
              </a:extLst>
            </p:cNvPr>
            <p:cNvSpPr/>
            <p:nvPr/>
          </p:nvSpPr>
          <p:spPr>
            <a:xfrm>
              <a:off x="10498348" y="4899805"/>
              <a:ext cx="1147312" cy="310549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26939" y="451753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선택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108717" y="129907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선택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18034" y="633484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64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B0AA785-C73C-4E50-BCDD-B506260CCA12}"/>
              </a:ext>
            </a:extLst>
          </p:cNvPr>
          <p:cNvGrpSpPr/>
          <p:nvPr/>
        </p:nvGrpSpPr>
        <p:grpSpPr>
          <a:xfrm>
            <a:off x="3961230" y="1117390"/>
            <a:ext cx="3240209" cy="3367334"/>
            <a:chOff x="4090627" y="366892"/>
            <a:chExt cx="3240209" cy="336733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FB50F96-F3DA-4446-AA8E-468440F90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0627" y="366892"/>
              <a:ext cx="3240209" cy="3367334"/>
            </a:xfrm>
            <a:prstGeom prst="rect">
              <a:avLst/>
            </a:prstGeom>
          </p:spPr>
        </p:pic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7F180EBC-41B5-4E5F-B627-CC4D9E44C53D}"/>
                </a:ext>
              </a:extLst>
            </p:cNvPr>
            <p:cNvSpPr/>
            <p:nvPr/>
          </p:nvSpPr>
          <p:spPr>
            <a:xfrm>
              <a:off x="5767650" y="3014933"/>
              <a:ext cx="857437" cy="31055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E83EB72-E245-42F3-8825-1852FC358C13}"/>
              </a:ext>
            </a:extLst>
          </p:cNvPr>
          <p:cNvGrpSpPr/>
          <p:nvPr/>
        </p:nvGrpSpPr>
        <p:grpSpPr>
          <a:xfrm>
            <a:off x="534102" y="1069945"/>
            <a:ext cx="3240210" cy="3414779"/>
            <a:chOff x="396904" y="319447"/>
            <a:chExt cx="3506805" cy="389887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685B4F8-86A2-4D90-9B2F-92945660C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904" y="319447"/>
              <a:ext cx="3506805" cy="3898870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680F708-B398-4684-8748-C570186EDF3F}"/>
                </a:ext>
              </a:extLst>
            </p:cNvPr>
            <p:cNvSpPr/>
            <p:nvPr/>
          </p:nvSpPr>
          <p:spPr>
            <a:xfrm>
              <a:off x="1357224" y="543465"/>
              <a:ext cx="514709" cy="31055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88BD8AB-7C29-4342-96E1-420611304C86}"/>
                </a:ext>
              </a:extLst>
            </p:cNvPr>
            <p:cNvSpPr/>
            <p:nvPr/>
          </p:nvSpPr>
          <p:spPr>
            <a:xfrm>
              <a:off x="2521790" y="3429000"/>
              <a:ext cx="1220467" cy="31055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735A70F8-E6F9-4648-8BF6-830E018CCC50}"/>
              </a:ext>
            </a:extLst>
          </p:cNvPr>
          <p:cNvGrpSpPr/>
          <p:nvPr/>
        </p:nvGrpSpPr>
        <p:grpSpPr>
          <a:xfrm>
            <a:off x="7654954" y="1182087"/>
            <a:ext cx="4049550" cy="3302637"/>
            <a:chOff x="7784351" y="431589"/>
            <a:chExt cx="4049550" cy="330263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381E4F3-ED4C-4C52-BE54-B42CFA084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4351" y="431589"/>
              <a:ext cx="2989427" cy="3302637"/>
            </a:xfrm>
            <a:prstGeom prst="rect">
              <a:avLst/>
            </a:prstGeom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5D83D608-C408-47E2-9559-418660CA01CE}"/>
                </a:ext>
              </a:extLst>
            </p:cNvPr>
            <p:cNvSpPr/>
            <p:nvPr/>
          </p:nvSpPr>
          <p:spPr>
            <a:xfrm>
              <a:off x="9994408" y="750499"/>
              <a:ext cx="779984" cy="268296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6AC0A8B3-BD07-4BEA-A3CB-E1E5DC8DB5D4}"/>
                </a:ext>
              </a:extLst>
            </p:cNvPr>
            <p:cNvSpPr/>
            <p:nvPr/>
          </p:nvSpPr>
          <p:spPr>
            <a:xfrm>
              <a:off x="9476823" y="3429000"/>
              <a:ext cx="779984" cy="268296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606311-DB04-48C9-A25B-F5E12E6C0794}"/>
                </a:ext>
              </a:extLst>
            </p:cNvPr>
            <p:cNvSpPr txBox="1"/>
            <p:nvPr/>
          </p:nvSpPr>
          <p:spPr>
            <a:xfrm>
              <a:off x="7899728" y="2861044"/>
              <a:ext cx="393417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ko-KR" altLang="en-US" sz="1400" b="1" dirty="0"/>
                <a:t>"C:/Program </a:t>
              </a:r>
              <a:r>
                <a:rPr lang="ko-KR" altLang="en-US" sz="1400" b="1" dirty="0" err="1"/>
                <a:t>Files</a:t>
              </a:r>
              <a:r>
                <a:rPr lang="ko-KR" altLang="en-US" sz="1400" b="1" dirty="0"/>
                <a:t> (x86)/Graphviz2.38/</a:t>
              </a:r>
              <a:r>
                <a:rPr lang="ko-KR" altLang="en-US" sz="1400" b="1" dirty="0" err="1"/>
                <a:t>bin</a:t>
              </a:r>
              <a:r>
                <a:rPr lang="ko-KR" altLang="en-US" sz="1400" b="1" dirty="0"/>
                <a:t>/"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418034" y="633484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1676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203</Words>
  <Application>Microsoft Office PowerPoint</Application>
  <PresentationFormat>와이드스크린</PresentationFormat>
  <Paragraphs>21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의규</dc:creator>
  <cp:lastModifiedBy>허 삼범</cp:lastModifiedBy>
  <cp:revision>13</cp:revision>
  <dcterms:created xsi:type="dcterms:W3CDTF">2020-09-06T06:09:42Z</dcterms:created>
  <dcterms:modified xsi:type="dcterms:W3CDTF">2022-02-28T00:59:30Z</dcterms:modified>
</cp:coreProperties>
</file>