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0" autoAdjust="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F4CB-4F94-4518-9172-E2D11CB73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D67C7-4FED-4709-8EC4-F7F6D054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3700D-F55C-4172-9368-E9A6779C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839-6A96-46BE-B1C5-9CD0D84B31D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E839D-EAD1-482F-8B0F-E134610C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1027B-AFAC-458C-9223-79BFF0BD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8F7-C892-4280-8629-4058BDDB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F1362-D3A5-4F84-BF0A-95FADFBE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F32C64-4C91-4D45-9B26-2EF0B5389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0A44A-8661-487C-B833-8CBB859C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839-6A96-46BE-B1C5-9CD0D84B31D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4E21F-471A-4AC6-906B-4F86CB1E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2F21E-BD63-4759-BA51-3A16D8B3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8F7-C892-4280-8629-4058BDDB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8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05A55A-C4EC-49EF-B324-B9F2E202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F8F2A-89EF-4C45-8115-BC5EF02CF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00225-85F6-4069-BBED-20FC3243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839-6A96-46BE-B1C5-9CD0D84B31D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AEBFE-67EB-4A90-97B4-5B1B1B26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326F1-A1F5-4716-9714-C7EE8F19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8F7-C892-4280-8629-4058BDDB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9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770F3-F6AC-4ACF-8833-14F790D6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CDD0C-05C8-45E6-ABFC-5AA01187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CE350-96F6-4941-8B24-09F1DF6C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839-6A96-46BE-B1C5-9CD0D84B31D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4623C-4551-4FBD-BF7F-1DB48BE7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7ADD7-7CA3-459E-A9D2-C6FACB9D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8F7-C892-4280-8629-4058BDDB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5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78320-8CF8-4625-AF80-1C3B9CBF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5EFB3-D4A8-442A-85A7-C7D535C7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1EBCF-C5E6-4E05-847A-6DB75A02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839-6A96-46BE-B1C5-9CD0D84B31D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11662-5E40-4B49-905A-DE4D5E7D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5849B-361B-4FD6-A460-B67BFFCB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8F7-C892-4280-8629-4058BDDB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9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F4F1D-21DE-414E-A2AA-F19F324C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7AE28-C453-4484-9612-EB190C5EF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C10214-6F21-48F4-9CEA-6C1FEE52C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9A2CE-C5BA-4739-950B-6B7ECFA6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839-6A96-46BE-B1C5-9CD0D84B31D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2D695-3D56-4CA4-8309-7490853E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950131-B3FA-4DD0-BFB2-82C54F82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8F7-C892-4280-8629-4058BDDB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F8660-4FA1-4027-8118-E8EA86EA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08DD5-6B90-4719-B57E-B5518EF5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C3FEE-9B56-4B5E-B57E-1FC44911C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A67519-5E2A-40CA-91B6-950518AE2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8DF5CF-3C57-44CB-A719-58B0FD575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4E306D-6E89-4185-9599-DCFC986F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839-6A96-46BE-B1C5-9CD0D84B31D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EEBD2B-F15B-41AA-90EC-F7AA80CA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FE823F-FA54-45D4-B68D-91CD13B8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8F7-C892-4280-8629-4058BDDB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2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5F164-37A6-43A9-9523-F4164446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D77DD1-A39B-4D61-A961-2AF77ED4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839-6A96-46BE-B1C5-9CD0D84B31D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6939B-DCCA-444A-9096-FC26352C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4E17E0-5794-4616-A603-4CBAEBCE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8F7-C892-4280-8629-4058BDDB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1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F75201-396F-4D9E-8B2C-EF5ECC15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839-6A96-46BE-B1C5-9CD0D84B31D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0DF980-BD2D-4903-B661-5B31F8BC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1E6880-187E-450E-A11C-1831BDEA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8F7-C892-4280-8629-4058BDDB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12B17-CC84-4F25-BEDA-32EE31E8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DB565-EC8D-42E3-AC19-AFB54C42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7DBDA1-CE84-48A8-81EB-6D69531E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B549F-794A-4262-A4A6-B2FBBD54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839-6A96-46BE-B1C5-9CD0D84B31D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1C66D-207F-437D-89BB-C92A9219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FBA6C-F0F5-4656-A224-A08F7429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8F7-C892-4280-8629-4058BDDB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80F25-97B6-4F77-B77B-F86C70F5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3B87A-872A-4B95-B426-9B67D59E5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2DEAA-7240-4E38-A89E-2BAC589E8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28154-7881-4EF5-A3D3-8813989E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839-6A96-46BE-B1C5-9CD0D84B31D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CD1DCE-01C0-46B5-A978-5AEA112C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0E533-4A4C-4F95-8668-F4BED641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8F7-C892-4280-8629-4058BDDB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18E7D7-09E3-4ABE-B014-D196DDA8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796F1-7425-421A-98C6-0D6F41AC3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105C9-1185-4663-B179-83736119C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24839-6A96-46BE-B1C5-9CD0D84B31D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DD77F-609B-48DF-B5F9-6BAAD1906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92965-127C-4260-992F-95D1803B0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38F7-C892-4280-8629-4058BDDB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7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4FAA2-1CAF-465A-B58F-028314482663}"/>
              </a:ext>
            </a:extLst>
          </p:cNvPr>
          <p:cNvSpPr/>
          <p:nvPr/>
        </p:nvSpPr>
        <p:spPr>
          <a:xfrm>
            <a:off x="2733869" y="143030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9EE52C-43AA-48A4-9D53-DFC8CD3C07AD}"/>
              </a:ext>
            </a:extLst>
          </p:cNvPr>
          <p:cNvSpPr/>
          <p:nvPr/>
        </p:nvSpPr>
        <p:spPr>
          <a:xfrm>
            <a:off x="3284375" y="142408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15298A-1A23-46DC-910E-1C8A84558A2B}"/>
              </a:ext>
            </a:extLst>
          </p:cNvPr>
          <p:cNvSpPr/>
          <p:nvPr/>
        </p:nvSpPr>
        <p:spPr>
          <a:xfrm>
            <a:off x="3834881" y="143030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F8DFAB-71AA-4B43-93A6-B66AD7C19828}"/>
              </a:ext>
            </a:extLst>
          </p:cNvPr>
          <p:cNvSpPr/>
          <p:nvPr/>
        </p:nvSpPr>
        <p:spPr>
          <a:xfrm>
            <a:off x="4385387" y="142699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3597A2-0F4D-4D90-AC38-FE8E0A7E78A4}"/>
              </a:ext>
            </a:extLst>
          </p:cNvPr>
          <p:cNvSpPr/>
          <p:nvPr/>
        </p:nvSpPr>
        <p:spPr>
          <a:xfrm>
            <a:off x="2733869" y="198994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F55BED-13F6-4132-9731-B379E93F91FF}"/>
              </a:ext>
            </a:extLst>
          </p:cNvPr>
          <p:cNvSpPr/>
          <p:nvPr/>
        </p:nvSpPr>
        <p:spPr>
          <a:xfrm>
            <a:off x="3284375" y="198372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9FA37-3E22-4187-A358-E8040DA03E05}"/>
              </a:ext>
            </a:extLst>
          </p:cNvPr>
          <p:cNvSpPr/>
          <p:nvPr/>
        </p:nvSpPr>
        <p:spPr>
          <a:xfrm>
            <a:off x="3834881" y="198994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8CC3BA-C45D-486C-99F6-CEDA7AF52ACD}"/>
              </a:ext>
            </a:extLst>
          </p:cNvPr>
          <p:cNvSpPr/>
          <p:nvPr/>
        </p:nvSpPr>
        <p:spPr>
          <a:xfrm>
            <a:off x="4385387" y="198664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B93D2C-3F15-42EF-AEB5-FAB8135C11E1}"/>
              </a:ext>
            </a:extLst>
          </p:cNvPr>
          <p:cNvSpPr/>
          <p:nvPr/>
        </p:nvSpPr>
        <p:spPr>
          <a:xfrm>
            <a:off x="2733869" y="255580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B1F5F5-9E78-456D-B08C-E3172668FE1F}"/>
              </a:ext>
            </a:extLst>
          </p:cNvPr>
          <p:cNvSpPr/>
          <p:nvPr/>
        </p:nvSpPr>
        <p:spPr>
          <a:xfrm>
            <a:off x="3284375" y="254958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75CC6E-513C-414E-A831-FF40FFEE807C}"/>
              </a:ext>
            </a:extLst>
          </p:cNvPr>
          <p:cNvSpPr/>
          <p:nvPr/>
        </p:nvSpPr>
        <p:spPr>
          <a:xfrm>
            <a:off x="3834881" y="255580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4B683A-4784-4961-B2EB-7544A6C095D9}"/>
              </a:ext>
            </a:extLst>
          </p:cNvPr>
          <p:cNvSpPr/>
          <p:nvPr/>
        </p:nvSpPr>
        <p:spPr>
          <a:xfrm>
            <a:off x="4385387" y="255250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5BFD8A-1673-40C5-9A0A-D14AC0313A37}"/>
              </a:ext>
            </a:extLst>
          </p:cNvPr>
          <p:cNvSpPr/>
          <p:nvPr/>
        </p:nvSpPr>
        <p:spPr>
          <a:xfrm>
            <a:off x="2733869" y="308599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D48B72-D4DD-4821-9F47-204E473CEE7A}"/>
              </a:ext>
            </a:extLst>
          </p:cNvPr>
          <p:cNvSpPr/>
          <p:nvPr/>
        </p:nvSpPr>
        <p:spPr>
          <a:xfrm>
            <a:off x="3284375" y="307977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18585D-94BD-4944-A4C4-66A60500348D}"/>
              </a:ext>
            </a:extLst>
          </p:cNvPr>
          <p:cNvSpPr/>
          <p:nvPr/>
        </p:nvSpPr>
        <p:spPr>
          <a:xfrm>
            <a:off x="3834881" y="308599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41F4D0-D4CA-4582-B2F6-0EE692020527}"/>
              </a:ext>
            </a:extLst>
          </p:cNvPr>
          <p:cNvSpPr/>
          <p:nvPr/>
        </p:nvSpPr>
        <p:spPr>
          <a:xfrm>
            <a:off x="4385387" y="308269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2C70A7-C7E8-4590-AB1C-27A4560EA17F}"/>
              </a:ext>
            </a:extLst>
          </p:cNvPr>
          <p:cNvSpPr/>
          <p:nvPr/>
        </p:nvSpPr>
        <p:spPr>
          <a:xfrm>
            <a:off x="2733869" y="363164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0819BB-C8E5-40CE-A82F-858E41D526C8}"/>
              </a:ext>
            </a:extLst>
          </p:cNvPr>
          <p:cNvSpPr/>
          <p:nvPr/>
        </p:nvSpPr>
        <p:spPr>
          <a:xfrm>
            <a:off x="3284375" y="362542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02D56F-7DE4-46AD-9521-F5B4CFFC7170}"/>
              </a:ext>
            </a:extLst>
          </p:cNvPr>
          <p:cNvSpPr/>
          <p:nvPr/>
        </p:nvSpPr>
        <p:spPr>
          <a:xfrm>
            <a:off x="3834881" y="363164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E5CB42-38B4-47B3-B727-C31D6481771A}"/>
              </a:ext>
            </a:extLst>
          </p:cNvPr>
          <p:cNvSpPr/>
          <p:nvPr/>
        </p:nvSpPr>
        <p:spPr>
          <a:xfrm>
            <a:off x="4385387" y="362834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4F95E89-4494-4685-91FC-B3C651AD7DED}"/>
              </a:ext>
            </a:extLst>
          </p:cNvPr>
          <p:cNvCxnSpPr>
            <a:cxnSpLocks/>
          </p:cNvCxnSpPr>
          <p:nvPr/>
        </p:nvCxnSpPr>
        <p:spPr>
          <a:xfrm>
            <a:off x="2733869" y="1424084"/>
            <a:ext cx="2202024" cy="27594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0EDEB1-BCCE-4E30-A698-7B4C08C690DC}"/>
              </a:ext>
            </a:extLst>
          </p:cNvPr>
          <p:cNvSpPr/>
          <p:nvPr/>
        </p:nvSpPr>
        <p:spPr>
          <a:xfrm>
            <a:off x="5683898" y="143943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98202B-EF68-4707-860A-641C6FD1DFBB}"/>
              </a:ext>
            </a:extLst>
          </p:cNvPr>
          <p:cNvSpPr/>
          <p:nvPr/>
        </p:nvSpPr>
        <p:spPr>
          <a:xfrm>
            <a:off x="6234404" y="143321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4B89F5A-714B-42D9-8266-2CE2554ED3C9}"/>
              </a:ext>
            </a:extLst>
          </p:cNvPr>
          <p:cNvSpPr/>
          <p:nvPr/>
        </p:nvSpPr>
        <p:spPr>
          <a:xfrm>
            <a:off x="6784910" y="143943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DFB843-3419-4871-B23F-F1DBEB7E8A14}"/>
              </a:ext>
            </a:extLst>
          </p:cNvPr>
          <p:cNvSpPr/>
          <p:nvPr/>
        </p:nvSpPr>
        <p:spPr>
          <a:xfrm>
            <a:off x="7335416" y="143613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C04288-6472-4C7A-B7F4-918DB34B3090}"/>
              </a:ext>
            </a:extLst>
          </p:cNvPr>
          <p:cNvSpPr/>
          <p:nvPr/>
        </p:nvSpPr>
        <p:spPr>
          <a:xfrm>
            <a:off x="5683898" y="199908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5E9721E-2BD6-423E-8BF2-014CA1FD7BAB}"/>
              </a:ext>
            </a:extLst>
          </p:cNvPr>
          <p:cNvSpPr/>
          <p:nvPr/>
        </p:nvSpPr>
        <p:spPr>
          <a:xfrm>
            <a:off x="6234404" y="199286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8392C4-6D65-4F5E-A018-CC0F77B93062}"/>
              </a:ext>
            </a:extLst>
          </p:cNvPr>
          <p:cNvSpPr/>
          <p:nvPr/>
        </p:nvSpPr>
        <p:spPr>
          <a:xfrm>
            <a:off x="6784910" y="199908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258F34-39B1-4756-982F-C91603BFA4E3}"/>
              </a:ext>
            </a:extLst>
          </p:cNvPr>
          <p:cNvSpPr/>
          <p:nvPr/>
        </p:nvSpPr>
        <p:spPr>
          <a:xfrm>
            <a:off x="7335416" y="199577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7AB5EA-084C-4AA1-807F-B0F7595D036D}"/>
              </a:ext>
            </a:extLst>
          </p:cNvPr>
          <p:cNvSpPr/>
          <p:nvPr/>
        </p:nvSpPr>
        <p:spPr>
          <a:xfrm>
            <a:off x="5683898" y="256494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475878-BA46-4947-9A21-0E00183D30E3}"/>
              </a:ext>
            </a:extLst>
          </p:cNvPr>
          <p:cNvSpPr/>
          <p:nvPr/>
        </p:nvSpPr>
        <p:spPr>
          <a:xfrm>
            <a:off x="6234404" y="255872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16E9B7D-BCA1-44E1-B85E-83646904F231}"/>
              </a:ext>
            </a:extLst>
          </p:cNvPr>
          <p:cNvSpPr/>
          <p:nvPr/>
        </p:nvSpPr>
        <p:spPr>
          <a:xfrm>
            <a:off x="6784910" y="256494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6013535-D89E-4626-9CB5-49D08E3A3A76}"/>
              </a:ext>
            </a:extLst>
          </p:cNvPr>
          <p:cNvSpPr/>
          <p:nvPr/>
        </p:nvSpPr>
        <p:spPr>
          <a:xfrm>
            <a:off x="7335416" y="256163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CDAFFB8-1E56-49AF-8F39-2DAF23AF68C3}"/>
              </a:ext>
            </a:extLst>
          </p:cNvPr>
          <p:cNvSpPr/>
          <p:nvPr/>
        </p:nvSpPr>
        <p:spPr>
          <a:xfrm>
            <a:off x="5683898" y="309513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CC93981-42B9-4FE4-9B3F-7124A0D221A8}"/>
              </a:ext>
            </a:extLst>
          </p:cNvPr>
          <p:cNvSpPr/>
          <p:nvPr/>
        </p:nvSpPr>
        <p:spPr>
          <a:xfrm>
            <a:off x="6234404" y="308891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DDD2A15-B643-4A1F-9075-C45B43CB7886}"/>
              </a:ext>
            </a:extLst>
          </p:cNvPr>
          <p:cNvSpPr/>
          <p:nvPr/>
        </p:nvSpPr>
        <p:spPr>
          <a:xfrm>
            <a:off x="6784910" y="309513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BCC46D2-48B9-4A26-A4D4-885ABA22EC36}"/>
              </a:ext>
            </a:extLst>
          </p:cNvPr>
          <p:cNvSpPr/>
          <p:nvPr/>
        </p:nvSpPr>
        <p:spPr>
          <a:xfrm>
            <a:off x="7335416" y="309182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FE25661-F71F-4668-A91F-519E4A35D9C6}"/>
              </a:ext>
            </a:extLst>
          </p:cNvPr>
          <p:cNvSpPr/>
          <p:nvPr/>
        </p:nvSpPr>
        <p:spPr>
          <a:xfrm>
            <a:off x="5683898" y="364078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3210246-0737-4B78-A61B-90F74A9A36C5}"/>
              </a:ext>
            </a:extLst>
          </p:cNvPr>
          <p:cNvSpPr/>
          <p:nvPr/>
        </p:nvSpPr>
        <p:spPr>
          <a:xfrm>
            <a:off x="6234404" y="363456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BA1919-869A-4882-96F1-5B3CFB0EC217}"/>
              </a:ext>
            </a:extLst>
          </p:cNvPr>
          <p:cNvSpPr/>
          <p:nvPr/>
        </p:nvSpPr>
        <p:spPr>
          <a:xfrm>
            <a:off x="6784910" y="364078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183FA61-09CF-48B6-93CA-F3F3472E29AC}"/>
              </a:ext>
            </a:extLst>
          </p:cNvPr>
          <p:cNvSpPr/>
          <p:nvPr/>
        </p:nvSpPr>
        <p:spPr>
          <a:xfrm>
            <a:off x="7335416" y="363747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992F2A-2391-44E3-8B49-60A638091F3E}"/>
              </a:ext>
            </a:extLst>
          </p:cNvPr>
          <p:cNvSpPr/>
          <p:nvPr/>
        </p:nvSpPr>
        <p:spPr>
          <a:xfrm>
            <a:off x="5683898" y="416475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62A25BF-B9F2-4579-ADB3-1AB2CECE5DB6}"/>
              </a:ext>
            </a:extLst>
          </p:cNvPr>
          <p:cNvSpPr/>
          <p:nvPr/>
        </p:nvSpPr>
        <p:spPr>
          <a:xfrm>
            <a:off x="6234404" y="415853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B4FA36A-FABD-4BEA-8291-A990BC836B60}"/>
              </a:ext>
            </a:extLst>
          </p:cNvPr>
          <p:cNvSpPr/>
          <p:nvPr/>
        </p:nvSpPr>
        <p:spPr>
          <a:xfrm>
            <a:off x="6784910" y="416475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697DD52-A3D1-4A75-9F61-D2350AAE2D11}"/>
              </a:ext>
            </a:extLst>
          </p:cNvPr>
          <p:cNvSpPr/>
          <p:nvPr/>
        </p:nvSpPr>
        <p:spPr>
          <a:xfrm>
            <a:off x="7335416" y="416144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E09BEF0-EA15-48D2-B846-8DEA0D5F970D}"/>
              </a:ext>
            </a:extLst>
          </p:cNvPr>
          <p:cNvCxnSpPr>
            <a:cxnSpLocks/>
          </p:cNvCxnSpPr>
          <p:nvPr/>
        </p:nvCxnSpPr>
        <p:spPr>
          <a:xfrm>
            <a:off x="5683898" y="1433219"/>
            <a:ext cx="2202024" cy="328495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2195CCD-B07F-46B6-B37E-0B2955C7AF1D}"/>
              </a:ext>
            </a:extLst>
          </p:cNvPr>
          <p:cNvSpPr txBox="1"/>
          <p:nvPr/>
        </p:nvSpPr>
        <p:spPr>
          <a:xfrm>
            <a:off x="5525556" y="69532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x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407AB6-883F-46E8-B6FC-2EA37FA2BD14}"/>
              </a:ext>
            </a:extLst>
          </p:cNvPr>
          <p:cNvSpPr txBox="1"/>
          <p:nvPr/>
        </p:nvSpPr>
        <p:spPr>
          <a:xfrm>
            <a:off x="3667475" y="47181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771991-9E0A-4D6C-8F51-9032D2308710}"/>
              </a:ext>
            </a:extLst>
          </p:cNvPr>
          <p:cNvSpPr txBox="1"/>
          <p:nvPr/>
        </p:nvSpPr>
        <p:spPr>
          <a:xfrm>
            <a:off x="3038669" y="84772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x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22D039C-D96D-4FD5-BE0E-F95AB8C16C4E}"/>
              </a:ext>
            </a:extLst>
          </p:cNvPr>
          <p:cNvSpPr/>
          <p:nvPr/>
        </p:nvSpPr>
        <p:spPr>
          <a:xfrm>
            <a:off x="8832980" y="133082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F722440-5350-47B2-8218-847531E7AC6D}"/>
              </a:ext>
            </a:extLst>
          </p:cNvPr>
          <p:cNvSpPr/>
          <p:nvPr/>
        </p:nvSpPr>
        <p:spPr>
          <a:xfrm>
            <a:off x="9383486" y="132460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78DC936-C459-41CA-AEA9-F0349A3E7EE1}"/>
              </a:ext>
            </a:extLst>
          </p:cNvPr>
          <p:cNvSpPr/>
          <p:nvPr/>
        </p:nvSpPr>
        <p:spPr>
          <a:xfrm>
            <a:off x="9933992" y="133082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D5444B-EED0-4533-953A-D54FAD345E36}"/>
              </a:ext>
            </a:extLst>
          </p:cNvPr>
          <p:cNvSpPr/>
          <p:nvPr/>
        </p:nvSpPr>
        <p:spPr>
          <a:xfrm>
            <a:off x="10484498" y="132751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43436B0-DE20-4174-94CA-6972D3148D40}"/>
              </a:ext>
            </a:extLst>
          </p:cNvPr>
          <p:cNvSpPr/>
          <p:nvPr/>
        </p:nvSpPr>
        <p:spPr>
          <a:xfrm>
            <a:off x="8832980" y="189046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84FCAB2-76AF-49FD-8B97-4E4A1AE56735}"/>
              </a:ext>
            </a:extLst>
          </p:cNvPr>
          <p:cNvSpPr/>
          <p:nvPr/>
        </p:nvSpPr>
        <p:spPr>
          <a:xfrm>
            <a:off x="9383486" y="188424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24C976D-7A25-43B1-B8E2-33A24E9C9682}"/>
              </a:ext>
            </a:extLst>
          </p:cNvPr>
          <p:cNvSpPr/>
          <p:nvPr/>
        </p:nvSpPr>
        <p:spPr>
          <a:xfrm>
            <a:off x="9933992" y="189046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DECAE48-1664-4541-A546-0339ED34AEE0}"/>
              </a:ext>
            </a:extLst>
          </p:cNvPr>
          <p:cNvSpPr/>
          <p:nvPr/>
        </p:nvSpPr>
        <p:spPr>
          <a:xfrm>
            <a:off x="10484498" y="188715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D113808-A89E-4855-8390-13E7C5EC1F72}"/>
              </a:ext>
            </a:extLst>
          </p:cNvPr>
          <p:cNvSpPr/>
          <p:nvPr/>
        </p:nvSpPr>
        <p:spPr>
          <a:xfrm>
            <a:off x="8832980" y="245632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1AD97AC-4A18-4E2C-9517-8FCC21F9856D}"/>
              </a:ext>
            </a:extLst>
          </p:cNvPr>
          <p:cNvSpPr/>
          <p:nvPr/>
        </p:nvSpPr>
        <p:spPr>
          <a:xfrm>
            <a:off x="9383486" y="245010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309B63E-59C1-4E9F-95F5-1097145239C5}"/>
              </a:ext>
            </a:extLst>
          </p:cNvPr>
          <p:cNvSpPr/>
          <p:nvPr/>
        </p:nvSpPr>
        <p:spPr>
          <a:xfrm>
            <a:off x="9933992" y="245632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ACCB077-E515-4F2B-B97A-71177402D3F0}"/>
              </a:ext>
            </a:extLst>
          </p:cNvPr>
          <p:cNvSpPr/>
          <p:nvPr/>
        </p:nvSpPr>
        <p:spPr>
          <a:xfrm>
            <a:off x="10484498" y="245302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C31EED2-9FC8-4D5B-855F-EE4CDE1C2220}"/>
              </a:ext>
            </a:extLst>
          </p:cNvPr>
          <p:cNvSpPr/>
          <p:nvPr/>
        </p:nvSpPr>
        <p:spPr>
          <a:xfrm>
            <a:off x="8832980" y="298651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606F81-D254-4D21-8D6B-0DC3960D6F71}"/>
              </a:ext>
            </a:extLst>
          </p:cNvPr>
          <p:cNvSpPr/>
          <p:nvPr/>
        </p:nvSpPr>
        <p:spPr>
          <a:xfrm>
            <a:off x="9383486" y="298029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977DA3B-3E8F-4281-B1E6-DAC2208EEF68}"/>
              </a:ext>
            </a:extLst>
          </p:cNvPr>
          <p:cNvSpPr/>
          <p:nvPr/>
        </p:nvSpPr>
        <p:spPr>
          <a:xfrm>
            <a:off x="9933992" y="298651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BD39FD4-D5C4-493C-A264-114A24B4D71C}"/>
              </a:ext>
            </a:extLst>
          </p:cNvPr>
          <p:cNvSpPr/>
          <p:nvPr/>
        </p:nvSpPr>
        <p:spPr>
          <a:xfrm>
            <a:off x="10484498" y="298321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70E2C66-FDBD-493B-900B-DC3BEF6806D1}"/>
              </a:ext>
            </a:extLst>
          </p:cNvPr>
          <p:cNvSpPr/>
          <p:nvPr/>
        </p:nvSpPr>
        <p:spPr>
          <a:xfrm>
            <a:off x="8832980" y="353216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18817A7-8C8E-4729-A943-DA9CB77A8EC7}"/>
              </a:ext>
            </a:extLst>
          </p:cNvPr>
          <p:cNvSpPr/>
          <p:nvPr/>
        </p:nvSpPr>
        <p:spPr>
          <a:xfrm>
            <a:off x="9383486" y="352594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AF4BE7D-0710-4FE4-9448-EE442D7A8FBB}"/>
              </a:ext>
            </a:extLst>
          </p:cNvPr>
          <p:cNvSpPr/>
          <p:nvPr/>
        </p:nvSpPr>
        <p:spPr>
          <a:xfrm>
            <a:off x="9933992" y="353216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13DB29D-A8D1-4F9C-92D5-DD73D1C6417A}"/>
              </a:ext>
            </a:extLst>
          </p:cNvPr>
          <p:cNvSpPr/>
          <p:nvPr/>
        </p:nvSpPr>
        <p:spPr>
          <a:xfrm>
            <a:off x="10484498" y="352886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7247EDB-6178-44D3-BFE2-D98F95ED0409}"/>
              </a:ext>
            </a:extLst>
          </p:cNvPr>
          <p:cNvSpPr/>
          <p:nvPr/>
        </p:nvSpPr>
        <p:spPr>
          <a:xfrm>
            <a:off x="8832980" y="405613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9EF85BE-1C04-421B-A5BB-C0E86DEFC54F}"/>
              </a:ext>
            </a:extLst>
          </p:cNvPr>
          <p:cNvSpPr/>
          <p:nvPr/>
        </p:nvSpPr>
        <p:spPr>
          <a:xfrm>
            <a:off x="9383486" y="404991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9BD13D0-0133-47BF-9F07-875C72A28935}"/>
              </a:ext>
            </a:extLst>
          </p:cNvPr>
          <p:cNvSpPr/>
          <p:nvPr/>
        </p:nvSpPr>
        <p:spPr>
          <a:xfrm>
            <a:off x="9933992" y="405613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54AE7F2-4F54-4179-A3B9-F33B43CCA103}"/>
              </a:ext>
            </a:extLst>
          </p:cNvPr>
          <p:cNvSpPr/>
          <p:nvPr/>
        </p:nvSpPr>
        <p:spPr>
          <a:xfrm>
            <a:off x="10484498" y="405283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021B814-3A26-4995-A460-F2D67629F26A}"/>
              </a:ext>
            </a:extLst>
          </p:cNvPr>
          <p:cNvSpPr/>
          <p:nvPr/>
        </p:nvSpPr>
        <p:spPr>
          <a:xfrm>
            <a:off x="11035004" y="131546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9AB466F-8465-48A1-B628-B7CC17B44B98}"/>
              </a:ext>
            </a:extLst>
          </p:cNvPr>
          <p:cNvSpPr/>
          <p:nvPr/>
        </p:nvSpPr>
        <p:spPr>
          <a:xfrm>
            <a:off x="11035004" y="187510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770605E-DF86-4C56-BED3-F9F352F997EF}"/>
              </a:ext>
            </a:extLst>
          </p:cNvPr>
          <p:cNvSpPr/>
          <p:nvPr/>
        </p:nvSpPr>
        <p:spPr>
          <a:xfrm>
            <a:off x="11035004" y="244097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C4B93D5-5A13-493F-980F-8A2AAA7CF74E}"/>
              </a:ext>
            </a:extLst>
          </p:cNvPr>
          <p:cNvSpPr/>
          <p:nvPr/>
        </p:nvSpPr>
        <p:spPr>
          <a:xfrm>
            <a:off x="11035004" y="297116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09365FF-6D19-43E8-8F4C-6BDD3B4E3461}"/>
              </a:ext>
            </a:extLst>
          </p:cNvPr>
          <p:cNvSpPr/>
          <p:nvPr/>
        </p:nvSpPr>
        <p:spPr>
          <a:xfrm>
            <a:off x="11035004" y="351681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35D4D7B-35D4-4106-9953-242D55B72D6A}"/>
              </a:ext>
            </a:extLst>
          </p:cNvPr>
          <p:cNvSpPr/>
          <p:nvPr/>
        </p:nvSpPr>
        <p:spPr>
          <a:xfrm>
            <a:off x="11035004" y="404078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77B56F-2EEF-4CB9-A0B1-30FCCA1852D2}"/>
              </a:ext>
            </a:extLst>
          </p:cNvPr>
          <p:cNvSpPr txBox="1"/>
          <p:nvPr/>
        </p:nvSpPr>
        <p:spPr>
          <a:xfrm>
            <a:off x="9029062" y="69017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 x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C8FA195-1FEA-4148-9EA1-40D5C38B64C3}"/>
              </a:ext>
            </a:extLst>
          </p:cNvPr>
          <p:cNvCxnSpPr>
            <a:cxnSpLocks/>
          </p:cNvCxnSpPr>
          <p:nvPr/>
        </p:nvCxnSpPr>
        <p:spPr>
          <a:xfrm>
            <a:off x="8832980" y="1324603"/>
            <a:ext cx="2752530" cy="327582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78E01FC-B883-4E2B-8A39-D9E0F9AF6435}"/>
              </a:ext>
            </a:extLst>
          </p:cNvPr>
          <p:cNvSpPr/>
          <p:nvPr/>
        </p:nvSpPr>
        <p:spPr>
          <a:xfrm>
            <a:off x="324629" y="144565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7857F7D-AAB5-49E2-A73E-6D7DE4CDE552}"/>
              </a:ext>
            </a:extLst>
          </p:cNvPr>
          <p:cNvSpPr/>
          <p:nvPr/>
        </p:nvSpPr>
        <p:spPr>
          <a:xfrm>
            <a:off x="875135" y="143943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C0C4F5E-2BB2-4F02-98FD-A5EFB82A6240}"/>
              </a:ext>
            </a:extLst>
          </p:cNvPr>
          <p:cNvSpPr/>
          <p:nvPr/>
        </p:nvSpPr>
        <p:spPr>
          <a:xfrm>
            <a:off x="1425641" y="144565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714B158-6C2A-4D27-8C78-7D462C55C39B}"/>
              </a:ext>
            </a:extLst>
          </p:cNvPr>
          <p:cNvSpPr/>
          <p:nvPr/>
        </p:nvSpPr>
        <p:spPr>
          <a:xfrm>
            <a:off x="1976147" y="144235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C9770B1-0799-4FC8-A13F-3351F686532D}"/>
              </a:ext>
            </a:extLst>
          </p:cNvPr>
          <p:cNvSpPr/>
          <p:nvPr/>
        </p:nvSpPr>
        <p:spPr>
          <a:xfrm>
            <a:off x="324629" y="200530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8956936-D916-4438-8FDE-141BDCEC9322}"/>
              </a:ext>
            </a:extLst>
          </p:cNvPr>
          <p:cNvSpPr/>
          <p:nvPr/>
        </p:nvSpPr>
        <p:spPr>
          <a:xfrm>
            <a:off x="875135" y="199908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D3D53F3-CA4A-4004-AA49-009861CA6853}"/>
              </a:ext>
            </a:extLst>
          </p:cNvPr>
          <p:cNvSpPr/>
          <p:nvPr/>
        </p:nvSpPr>
        <p:spPr>
          <a:xfrm>
            <a:off x="1425641" y="200530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A992186-4CCA-4655-8285-DC040E0A49A4}"/>
              </a:ext>
            </a:extLst>
          </p:cNvPr>
          <p:cNvSpPr/>
          <p:nvPr/>
        </p:nvSpPr>
        <p:spPr>
          <a:xfrm>
            <a:off x="1976147" y="200199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27C2C9A-248E-4F1B-B729-813FC201B2F6}"/>
              </a:ext>
            </a:extLst>
          </p:cNvPr>
          <p:cNvSpPr/>
          <p:nvPr/>
        </p:nvSpPr>
        <p:spPr>
          <a:xfrm>
            <a:off x="324629" y="257116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5B8B5A6-D9EC-4C11-8CC7-54FC835778E3}"/>
              </a:ext>
            </a:extLst>
          </p:cNvPr>
          <p:cNvSpPr/>
          <p:nvPr/>
        </p:nvSpPr>
        <p:spPr>
          <a:xfrm>
            <a:off x="875135" y="256494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8859208-491D-440F-850E-A257D51BB273}"/>
              </a:ext>
            </a:extLst>
          </p:cNvPr>
          <p:cNvSpPr/>
          <p:nvPr/>
        </p:nvSpPr>
        <p:spPr>
          <a:xfrm>
            <a:off x="1425641" y="257116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EA4730B-4040-4041-BCA9-F00A84D0839A}"/>
              </a:ext>
            </a:extLst>
          </p:cNvPr>
          <p:cNvSpPr/>
          <p:nvPr/>
        </p:nvSpPr>
        <p:spPr>
          <a:xfrm>
            <a:off x="1976147" y="256785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7FF9E69-A81A-4D04-81D9-13CF11661536}"/>
              </a:ext>
            </a:extLst>
          </p:cNvPr>
          <p:cNvSpPr/>
          <p:nvPr/>
        </p:nvSpPr>
        <p:spPr>
          <a:xfrm>
            <a:off x="324629" y="310135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C1C40AB-2AF6-406F-B744-AD3BBA5FB51C}"/>
              </a:ext>
            </a:extLst>
          </p:cNvPr>
          <p:cNvSpPr/>
          <p:nvPr/>
        </p:nvSpPr>
        <p:spPr>
          <a:xfrm>
            <a:off x="875135" y="309513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BABF1A1-7263-47F8-A39A-E2D3FAF186DA}"/>
              </a:ext>
            </a:extLst>
          </p:cNvPr>
          <p:cNvSpPr/>
          <p:nvPr/>
        </p:nvSpPr>
        <p:spPr>
          <a:xfrm>
            <a:off x="1425641" y="310135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C7ED14-82B5-4A63-A7C3-4BD495397149}"/>
              </a:ext>
            </a:extLst>
          </p:cNvPr>
          <p:cNvSpPr/>
          <p:nvPr/>
        </p:nvSpPr>
        <p:spPr>
          <a:xfrm>
            <a:off x="1976147" y="309804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2F1EEC90-ABFA-4F9D-B4A2-BE4C51F46EAA}"/>
              </a:ext>
            </a:extLst>
          </p:cNvPr>
          <p:cNvCxnSpPr>
            <a:cxnSpLocks/>
          </p:cNvCxnSpPr>
          <p:nvPr/>
        </p:nvCxnSpPr>
        <p:spPr>
          <a:xfrm>
            <a:off x="324629" y="1439439"/>
            <a:ext cx="2202024" cy="220911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649F297-BBB7-4863-980A-13439033A883}"/>
              </a:ext>
            </a:extLst>
          </p:cNvPr>
          <p:cNvSpPr txBox="1"/>
          <p:nvPr/>
        </p:nvSpPr>
        <p:spPr>
          <a:xfrm>
            <a:off x="971550" y="5534025"/>
            <a:ext cx="4453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짝수 </a:t>
            </a:r>
            <a:r>
              <a:rPr lang="en-US" altLang="ko-KR" dirty="0"/>
              <a:t>x </a:t>
            </a:r>
            <a:r>
              <a:rPr lang="ko-KR" altLang="en-US" dirty="0"/>
              <a:t>짝수면 </a:t>
            </a:r>
            <a:r>
              <a:rPr lang="ko-KR" altLang="en-US" dirty="0" err="1"/>
              <a:t>안걸리고</a:t>
            </a:r>
            <a:r>
              <a:rPr lang="ko-KR" altLang="en-US" dirty="0"/>
              <a:t> 중심점을 </a:t>
            </a:r>
            <a:r>
              <a:rPr lang="ko-KR" altLang="en-US" dirty="0" err="1"/>
              <a:t>지나감</a:t>
            </a:r>
            <a:endParaRPr lang="en-US" altLang="ko-KR" dirty="0"/>
          </a:p>
          <a:p>
            <a:r>
              <a:rPr lang="ko-KR" altLang="en-US" dirty="0"/>
              <a:t>짝수 </a:t>
            </a:r>
            <a:r>
              <a:rPr lang="en-US" altLang="ko-KR" dirty="0"/>
              <a:t>x </a:t>
            </a:r>
            <a:r>
              <a:rPr lang="ko-KR" altLang="en-US" dirty="0"/>
              <a:t>홀수면 중심에 가로 </a:t>
            </a:r>
            <a:r>
              <a:rPr lang="en-US" altLang="ko-KR" dirty="0"/>
              <a:t>2</a:t>
            </a:r>
            <a:r>
              <a:rPr lang="ko-KR" altLang="en-US" dirty="0"/>
              <a:t>개 걸리고 감</a:t>
            </a:r>
            <a:endParaRPr lang="en-US" altLang="ko-KR" dirty="0"/>
          </a:p>
          <a:p>
            <a:r>
              <a:rPr lang="ko-KR" altLang="en-US" dirty="0"/>
              <a:t>홀수 </a:t>
            </a:r>
            <a:r>
              <a:rPr lang="en-US" altLang="ko-KR" dirty="0"/>
              <a:t>x </a:t>
            </a:r>
            <a:r>
              <a:rPr lang="ko-KR" altLang="en-US" dirty="0"/>
              <a:t>짝수면 중심에 세로 </a:t>
            </a:r>
            <a:r>
              <a:rPr lang="en-US" altLang="ko-KR" dirty="0"/>
              <a:t>2</a:t>
            </a:r>
            <a:r>
              <a:rPr lang="ko-KR" altLang="en-US" dirty="0"/>
              <a:t>개 걸리고 감</a:t>
            </a:r>
          </a:p>
        </p:txBody>
      </p:sp>
    </p:spTree>
    <p:extLst>
      <p:ext uri="{BB962C8B-B14F-4D97-AF65-F5344CB8AC3E}">
        <p14:creationId xmlns:p14="http://schemas.microsoft.com/office/powerpoint/2010/main" val="275939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F3CBC4-024B-4A51-B3DA-622B6EEAD330}"/>
              </a:ext>
            </a:extLst>
          </p:cNvPr>
          <p:cNvSpPr/>
          <p:nvPr/>
        </p:nvSpPr>
        <p:spPr>
          <a:xfrm>
            <a:off x="184280" y="95570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FAD5CD-ECC4-46D7-9306-FE0FA80D74D5}"/>
              </a:ext>
            </a:extLst>
          </p:cNvPr>
          <p:cNvSpPr/>
          <p:nvPr/>
        </p:nvSpPr>
        <p:spPr>
          <a:xfrm>
            <a:off x="734786" y="94948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D2652-22F1-490F-8C7B-CA3B508E7227}"/>
              </a:ext>
            </a:extLst>
          </p:cNvPr>
          <p:cNvSpPr/>
          <p:nvPr/>
        </p:nvSpPr>
        <p:spPr>
          <a:xfrm>
            <a:off x="1285292" y="95570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E0FF21-3DF0-4C26-B62A-E70E427BC3DD}"/>
              </a:ext>
            </a:extLst>
          </p:cNvPr>
          <p:cNvSpPr/>
          <p:nvPr/>
        </p:nvSpPr>
        <p:spPr>
          <a:xfrm>
            <a:off x="1835798" y="95240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B71DEE-14AD-4ED6-B0EA-7EED3CBAC56A}"/>
              </a:ext>
            </a:extLst>
          </p:cNvPr>
          <p:cNvSpPr/>
          <p:nvPr/>
        </p:nvSpPr>
        <p:spPr>
          <a:xfrm>
            <a:off x="184280" y="151534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16F64-51A7-401C-A511-9C50898B69A7}"/>
              </a:ext>
            </a:extLst>
          </p:cNvPr>
          <p:cNvSpPr/>
          <p:nvPr/>
        </p:nvSpPr>
        <p:spPr>
          <a:xfrm>
            <a:off x="734786" y="150912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38D3F4-6932-4957-944D-2100D493D1FA}"/>
              </a:ext>
            </a:extLst>
          </p:cNvPr>
          <p:cNvSpPr/>
          <p:nvPr/>
        </p:nvSpPr>
        <p:spPr>
          <a:xfrm>
            <a:off x="1285292" y="151534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9A3074-B088-4FBF-99D0-88B8FC45FB8A}"/>
              </a:ext>
            </a:extLst>
          </p:cNvPr>
          <p:cNvSpPr/>
          <p:nvPr/>
        </p:nvSpPr>
        <p:spPr>
          <a:xfrm>
            <a:off x="1835798" y="151204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1D11F9-181A-409A-8F46-9DFEE208E309}"/>
              </a:ext>
            </a:extLst>
          </p:cNvPr>
          <p:cNvSpPr/>
          <p:nvPr/>
        </p:nvSpPr>
        <p:spPr>
          <a:xfrm>
            <a:off x="184280" y="208121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A56FA3-83FA-4912-912F-5FC1B02B99A6}"/>
              </a:ext>
            </a:extLst>
          </p:cNvPr>
          <p:cNvSpPr/>
          <p:nvPr/>
        </p:nvSpPr>
        <p:spPr>
          <a:xfrm>
            <a:off x="734786" y="207499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FA0CAD-39A8-44CA-B6DE-7C0EC58C2C07}"/>
              </a:ext>
            </a:extLst>
          </p:cNvPr>
          <p:cNvSpPr/>
          <p:nvPr/>
        </p:nvSpPr>
        <p:spPr>
          <a:xfrm>
            <a:off x="1285292" y="208121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7DB375-4676-4F98-9999-2C79BFEF83A2}"/>
              </a:ext>
            </a:extLst>
          </p:cNvPr>
          <p:cNvSpPr/>
          <p:nvPr/>
        </p:nvSpPr>
        <p:spPr>
          <a:xfrm>
            <a:off x="1835798" y="207790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C01101-7BF4-41E4-B47D-92D258D27A5F}"/>
              </a:ext>
            </a:extLst>
          </p:cNvPr>
          <p:cNvSpPr/>
          <p:nvPr/>
        </p:nvSpPr>
        <p:spPr>
          <a:xfrm>
            <a:off x="184280" y="261140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FBEF1E-CFBD-4F69-858F-A772A7C2249B}"/>
              </a:ext>
            </a:extLst>
          </p:cNvPr>
          <p:cNvSpPr/>
          <p:nvPr/>
        </p:nvSpPr>
        <p:spPr>
          <a:xfrm>
            <a:off x="734786" y="260518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8532F5-175A-4545-B795-71A4D1E19152}"/>
              </a:ext>
            </a:extLst>
          </p:cNvPr>
          <p:cNvSpPr/>
          <p:nvPr/>
        </p:nvSpPr>
        <p:spPr>
          <a:xfrm>
            <a:off x="1285292" y="261140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B176F7-A8BD-4991-A358-8B8B01E694DA}"/>
              </a:ext>
            </a:extLst>
          </p:cNvPr>
          <p:cNvSpPr/>
          <p:nvPr/>
        </p:nvSpPr>
        <p:spPr>
          <a:xfrm>
            <a:off x="1835798" y="260809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64E270-97EB-4AD7-B54A-D1D1535BDDE5}"/>
              </a:ext>
            </a:extLst>
          </p:cNvPr>
          <p:cNvSpPr/>
          <p:nvPr/>
        </p:nvSpPr>
        <p:spPr>
          <a:xfrm>
            <a:off x="184280" y="315705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4A0360-ED1F-49D0-93BD-4AC936E92460}"/>
              </a:ext>
            </a:extLst>
          </p:cNvPr>
          <p:cNvSpPr/>
          <p:nvPr/>
        </p:nvSpPr>
        <p:spPr>
          <a:xfrm>
            <a:off x="734786" y="315083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FC2FA1-49E5-4FCA-A5E6-468CF7594A80}"/>
              </a:ext>
            </a:extLst>
          </p:cNvPr>
          <p:cNvSpPr/>
          <p:nvPr/>
        </p:nvSpPr>
        <p:spPr>
          <a:xfrm>
            <a:off x="1285292" y="315705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5A6B33-70BB-490B-AC0F-0213982BB065}"/>
              </a:ext>
            </a:extLst>
          </p:cNvPr>
          <p:cNvSpPr/>
          <p:nvPr/>
        </p:nvSpPr>
        <p:spPr>
          <a:xfrm>
            <a:off x="1835798" y="315374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1F001C-F967-4BE4-9DD5-57CCD950F1F1}"/>
              </a:ext>
            </a:extLst>
          </p:cNvPr>
          <p:cNvSpPr/>
          <p:nvPr/>
        </p:nvSpPr>
        <p:spPr>
          <a:xfrm>
            <a:off x="184280" y="368102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707456-CB86-4A0D-85DD-97CAC1FE0BDC}"/>
              </a:ext>
            </a:extLst>
          </p:cNvPr>
          <p:cNvSpPr/>
          <p:nvPr/>
        </p:nvSpPr>
        <p:spPr>
          <a:xfrm>
            <a:off x="734786" y="367480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2994D3-2253-4F2B-92C2-0586D60AA226}"/>
              </a:ext>
            </a:extLst>
          </p:cNvPr>
          <p:cNvSpPr/>
          <p:nvPr/>
        </p:nvSpPr>
        <p:spPr>
          <a:xfrm>
            <a:off x="1285292" y="368102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F8C7A7-2722-45B7-9DA2-0BF146C559FE}"/>
              </a:ext>
            </a:extLst>
          </p:cNvPr>
          <p:cNvSpPr/>
          <p:nvPr/>
        </p:nvSpPr>
        <p:spPr>
          <a:xfrm>
            <a:off x="1835798" y="367771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7D0E24-7F21-4BB2-A9C7-C0583F3157C1}"/>
              </a:ext>
            </a:extLst>
          </p:cNvPr>
          <p:cNvSpPr/>
          <p:nvPr/>
        </p:nvSpPr>
        <p:spPr>
          <a:xfrm>
            <a:off x="2386304" y="94035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D9F22A-173C-414E-A291-806A3EAD74A0}"/>
              </a:ext>
            </a:extLst>
          </p:cNvPr>
          <p:cNvSpPr/>
          <p:nvPr/>
        </p:nvSpPr>
        <p:spPr>
          <a:xfrm>
            <a:off x="2386304" y="149999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359FF9-5359-4ACB-9139-7ED2C7DD7BCC}"/>
              </a:ext>
            </a:extLst>
          </p:cNvPr>
          <p:cNvSpPr/>
          <p:nvPr/>
        </p:nvSpPr>
        <p:spPr>
          <a:xfrm>
            <a:off x="2386304" y="206585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9E3E90-348A-4AB2-B3CA-B1C2036FC6BC}"/>
              </a:ext>
            </a:extLst>
          </p:cNvPr>
          <p:cNvSpPr/>
          <p:nvPr/>
        </p:nvSpPr>
        <p:spPr>
          <a:xfrm>
            <a:off x="2386304" y="259604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7B2E38-F7CA-40C2-A22F-E3839B71CE23}"/>
              </a:ext>
            </a:extLst>
          </p:cNvPr>
          <p:cNvSpPr/>
          <p:nvPr/>
        </p:nvSpPr>
        <p:spPr>
          <a:xfrm>
            <a:off x="2386304" y="314169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A6AE65-01A3-4AE6-977F-517B6EEB2078}"/>
              </a:ext>
            </a:extLst>
          </p:cNvPr>
          <p:cNvSpPr/>
          <p:nvPr/>
        </p:nvSpPr>
        <p:spPr>
          <a:xfrm>
            <a:off x="2386304" y="366566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87A12F-0627-4D01-A9CC-9BA6EA5838F0}"/>
              </a:ext>
            </a:extLst>
          </p:cNvPr>
          <p:cNvSpPr txBox="1"/>
          <p:nvPr/>
        </p:nvSpPr>
        <p:spPr>
          <a:xfrm>
            <a:off x="380362" y="31506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 x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9110E0-5B06-4D2D-8BDC-47347A33B48B}"/>
              </a:ext>
            </a:extLst>
          </p:cNvPr>
          <p:cNvSpPr/>
          <p:nvPr/>
        </p:nvSpPr>
        <p:spPr>
          <a:xfrm>
            <a:off x="184280" y="422530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C4DDFAD-FF2C-45A5-9701-D1A405E5D36A}"/>
              </a:ext>
            </a:extLst>
          </p:cNvPr>
          <p:cNvSpPr/>
          <p:nvPr/>
        </p:nvSpPr>
        <p:spPr>
          <a:xfrm>
            <a:off x="734786" y="421908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4741F5-765C-4288-9301-D0009668C13E}"/>
              </a:ext>
            </a:extLst>
          </p:cNvPr>
          <p:cNvSpPr/>
          <p:nvPr/>
        </p:nvSpPr>
        <p:spPr>
          <a:xfrm>
            <a:off x="1285292" y="422530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C125D9-49AD-4D5C-A9B2-3FA9C582601E}"/>
              </a:ext>
            </a:extLst>
          </p:cNvPr>
          <p:cNvSpPr/>
          <p:nvPr/>
        </p:nvSpPr>
        <p:spPr>
          <a:xfrm>
            <a:off x="1835798" y="422200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AE5C2CF-EEA8-481A-8825-F39E2846F9A1}"/>
              </a:ext>
            </a:extLst>
          </p:cNvPr>
          <p:cNvSpPr/>
          <p:nvPr/>
        </p:nvSpPr>
        <p:spPr>
          <a:xfrm>
            <a:off x="2386304" y="420995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50DD5A9-E568-4213-8E3D-E9456B086E4F}"/>
              </a:ext>
            </a:extLst>
          </p:cNvPr>
          <p:cNvCxnSpPr>
            <a:cxnSpLocks/>
          </p:cNvCxnSpPr>
          <p:nvPr/>
        </p:nvCxnSpPr>
        <p:spPr>
          <a:xfrm>
            <a:off x="184280" y="949488"/>
            <a:ext cx="2752530" cy="382885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CFFF02-9532-456F-9160-795D1488D4C5}"/>
              </a:ext>
            </a:extLst>
          </p:cNvPr>
          <p:cNvSpPr txBox="1"/>
          <p:nvPr/>
        </p:nvSpPr>
        <p:spPr>
          <a:xfrm>
            <a:off x="971550" y="553402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짝수 </a:t>
            </a:r>
            <a:r>
              <a:rPr lang="en-US" altLang="ko-KR" dirty="0"/>
              <a:t>x </a:t>
            </a:r>
            <a:r>
              <a:rPr lang="ko-KR" altLang="en-US" dirty="0"/>
              <a:t>홀수면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FF374A-3B29-4557-8042-F3A6D4BA0320}"/>
              </a:ext>
            </a:extLst>
          </p:cNvPr>
          <p:cNvSpPr/>
          <p:nvPr/>
        </p:nvSpPr>
        <p:spPr>
          <a:xfrm>
            <a:off x="4836173" y="105479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4750C1-0613-4A39-9875-7096138BC929}"/>
              </a:ext>
            </a:extLst>
          </p:cNvPr>
          <p:cNvSpPr/>
          <p:nvPr/>
        </p:nvSpPr>
        <p:spPr>
          <a:xfrm>
            <a:off x="5386679" y="104857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C67309-9C6D-4D82-AE5B-7AB1A2A38AF1}"/>
              </a:ext>
            </a:extLst>
          </p:cNvPr>
          <p:cNvSpPr/>
          <p:nvPr/>
        </p:nvSpPr>
        <p:spPr>
          <a:xfrm>
            <a:off x="4836173" y="161444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68341D-30C1-482D-9390-B102E9BB061E}"/>
              </a:ext>
            </a:extLst>
          </p:cNvPr>
          <p:cNvSpPr/>
          <p:nvPr/>
        </p:nvSpPr>
        <p:spPr>
          <a:xfrm>
            <a:off x="5386679" y="160822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3D3A271-071F-4197-9B7E-D93FD18ABEA0}"/>
              </a:ext>
            </a:extLst>
          </p:cNvPr>
          <p:cNvSpPr/>
          <p:nvPr/>
        </p:nvSpPr>
        <p:spPr>
          <a:xfrm>
            <a:off x="4836173" y="218030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1C5589-0296-4443-A3C7-CDD310F9C638}"/>
              </a:ext>
            </a:extLst>
          </p:cNvPr>
          <p:cNvSpPr/>
          <p:nvPr/>
        </p:nvSpPr>
        <p:spPr>
          <a:xfrm>
            <a:off x="5386679" y="217408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10C06E-3770-4727-BA2A-1C86E3B8F87F}"/>
              </a:ext>
            </a:extLst>
          </p:cNvPr>
          <p:cNvSpPr/>
          <p:nvPr/>
        </p:nvSpPr>
        <p:spPr>
          <a:xfrm>
            <a:off x="4836173" y="271049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C98D10-B333-477D-8642-36240A192800}"/>
              </a:ext>
            </a:extLst>
          </p:cNvPr>
          <p:cNvSpPr/>
          <p:nvPr/>
        </p:nvSpPr>
        <p:spPr>
          <a:xfrm>
            <a:off x="5386679" y="270427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E83308-E744-4B96-846D-0FA371736E31}"/>
              </a:ext>
            </a:extLst>
          </p:cNvPr>
          <p:cNvSpPr/>
          <p:nvPr/>
        </p:nvSpPr>
        <p:spPr>
          <a:xfrm>
            <a:off x="4836173" y="325614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E816246-BE6C-4E70-9356-097A3431547F}"/>
              </a:ext>
            </a:extLst>
          </p:cNvPr>
          <p:cNvSpPr/>
          <p:nvPr/>
        </p:nvSpPr>
        <p:spPr>
          <a:xfrm>
            <a:off x="5386679" y="324992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8EE235-541B-4C27-96A0-A94EB338A58A}"/>
              </a:ext>
            </a:extLst>
          </p:cNvPr>
          <p:cNvSpPr/>
          <p:nvPr/>
        </p:nvSpPr>
        <p:spPr>
          <a:xfrm>
            <a:off x="4836173" y="378011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DAF0CB4-15C6-4DAC-A755-D06D8C9B5238}"/>
              </a:ext>
            </a:extLst>
          </p:cNvPr>
          <p:cNvSpPr/>
          <p:nvPr/>
        </p:nvSpPr>
        <p:spPr>
          <a:xfrm>
            <a:off x="5386679" y="377389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9D731C9-6CF2-411A-8D47-2BB425EFEF51}"/>
              </a:ext>
            </a:extLst>
          </p:cNvPr>
          <p:cNvCxnSpPr>
            <a:cxnSpLocks/>
          </p:cNvCxnSpPr>
          <p:nvPr/>
        </p:nvCxnSpPr>
        <p:spPr>
          <a:xfrm>
            <a:off x="4836173" y="1048579"/>
            <a:ext cx="1101012" cy="327582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0ABA8D-9597-4E9D-8443-6FB5F7D4097C}"/>
              </a:ext>
            </a:extLst>
          </p:cNvPr>
          <p:cNvSpPr/>
          <p:nvPr/>
        </p:nvSpPr>
        <p:spPr>
          <a:xfrm>
            <a:off x="7616646" y="129216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5B0292-3416-4C26-9083-362FE135624F}"/>
              </a:ext>
            </a:extLst>
          </p:cNvPr>
          <p:cNvSpPr/>
          <p:nvPr/>
        </p:nvSpPr>
        <p:spPr>
          <a:xfrm>
            <a:off x="8167152" y="128594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8F33E3-E7DD-40DA-B21E-A17ABDF56597}"/>
              </a:ext>
            </a:extLst>
          </p:cNvPr>
          <p:cNvSpPr/>
          <p:nvPr/>
        </p:nvSpPr>
        <p:spPr>
          <a:xfrm>
            <a:off x="8717658" y="129216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6920161-E8F0-442A-A42B-6EDDF77D0385}"/>
              </a:ext>
            </a:extLst>
          </p:cNvPr>
          <p:cNvSpPr/>
          <p:nvPr/>
        </p:nvSpPr>
        <p:spPr>
          <a:xfrm>
            <a:off x="9268164" y="128885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D41992-F7D6-4BA9-B952-4278A6E1221A}"/>
              </a:ext>
            </a:extLst>
          </p:cNvPr>
          <p:cNvSpPr/>
          <p:nvPr/>
        </p:nvSpPr>
        <p:spPr>
          <a:xfrm>
            <a:off x="7616646" y="185180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FED7B45-0322-425C-A553-15D78779D727}"/>
              </a:ext>
            </a:extLst>
          </p:cNvPr>
          <p:cNvSpPr/>
          <p:nvPr/>
        </p:nvSpPr>
        <p:spPr>
          <a:xfrm>
            <a:off x="8167152" y="184558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EE31A56-F779-4904-8795-2020DB785825}"/>
              </a:ext>
            </a:extLst>
          </p:cNvPr>
          <p:cNvSpPr/>
          <p:nvPr/>
        </p:nvSpPr>
        <p:spPr>
          <a:xfrm>
            <a:off x="8717658" y="185180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66EC667-7C79-4254-A241-EB3698374CAE}"/>
              </a:ext>
            </a:extLst>
          </p:cNvPr>
          <p:cNvSpPr/>
          <p:nvPr/>
        </p:nvSpPr>
        <p:spPr>
          <a:xfrm>
            <a:off x="9268164" y="184850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2A0B05D-87A6-41BF-B53E-9A7F621498C8}"/>
              </a:ext>
            </a:extLst>
          </p:cNvPr>
          <p:cNvSpPr/>
          <p:nvPr/>
        </p:nvSpPr>
        <p:spPr>
          <a:xfrm>
            <a:off x="7616646" y="241766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CBEEB9F-631F-4E18-9694-1D3B3239B21D}"/>
              </a:ext>
            </a:extLst>
          </p:cNvPr>
          <p:cNvSpPr/>
          <p:nvPr/>
        </p:nvSpPr>
        <p:spPr>
          <a:xfrm>
            <a:off x="8167152" y="241144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6804915-37C0-4706-B5F2-2675F3909AD1}"/>
              </a:ext>
            </a:extLst>
          </p:cNvPr>
          <p:cNvSpPr/>
          <p:nvPr/>
        </p:nvSpPr>
        <p:spPr>
          <a:xfrm>
            <a:off x="8717658" y="241766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27B7026-15F5-45ED-AF80-85EE0A839C39}"/>
              </a:ext>
            </a:extLst>
          </p:cNvPr>
          <p:cNvSpPr/>
          <p:nvPr/>
        </p:nvSpPr>
        <p:spPr>
          <a:xfrm>
            <a:off x="9268164" y="241436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253B672-63A2-483D-9EF6-2B6AE901BCA8}"/>
              </a:ext>
            </a:extLst>
          </p:cNvPr>
          <p:cNvSpPr/>
          <p:nvPr/>
        </p:nvSpPr>
        <p:spPr>
          <a:xfrm>
            <a:off x="7616646" y="294785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1BB19E6-630B-4A64-86C2-1CF943D758EA}"/>
              </a:ext>
            </a:extLst>
          </p:cNvPr>
          <p:cNvSpPr/>
          <p:nvPr/>
        </p:nvSpPr>
        <p:spPr>
          <a:xfrm>
            <a:off x="8167152" y="294163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EB7273-8BA6-4B76-B123-EB54C2580CB1}"/>
              </a:ext>
            </a:extLst>
          </p:cNvPr>
          <p:cNvSpPr/>
          <p:nvPr/>
        </p:nvSpPr>
        <p:spPr>
          <a:xfrm>
            <a:off x="8717658" y="294785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7411CF1-D427-436C-9CEC-26FA947BD865}"/>
              </a:ext>
            </a:extLst>
          </p:cNvPr>
          <p:cNvSpPr/>
          <p:nvPr/>
        </p:nvSpPr>
        <p:spPr>
          <a:xfrm>
            <a:off x="9268164" y="294455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9142598-3FA0-45EA-8A4E-F79455FD7D24}"/>
              </a:ext>
            </a:extLst>
          </p:cNvPr>
          <p:cNvSpPr/>
          <p:nvPr/>
        </p:nvSpPr>
        <p:spPr>
          <a:xfrm>
            <a:off x="7616646" y="349350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232A742-0453-480B-A6CA-F1BE8C277BD9}"/>
              </a:ext>
            </a:extLst>
          </p:cNvPr>
          <p:cNvSpPr/>
          <p:nvPr/>
        </p:nvSpPr>
        <p:spPr>
          <a:xfrm>
            <a:off x="8167152" y="348728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559D62B-9121-4B9C-B2BF-06340F12EC8C}"/>
              </a:ext>
            </a:extLst>
          </p:cNvPr>
          <p:cNvSpPr/>
          <p:nvPr/>
        </p:nvSpPr>
        <p:spPr>
          <a:xfrm>
            <a:off x="8717658" y="349350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14E1174-FCE8-4364-B7DD-FB12CA0AD848}"/>
              </a:ext>
            </a:extLst>
          </p:cNvPr>
          <p:cNvSpPr/>
          <p:nvPr/>
        </p:nvSpPr>
        <p:spPr>
          <a:xfrm>
            <a:off x="9268164" y="349020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A11D73-676E-4939-B2CF-17F1E18CCBEE}"/>
              </a:ext>
            </a:extLst>
          </p:cNvPr>
          <p:cNvSpPr txBox="1"/>
          <p:nvPr/>
        </p:nvSpPr>
        <p:spPr>
          <a:xfrm>
            <a:off x="7110123" y="-10277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x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F9C73D-A3DE-4561-A30F-4E41E71C80C2}"/>
              </a:ext>
            </a:extLst>
          </p:cNvPr>
          <p:cNvSpPr/>
          <p:nvPr/>
        </p:nvSpPr>
        <p:spPr>
          <a:xfrm>
            <a:off x="7616646" y="404684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4A9D50-F281-4E12-8203-B7A308F1EDC5}"/>
              </a:ext>
            </a:extLst>
          </p:cNvPr>
          <p:cNvSpPr/>
          <p:nvPr/>
        </p:nvSpPr>
        <p:spPr>
          <a:xfrm>
            <a:off x="8167152" y="404062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B91E024-2F07-40BB-9095-CB78B333C3D5}"/>
              </a:ext>
            </a:extLst>
          </p:cNvPr>
          <p:cNvSpPr/>
          <p:nvPr/>
        </p:nvSpPr>
        <p:spPr>
          <a:xfrm>
            <a:off x="8717658" y="404684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5FBDF19-EEF3-49A9-9CCA-65B67850DD7E}"/>
              </a:ext>
            </a:extLst>
          </p:cNvPr>
          <p:cNvSpPr/>
          <p:nvPr/>
        </p:nvSpPr>
        <p:spPr>
          <a:xfrm>
            <a:off x="9268164" y="404353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832FADB-5BD4-40AD-8E4A-8A8183A73740}"/>
              </a:ext>
            </a:extLst>
          </p:cNvPr>
          <p:cNvSpPr/>
          <p:nvPr/>
        </p:nvSpPr>
        <p:spPr>
          <a:xfrm>
            <a:off x="7616646" y="456021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B8B6AC3-B463-4F09-8DB8-DC9D26AA963C}"/>
              </a:ext>
            </a:extLst>
          </p:cNvPr>
          <p:cNvSpPr/>
          <p:nvPr/>
        </p:nvSpPr>
        <p:spPr>
          <a:xfrm>
            <a:off x="8167152" y="455399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A7A0D54-098D-45C7-8FCC-E33D11882ECF}"/>
              </a:ext>
            </a:extLst>
          </p:cNvPr>
          <p:cNvSpPr/>
          <p:nvPr/>
        </p:nvSpPr>
        <p:spPr>
          <a:xfrm>
            <a:off x="8717658" y="456021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E7EEFC-1E28-4342-B786-065748ED5965}"/>
              </a:ext>
            </a:extLst>
          </p:cNvPr>
          <p:cNvSpPr/>
          <p:nvPr/>
        </p:nvSpPr>
        <p:spPr>
          <a:xfrm>
            <a:off x="9268164" y="455691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731D4C0-6B78-4388-A1A6-13D3AFC4CE01}"/>
              </a:ext>
            </a:extLst>
          </p:cNvPr>
          <p:cNvSpPr/>
          <p:nvPr/>
        </p:nvSpPr>
        <p:spPr>
          <a:xfrm>
            <a:off x="9803698" y="128524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BEA95CF-F756-481C-853F-C43CA77F9BC6}"/>
              </a:ext>
            </a:extLst>
          </p:cNvPr>
          <p:cNvSpPr/>
          <p:nvPr/>
        </p:nvSpPr>
        <p:spPr>
          <a:xfrm>
            <a:off x="9803698" y="184488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DAE8974-C79F-4EE8-AF01-E1D4B8A38FE4}"/>
              </a:ext>
            </a:extLst>
          </p:cNvPr>
          <p:cNvSpPr/>
          <p:nvPr/>
        </p:nvSpPr>
        <p:spPr>
          <a:xfrm>
            <a:off x="9803698" y="241074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81EE66-832E-4530-BEFD-86B78E13FD81}"/>
              </a:ext>
            </a:extLst>
          </p:cNvPr>
          <p:cNvSpPr/>
          <p:nvPr/>
        </p:nvSpPr>
        <p:spPr>
          <a:xfrm>
            <a:off x="9803698" y="294094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CBB4BFF-4180-4473-9303-10C3D36DBBFA}"/>
              </a:ext>
            </a:extLst>
          </p:cNvPr>
          <p:cNvSpPr/>
          <p:nvPr/>
        </p:nvSpPr>
        <p:spPr>
          <a:xfrm>
            <a:off x="9803698" y="348659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0B04C-74EE-4FCD-911B-59FD513EE8B7}"/>
              </a:ext>
            </a:extLst>
          </p:cNvPr>
          <p:cNvSpPr/>
          <p:nvPr/>
        </p:nvSpPr>
        <p:spPr>
          <a:xfrm>
            <a:off x="9803698" y="403992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5D75C13-02DF-4670-9F39-3CAFD275373F}"/>
              </a:ext>
            </a:extLst>
          </p:cNvPr>
          <p:cNvSpPr/>
          <p:nvPr/>
        </p:nvSpPr>
        <p:spPr>
          <a:xfrm>
            <a:off x="9803698" y="455329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4B45126-0A78-4832-AC22-CC0C3A43E7FA}"/>
              </a:ext>
            </a:extLst>
          </p:cNvPr>
          <p:cNvSpPr/>
          <p:nvPr/>
        </p:nvSpPr>
        <p:spPr>
          <a:xfrm>
            <a:off x="10355203" y="128524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66AE9D-5831-4519-86C5-191C1048797E}"/>
              </a:ext>
            </a:extLst>
          </p:cNvPr>
          <p:cNvSpPr/>
          <p:nvPr/>
        </p:nvSpPr>
        <p:spPr>
          <a:xfrm>
            <a:off x="10355203" y="184488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6915AEE-729E-4FCF-B203-31F10E5261FB}"/>
              </a:ext>
            </a:extLst>
          </p:cNvPr>
          <p:cNvSpPr/>
          <p:nvPr/>
        </p:nvSpPr>
        <p:spPr>
          <a:xfrm>
            <a:off x="10355203" y="241074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B073A4C-914A-4547-92D7-906DD22DD2F3}"/>
              </a:ext>
            </a:extLst>
          </p:cNvPr>
          <p:cNvSpPr/>
          <p:nvPr/>
        </p:nvSpPr>
        <p:spPr>
          <a:xfrm>
            <a:off x="10355203" y="294094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629819D-490A-4930-AADF-13393DC79D86}"/>
              </a:ext>
            </a:extLst>
          </p:cNvPr>
          <p:cNvSpPr/>
          <p:nvPr/>
        </p:nvSpPr>
        <p:spPr>
          <a:xfrm>
            <a:off x="10355203" y="348659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71D8DE-75B6-4B70-BA6D-E67B8A8A7CEA}"/>
              </a:ext>
            </a:extLst>
          </p:cNvPr>
          <p:cNvSpPr/>
          <p:nvPr/>
        </p:nvSpPr>
        <p:spPr>
          <a:xfrm>
            <a:off x="10355203" y="403992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01838D5-FA13-4C35-9E71-EB2AC09758D3}"/>
              </a:ext>
            </a:extLst>
          </p:cNvPr>
          <p:cNvSpPr/>
          <p:nvPr/>
        </p:nvSpPr>
        <p:spPr>
          <a:xfrm>
            <a:off x="10355203" y="455329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2CE47B7-743A-4D6B-9B62-23F9B9A53E64}"/>
              </a:ext>
            </a:extLst>
          </p:cNvPr>
          <p:cNvSpPr/>
          <p:nvPr/>
        </p:nvSpPr>
        <p:spPr>
          <a:xfrm>
            <a:off x="10906708" y="128524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929D80A-13FD-46D1-8B30-182F64335BF3}"/>
              </a:ext>
            </a:extLst>
          </p:cNvPr>
          <p:cNvSpPr/>
          <p:nvPr/>
        </p:nvSpPr>
        <p:spPr>
          <a:xfrm>
            <a:off x="10906708" y="184488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DC7287-13A8-4487-A418-A4C451F57A48}"/>
              </a:ext>
            </a:extLst>
          </p:cNvPr>
          <p:cNvSpPr/>
          <p:nvPr/>
        </p:nvSpPr>
        <p:spPr>
          <a:xfrm>
            <a:off x="10906708" y="241074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B787973-E209-443F-9841-7C6B4737CDA7}"/>
              </a:ext>
            </a:extLst>
          </p:cNvPr>
          <p:cNvSpPr/>
          <p:nvPr/>
        </p:nvSpPr>
        <p:spPr>
          <a:xfrm>
            <a:off x="10906708" y="294094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A5A5936-2031-439B-B937-072BF126C7F8}"/>
              </a:ext>
            </a:extLst>
          </p:cNvPr>
          <p:cNvSpPr/>
          <p:nvPr/>
        </p:nvSpPr>
        <p:spPr>
          <a:xfrm>
            <a:off x="10906708" y="348659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F3C86B3-9DD4-4456-AE16-12B5717D228A}"/>
              </a:ext>
            </a:extLst>
          </p:cNvPr>
          <p:cNvSpPr/>
          <p:nvPr/>
        </p:nvSpPr>
        <p:spPr>
          <a:xfrm>
            <a:off x="10906708" y="403992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41E7BD5-1249-4571-9DD3-028D03E0EFFD}"/>
              </a:ext>
            </a:extLst>
          </p:cNvPr>
          <p:cNvSpPr/>
          <p:nvPr/>
        </p:nvSpPr>
        <p:spPr>
          <a:xfrm>
            <a:off x="10906708" y="455329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E27A22E-D440-4A68-8739-9BBABDE4FBF5}"/>
              </a:ext>
            </a:extLst>
          </p:cNvPr>
          <p:cNvSpPr/>
          <p:nvPr/>
        </p:nvSpPr>
        <p:spPr>
          <a:xfrm>
            <a:off x="7616646" y="508749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52AFB67-9FC3-466F-BD84-22917E5A745C}"/>
              </a:ext>
            </a:extLst>
          </p:cNvPr>
          <p:cNvSpPr/>
          <p:nvPr/>
        </p:nvSpPr>
        <p:spPr>
          <a:xfrm>
            <a:off x="8167152" y="508127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6EAC26-3C90-45E4-8ADE-569CFF9F90A0}"/>
              </a:ext>
            </a:extLst>
          </p:cNvPr>
          <p:cNvSpPr/>
          <p:nvPr/>
        </p:nvSpPr>
        <p:spPr>
          <a:xfrm>
            <a:off x="8717658" y="508749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418C42E-49A5-45AA-B382-3B3B5C4B5452}"/>
              </a:ext>
            </a:extLst>
          </p:cNvPr>
          <p:cNvSpPr/>
          <p:nvPr/>
        </p:nvSpPr>
        <p:spPr>
          <a:xfrm>
            <a:off x="9268164" y="508418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566B450-F857-4912-87F7-EF0F3241848B}"/>
              </a:ext>
            </a:extLst>
          </p:cNvPr>
          <p:cNvSpPr/>
          <p:nvPr/>
        </p:nvSpPr>
        <p:spPr>
          <a:xfrm>
            <a:off x="9803698" y="508057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39B55D6-4C06-4AA0-9672-A7585159008A}"/>
              </a:ext>
            </a:extLst>
          </p:cNvPr>
          <p:cNvSpPr/>
          <p:nvPr/>
        </p:nvSpPr>
        <p:spPr>
          <a:xfrm>
            <a:off x="10355203" y="508057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445D16C-1033-4437-9ADD-5ED529F9F40C}"/>
              </a:ext>
            </a:extLst>
          </p:cNvPr>
          <p:cNvSpPr/>
          <p:nvPr/>
        </p:nvSpPr>
        <p:spPr>
          <a:xfrm>
            <a:off x="10906708" y="508057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66425BB-0D8D-417E-ABDB-0590EE6DA949}"/>
              </a:ext>
            </a:extLst>
          </p:cNvPr>
          <p:cNvSpPr/>
          <p:nvPr/>
        </p:nvSpPr>
        <p:spPr>
          <a:xfrm>
            <a:off x="7616646" y="564679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C4BF25E-8B4E-4774-A64D-D0B449F90F10}"/>
              </a:ext>
            </a:extLst>
          </p:cNvPr>
          <p:cNvSpPr/>
          <p:nvPr/>
        </p:nvSpPr>
        <p:spPr>
          <a:xfrm>
            <a:off x="8167152" y="564057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925C869-A5FD-4956-B656-67A5BDA7851D}"/>
              </a:ext>
            </a:extLst>
          </p:cNvPr>
          <p:cNvSpPr/>
          <p:nvPr/>
        </p:nvSpPr>
        <p:spPr>
          <a:xfrm>
            <a:off x="8717658" y="564679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66EB83-4854-417D-A735-EC5EDFF43855}"/>
              </a:ext>
            </a:extLst>
          </p:cNvPr>
          <p:cNvSpPr/>
          <p:nvPr/>
        </p:nvSpPr>
        <p:spPr>
          <a:xfrm>
            <a:off x="9268164" y="564349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3F477E9-C7DE-4040-A46D-C186A4F63C46}"/>
              </a:ext>
            </a:extLst>
          </p:cNvPr>
          <p:cNvSpPr/>
          <p:nvPr/>
        </p:nvSpPr>
        <p:spPr>
          <a:xfrm>
            <a:off x="9803698" y="563988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EE08791-CF28-42F9-A862-C2FDDE813014}"/>
              </a:ext>
            </a:extLst>
          </p:cNvPr>
          <p:cNvSpPr/>
          <p:nvPr/>
        </p:nvSpPr>
        <p:spPr>
          <a:xfrm>
            <a:off x="10355203" y="563988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10CDA9-2EC0-40EC-A1E6-A4E4ABF1575F}"/>
              </a:ext>
            </a:extLst>
          </p:cNvPr>
          <p:cNvSpPr/>
          <p:nvPr/>
        </p:nvSpPr>
        <p:spPr>
          <a:xfrm>
            <a:off x="10906708" y="563988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159F8DB-554A-4589-B370-BC009FA81358}"/>
              </a:ext>
            </a:extLst>
          </p:cNvPr>
          <p:cNvCxnSpPr>
            <a:cxnSpLocks/>
          </p:cNvCxnSpPr>
          <p:nvPr/>
        </p:nvCxnSpPr>
        <p:spPr>
          <a:xfrm>
            <a:off x="7616458" y="1289249"/>
            <a:ext cx="3840568" cy="492313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8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F3CBC4-024B-4A51-B3DA-622B6EEAD330}"/>
              </a:ext>
            </a:extLst>
          </p:cNvPr>
          <p:cNvSpPr/>
          <p:nvPr/>
        </p:nvSpPr>
        <p:spPr>
          <a:xfrm>
            <a:off x="1289822" y="161013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FAD5CD-ECC4-46D7-9306-FE0FA80D74D5}"/>
              </a:ext>
            </a:extLst>
          </p:cNvPr>
          <p:cNvSpPr/>
          <p:nvPr/>
        </p:nvSpPr>
        <p:spPr>
          <a:xfrm>
            <a:off x="1849769" y="161082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D2652-22F1-490F-8C7B-CA3B508E7227}"/>
              </a:ext>
            </a:extLst>
          </p:cNvPr>
          <p:cNvSpPr/>
          <p:nvPr/>
        </p:nvSpPr>
        <p:spPr>
          <a:xfrm>
            <a:off x="2414059" y="161376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B71DEE-14AD-4ED6-B0EA-7EED3CBAC56A}"/>
              </a:ext>
            </a:extLst>
          </p:cNvPr>
          <p:cNvSpPr/>
          <p:nvPr/>
        </p:nvSpPr>
        <p:spPr>
          <a:xfrm>
            <a:off x="1289822" y="216977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16F64-51A7-401C-A511-9C50898B69A7}"/>
              </a:ext>
            </a:extLst>
          </p:cNvPr>
          <p:cNvSpPr/>
          <p:nvPr/>
        </p:nvSpPr>
        <p:spPr>
          <a:xfrm>
            <a:off x="1849769" y="217046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38D3F4-6932-4957-944D-2100D493D1FA}"/>
              </a:ext>
            </a:extLst>
          </p:cNvPr>
          <p:cNvSpPr/>
          <p:nvPr/>
        </p:nvSpPr>
        <p:spPr>
          <a:xfrm>
            <a:off x="2414059" y="217340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1D11F9-181A-409A-8F46-9DFEE208E309}"/>
              </a:ext>
            </a:extLst>
          </p:cNvPr>
          <p:cNvSpPr/>
          <p:nvPr/>
        </p:nvSpPr>
        <p:spPr>
          <a:xfrm>
            <a:off x="1289822" y="273563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A56FA3-83FA-4912-912F-5FC1B02B99A6}"/>
              </a:ext>
            </a:extLst>
          </p:cNvPr>
          <p:cNvSpPr/>
          <p:nvPr/>
        </p:nvSpPr>
        <p:spPr>
          <a:xfrm>
            <a:off x="1849769" y="273633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FA0CAD-39A8-44CA-B6DE-7C0EC58C2C07}"/>
              </a:ext>
            </a:extLst>
          </p:cNvPr>
          <p:cNvSpPr/>
          <p:nvPr/>
        </p:nvSpPr>
        <p:spPr>
          <a:xfrm>
            <a:off x="2414059" y="273926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C01101-7BF4-41E4-B47D-92D258D27A5F}"/>
              </a:ext>
            </a:extLst>
          </p:cNvPr>
          <p:cNvSpPr/>
          <p:nvPr/>
        </p:nvSpPr>
        <p:spPr>
          <a:xfrm>
            <a:off x="1289822" y="326582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FBEF1E-CFBD-4F69-858F-A772A7C2249B}"/>
              </a:ext>
            </a:extLst>
          </p:cNvPr>
          <p:cNvSpPr/>
          <p:nvPr/>
        </p:nvSpPr>
        <p:spPr>
          <a:xfrm>
            <a:off x="1849769" y="326652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8532F5-175A-4545-B795-71A4D1E19152}"/>
              </a:ext>
            </a:extLst>
          </p:cNvPr>
          <p:cNvSpPr/>
          <p:nvPr/>
        </p:nvSpPr>
        <p:spPr>
          <a:xfrm>
            <a:off x="2414059" y="326945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64E270-97EB-4AD7-B54A-D1D1535BDDE5}"/>
              </a:ext>
            </a:extLst>
          </p:cNvPr>
          <p:cNvSpPr/>
          <p:nvPr/>
        </p:nvSpPr>
        <p:spPr>
          <a:xfrm>
            <a:off x="1289822" y="381147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4A0360-ED1F-49D0-93BD-4AC936E92460}"/>
              </a:ext>
            </a:extLst>
          </p:cNvPr>
          <p:cNvSpPr/>
          <p:nvPr/>
        </p:nvSpPr>
        <p:spPr>
          <a:xfrm>
            <a:off x="1849769" y="381217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FC2FA1-49E5-4FCA-A5E6-468CF7594A80}"/>
              </a:ext>
            </a:extLst>
          </p:cNvPr>
          <p:cNvSpPr/>
          <p:nvPr/>
        </p:nvSpPr>
        <p:spPr>
          <a:xfrm>
            <a:off x="2414059" y="381510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87A12F-0627-4D01-A9CC-9BA6EA5838F0}"/>
              </a:ext>
            </a:extLst>
          </p:cNvPr>
          <p:cNvSpPr txBox="1"/>
          <p:nvPr/>
        </p:nvSpPr>
        <p:spPr>
          <a:xfrm>
            <a:off x="380362" y="31506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x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50DD5A9-E568-4213-8E3D-E9456B086E4F}"/>
              </a:ext>
            </a:extLst>
          </p:cNvPr>
          <p:cNvCxnSpPr>
            <a:cxnSpLocks/>
          </p:cNvCxnSpPr>
          <p:nvPr/>
        </p:nvCxnSpPr>
        <p:spPr>
          <a:xfrm>
            <a:off x="1270858" y="1610750"/>
            <a:ext cx="1693707" cy="27512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CFFF02-9532-456F-9160-795D1488D4C5}"/>
              </a:ext>
            </a:extLst>
          </p:cNvPr>
          <p:cNvSpPr txBox="1"/>
          <p:nvPr/>
        </p:nvSpPr>
        <p:spPr>
          <a:xfrm>
            <a:off x="971550" y="553402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짝수 </a:t>
            </a:r>
            <a:r>
              <a:rPr lang="en-US" altLang="ko-KR" dirty="0"/>
              <a:t>x </a:t>
            </a:r>
            <a:r>
              <a:rPr lang="ko-KR" altLang="en-US" dirty="0"/>
              <a:t>홀수면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0ABA8D-9597-4E9D-8443-6FB5F7D4097C}"/>
              </a:ext>
            </a:extLst>
          </p:cNvPr>
          <p:cNvSpPr/>
          <p:nvPr/>
        </p:nvSpPr>
        <p:spPr>
          <a:xfrm>
            <a:off x="7616646" y="129216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5B0292-3416-4C26-9083-362FE135624F}"/>
              </a:ext>
            </a:extLst>
          </p:cNvPr>
          <p:cNvSpPr/>
          <p:nvPr/>
        </p:nvSpPr>
        <p:spPr>
          <a:xfrm>
            <a:off x="8167152" y="128594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8F33E3-E7DD-40DA-B21E-A17ABDF56597}"/>
              </a:ext>
            </a:extLst>
          </p:cNvPr>
          <p:cNvSpPr/>
          <p:nvPr/>
        </p:nvSpPr>
        <p:spPr>
          <a:xfrm>
            <a:off x="8717658" y="129216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6920161-E8F0-442A-A42B-6EDDF77D0385}"/>
              </a:ext>
            </a:extLst>
          </p:cNvPr>
          <p:cNvSpPr/>
          <p:nvPr/>
        </p:nvSpPr>
        <p:spPr>
          <a:xfrm>
            <a:off x="9268164" y="128885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D41992-F7D6-4BA9-B952-4278A6E1221A}"/>
              </a:ext>
            </a:extLst>
          </p:cNvPr>
          <p:cNvSpPr/>
          <p:nvPr/>
        </p:nvSpPr>
        <p:spPr>
          <a:xfrm>
            <a:off x="7616646" y="185180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FED7B45-0322-425C-A553-15D78779D727}"/>
              </a:ext>
            </a:extLst>
          </p:cNvPr>
          <p:cNvSpPr/>
          <p:nvPr/>
        </p:nvSpPr>
        <p:spPr>
          <a:xfrm>
            <a:off x="8167152" y="184558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EE31A56-F779-4904-8795-2020DB785825}"/>
              </a:ext>
            </a:extLst>
          </p:cNvPr>
          <p:cNvSpPr/>
          <p:nvPr/>
        </p:nvSpPr>
        <p:spPr>
          <a:xfrm>
            <a:off x="8717658" y="185180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66EC667-7C79-4254-A241-EB3698374CAE}"/>
              </a:ext>
            </a:extLst>
          </p:cNvPr>
          <p:cNvSpPr/>
          <p:nvPr/>
        </p:nvSpPr>
        <p:spPr>
          <a:xfrm>
            <a:off x="9268164" y="184850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2A0B05D-87A6-41BF-B53E-9A7F621498C8}"/>
              </a:ext>
            </a:extLst>
          </p:cNvPr>
          <p:cNvSpPr/>
          <p:nvPr/>
        </p:nvSpPr>
        <p:spPr>
          <a:xfrm>
            <a:off x="7616646" y="241766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CBEEB9F-631F-4E18-9694-1D3B3239B21D}"/>
              </a:ext>
            </a:extLst>
          </p:cNvPr>
          <p:cNvSpPr/>
          <p:nvPr/>
        </p:nvSpPr>
        <p:spPr>
          <a:xfrm>
            <a:off x="8167152" y="241144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6804915-37C0-4706-B5F2-2675F3909AD1}"/>
              </a:ext>
            </a:extLst>
          </p:cNvPr>
          <p:cNvSpPr/>
          <p:nvPr/>
        </p:nvSpPr>
        <p:spPr>
          <a:xfrm>
            <a:off x="8717658" y="241766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27B7026-15F5-45ED-AF80-85EE0A839C39}"/>
              </a:ext>
            </a:extLst>
          </p:cNvPr>
          <p:cNvSpPr/>
          <p:nvPr/>
        </p:nvSpPr>
        <p:spPr>
          <a:xfrm>
            <a:off x="9268164" y="241436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253B672-63A2-483D-9EF6-2B6AE901BCA8}"/>
              </a:ext>
            </a:extLst>
          </p:cNvPr>
          <p:cNvSpPr/>
          <p:nvPr/>
        </p:nvSpPr>
        <p:spPr>
          <a:xfrm>
            <a:off x="7616646" y="294785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1BB19E6-630B-4A64-86C2-1CF943D758EA}"/>
              </a:ext>
            </a:extLst>
          </p:cNvPr>
          <p:cNvSpPr/>
          <p:nvPr/>
        </p:nvSpPr>
        <p:spPr>
          <a:xfrm>
            <a:off x="8167152" y="294163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EB7273-8BA6-4B76-B123-EB54C2580CB1}"/>
              </a:ext>
            </a:extLst>
          </p:cNvPr>
          <p:cNvSpPr/>
          <p:nvPr/>
        </p:nvSpPr>
        <p:spPr>
          <a:xfrm>
            <a:off x="8717658" y="294785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7411CF1-D427-436C-9CEC-26FA947BD865}"/>
              </a:ext>
            </a:extLst>
          </p:cNvPr>
          <p:cNvSpPr/>
          <p:nvPr/>
        </p:nvSpPr>
        <p:spPr>
          <a:xfrm>
            <a:off x="9268164" y="2944552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9142598-3FA0-45EA-8A4E-F79455FD7D24}"/>
              </a:ext>
            </a:extLst>
          </p:cNvPr>
          <p:cNvSpPr/>
          <p:nvPr/>
        </p:nvSpPr>
        <p:spPr>
          <a:xfrm>
            <a:off x="7616646" y="349350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232A742-0453-480B-A6CA-F1BE8C277BD9}"/>
              </a:ext>
            </a:extLst>
          </p:cNvPr>
          <p:cNvSpPr/>
          <p:nvPr/>
        </p:nvSpPr>
        <p:spPr>
          <a:xfrm>
            <a:off x="8167152" y="348728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559D62B-9121-4B9C-B2BF-06340F12EC8C}"/>
              </a:ext>
            </a:extLst>
          </p:cNvPr>
          <p:cNvSpPr/>
          <p:nvPr/>
        </p:nvSpPr>
        <p:spPr>
          <a:xfrm>
            <a:off x="8717658" y="349350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14E1174-FCE8-4364-B7DD-FB12CA0AD848}"/>
              </a:ext>
            </a:extLst>
          </p:cNvPr>
          <p:cNvSpPr/>
          <p:nvPr/>
        </p:nvSpPr>
        <p:spPr>
          <a:xfrm>
            <a:off x="9268164" y="349020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A11D73-676E-4939-B2CF-17F1E18CCBEE}"/>
              </a:ext>
            </a:extLst>
          </p:cNvPr>
          <p:cNvSpPr txBox="1"/>
          <p:nvPr/>
        </p:nvSpPr>
        <p:spPr>
          <a:xfrm>
            <a:off x="7110123" y="-10277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x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F9C73D-A3DE-4561-A30F-4E41E71C80C2}"/>
              </a:ext>
            </a:extLst>
          </p:cNvPr>
          <p:cNvSpPr/>
          <p:nvPr/>
        </p:nvSpPr>
        <p:spPr>
          <a:xfrm>
            <a:off x="7616646" y="404684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4A9D50-F281-4E12-8203-B7A308F1EDC5}"/>
              </a:ext>
            </a:extLst>
          </p:cNvPr>
          <p:cNvSpPr/>
          <p:nvPr/>
        </p:nvSpPr>
        <p:spPr>
          <a:xfrm>
            <a:off x="8167152" y="404062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B91E024-2F07-40BB-9095-CB78B333C3D5}"/>
              </a:ext>
            </a:extLst>
          </p:cNvPr>
          <p:cNvSpPr/>
          <p:nvPr/>
        </p:nvSpPr>
        <p:spPr>
          <a:xfrm>
            <a:off x="8717658" y="404684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5FBDF19-EEF3-49A9-9CCA-65B67850DD7E}"/>
              </a:ext>
            </a:extLst>
          </p:cNvPr>
          <p:cNvSpPr/>
          <p:nvPr/>
        </p:nvSpPr>
        <p:spPr>
          <a:xfrm>
            <a:off x="9268164" y="404353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832FADB-5BD4-40AD-8E4A-8A8183A73740}"/>
              </a:ext>
            </a:extLst>
          </p:cNvPr>
          <p:cNvSpPr/>
          <p:nvPr/>
        </p:nvSpPr>
        <p:spPr>
          <a:xfrm>
            <a:off x="7616646" y="456021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B8B6AC3-B463-4F09-8DB8-DC9D26AA963C}"/>
              </a:ext>
            </a:extLst>
          </p:cNvPr>
          <p:cNvSpPr/>
          <p:nvPr/>
        </p:nvSpPr>
        <p:spPr>
          <a:xfrm>
            <a:off x="8167152" y="455399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A7A0D54-098D-45C7-8FCC-E33D11882ECF}"/>
              </a:ext>
            </a:extLst>
          </p:cNvPr>
          <p:cNvSpPr/>
          <p:nvPr/>
        </p:nvSpPr>
        <p:spPr>
          <a:xfrm>
            <a:off x="8717658" y="456021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E7EEFC-1E28-4342-B786-065748ED5965}"/>
              </a:ext>
            </a:extLst>
          </p:cNvPr>
          <p:cNvSpPr/>
          <p:nvPr/>
        </p:nvSpPr>
        <p:spPr>
          <a:xfrm>
            <a:off x="9268164" y="455691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731D4C0-6B78-4388-A1A6-13D3AFC4CE01}"/>
              </a:ext>
            </a:extLst>
          </p:cNvPr>
          <p:cNvSpPr/>
          <p:nvPr/>
        </p:nvSpPr>
        <p:spPr>
          <a:xfrm>
            <a:off x="9803698" y="128524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BEA95CF-F756-481C-853F-C43CA77F9BC6}"/>
              </a:ext>
            </a:extLst>
          </p:cNvPr>
          <p:cNvSpPr/>
          <p:nvPr/>
        </p:nvSpPr>
        <p:spPr>
          <a:xfrm>
            <a:off x="9803698" y="184488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DAE8974-C79F-4EE8-AF01-E1D4B8A38FE4}"/>
              </a:ext>
            </a:extLst>
          </p:cNvPr>
          <p:cNvSpPr/>
          <p:nvPr/>
        </p:nvSpPr>
        <p:spPr>
          <a:xfrm>
            <a:off x="9803698" y="241074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81EE66-832E-4530-BEFD-86B78E13FD81}"/>
              </a:ext>
            </a:extLst>
          </p:cNvPr>
          <p:cNvSpPr/>
          <p:nvPr/>
        </p:nvSpPr>
        <p:spPr>
          <a:xfrm>
            <a:off x="9803698" y="294094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CBB4BFF-4180-4473-9303-10C3D36DBBFA}"/>
              </a:ext>
            </a:extLst>
          </p:cNvPr>
          <p:cNvSpPr/>
          <p:nvPr/>
        </p:nvSpPr>
        <p:spPr>
          <a:xfrm>
            <a:off x="9803698" y="348659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0B04C-74EE-4FCD-911B-59FD513EE8B7}"/>
              </a:ext>
            </a:extLst>
          </p:cNvPr>
          <p:cNvSpPr/>
          <p:nvPr/>
        </p:nvSpPr>
        <p:spPr>
          <a:xfrm>
            <a:off x="9803698" y="403992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5D75C13-02DF-4670-9F39-3CAFD275373F}"/>
              </a:ext>
            </a:extLst>
          </p:cNvPr>
          <p:cNvSpPr/>
          <p:nvPr/>
        </p:nvSpPr>
        <p:spPr>
          <a:xfrm>
            <a:off x="9803698" y="455329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4B45126-0A78-4832-AC22-CC0C3A43E7FA}"/>
              </a:ext>
            </a:extLst>
          </p:cNvPr>
          <p:cNvSpPr/>
          <p:nvPr/>
        </p:nvSpPr>
        <p:spPr>
          <a:xfrm>
            <a:off x="10355203" y="128524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66AE9D-5831-4519-86C5-191C1048797E}"/>
              </a:ext>
            </a:extLst>
          </p:cNvPr>
          <p:cNvSpPr/>
          <p:nvPr/>
        </p:nvSpPr>
        <p:spPr>
          <a:xfrm>
            <a:off x="10355203" y="184488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6915AEE-729E-4FCF-B203-31F10E5261FB}"/>
              </a:ext>
            </a:extLst>
          </p:cNvPr>
          <p:cNvSpPr/>
          <p:nvPr/>
        </p:nvSpPr>
        <p:spPr>
          <a:xfrm>
            <a:off x="10355203" y="241074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B073A4C-914A-4547-92D7-906DD22DD2F3}"/>
              </a:ext>
            </a:extLst>
          </p:cNvPr>
          <p:cNvSpPr/>
          <p:nvPr/>
        </p:nvSpPr>
        <p:spPr>
          <a:xfrm>
            <a:off x="10355203" y="294094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629819D-490A-4930-AADF-13393DC79D86}"/>
              </a:ext>
            </a:extLst>
          </p:cNvPr>
          <p:cNvSpPr/>
          <p:nvPr/>
        </p:nvSpPr>
        <p:spPr>
          <a:xfrm>
            <a:off x="10355203" y="348659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71D8DE-75B6-4B70-BA6D-E67B8A8A7CEA}"/>
              </a:ext>
            </a:extLst>
          </p:cNvPr>
          <p:cNvSpPr/>
          <p:nvPr/>
        </p:nvSpPr>
        <p:spPr>
          <a:xfrm>
            <a:off x="10355203" y="403992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01838D5-FA13-4C35-9E71-EB2AC09758D3}"/>
              </a:ext>
            </a:extLst>
          </p:cNvPr>
          <p:cNvSpPr/>
          <p:nvPr/>
        </p:nvSpPr>
        <p:spPr>
          <a:xfrm>
            <a:off x="10355203" y="455329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2CE47B7-743A-4D6B-9B62-23F9B9A53E64}"/>
              </a:ext>
            </a:extLst>
          </p:cNvPr>
          <p:cNvSpPr/>
          <p:nvPr/>
        </p:nvSpPr>
        <p:spPr>
          <a:xfrm>
            <a:off x="10906708" y="128524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929D80A-13FD-46D1-8B30-182F64335BF3}"/>
              </a:ext>
            </a:extLst>
          </p:cNvPr>
          <p:cNvSpPr/>
          <p:nvPr/>
        </p:nvSpPr>
        <p:spPr>
          <a:xfrm>
            <a:off x="10906708" y="184488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DC7287-13A8-4487-A418-A4C451F57A48}"/>
              </a:ext>
            </a:extLst>
          </p:cNvPr>
          <p:cNvSpPr/>
          <p:nvPr/>
        </p:nvSpPr>
        <p:spPr>
          <a:xfrm>
            <a:off x="10906708" y="241074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B787973-E209-443F-9841-7C6B4737CDA7}"/>
              </a:ext>
            </a:extLst>
          </p:cNvPr>
          <p:cNvSpPr/>
          <p:nvPr/>
        </p:nvSpPr>
        <p:spPr>
          <a:xfrm>
            <a:off x="10906708" y="294094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A5A5936-2031-439B-B937-072BF126C7F8}"/>
              </a:ext>
            </a:extLst>
          </p:cNvPr>
          <p:cNvSpPr/>
          <p:nvPr/>
        </p:nvSpPr>
        <p:spPr>
          <a:xfrm>
            <a:off x="10906708" y="348659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F3C86B3-9DD4-4456-AE16-12B5717D228A}"/>
              </a:ext>
            </a:extLst>
          </p:cNvPr>
          <p:cNvSpPr/>
          <p:nvPr/>
        </p:nvSpPr>
        <p:spPr>
          <a:xfrm>
            <a:off x="10906708" y="403992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41E7BD5-1249-4571-9DD3-028D03E0EFFD}"/>
              </a:ext>
            </a:extLst>
          </p:cNvPr>
          <p:cNvSpPr/>
          <p:nvPr/>
        </p:nvSpPr>
        <p:spPr>
          <a:xfrm>
            <a:off x="10906708" y="455329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E27A22E-D440-4A68-8739-9BBABDE4FBF5}"/>
              </a:ext>
            </a:extLst>
          </p:cNvPr>
          <p:cNvSpPr/>
          <p:nvPr/>
        </p:nvSpPr>
        <p:spPr>
          <a:xfrm>
            <a:off x="7616646" y="508749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52AFB67-9FC3-466F-BD84-22917E5A745C}"/>
              </a:ext>
            </a:extLst>
          </p:cNvPr>
          <p:cNvSpPr/>
          <p:nvPr/>
        </p:nvSpPr>
        <p:spPr>
          <a:xfrm>
            <a:off x="8167152" y="508127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6EAC26-3C90-45E4-8ADE-569CFF9F90A0}"/>
              </a:ext>
            </a:extLst>
          </p:cNvPr>
          <p:cNvSpPr/>
          <p:nvPr/>
        </p:nvSpPr>
        <p:spPr>
          <a:xfrm>
            <a:off x="8717658" y="508749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418C42E-49A5-45AA-B382-3B3B5C4B5452}"/>
              </a:ext>
            </a:extLst>
          </p:cNvPr>
          <p:cNvSpPr/>
          <p:nvPr/>
        </p:nvSpPr>
        <p:spPr>
          <a:xfrm>
            <a:off x="9268164" y="508418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566B450-F857-4912-87F7-EF0F3241848B}"/>
              </a:ext>
            </a:extLst>
          </p:cNvPr>
          <p:cNvSpPr/>
          <p:nvPr/>
        </p:nvSpPr>
        <p:spPr>
          <a:xfrm>
            <a:off x="9803698" y="508057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39B55D6-4C06-4AA0-9672-A7585159008A}"/>
              </a:ext>
            </a:extLst>
          </p:cNvPr>
          <p:cNvSpPr/>
          <p:nvPr/>
        </p:nvSpPr>
        <p:spPr>
          <a:xfrm>
            <a:off x="10355203" y="508057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445D16C-1033-4437-9ADD-5ED529F9F40C}"/>
              </a:ext>
            </a:extLst>
          </p:cNvPr>
          <p:cNvSpPr/>
          <p:nvPr/>
        </p:nvSpPr>
        <p:spPr>
          <a:xfrm>
            <a:off x="10906708" y="508057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66425BB-0D8D-417E-ABDB-0590EE6DA949}"/>
              </a:ext>
            </a:extLst>
          </p:cNvPr>
          <p:cNvSpPr/>
          <p:nvPr/>
        </p:nvSpPr>
        <p:spPr>
          <a:xfrm>
            <a:off x="7616646" y="564679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C4BF25E-8B4E-4774-A64D-D0B449F90F10}"/>
              </a:ext>
            </a:extLst>
          </p:cNvPr>
          <p:cNvSpPr/>
          <p:nvPr/>
        </p:nvSpPr>
        <p:spPr>
          <a:xfrm>
            <a:off x="8167152" y="564057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925C869-A5FD-4956-B656-67A5BDA7851D}"/>
              </a:ext>
            </a:extLst>
          </p:cNvPr>
          <p:cNvSpPr/>
          <p:nvPr/>
        </p:nvSpPr>
        <p:spPr>
          <a:xfrm>
            <a:off x="8717658" y="564679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66EB83-4854-417D-A735-EC5EDFF43855}"/>
              </a:ext>
            </a:extLst>
          </p:cNvPr>
          <p:cNvSpPr/>
          <p:nvPr/>
        </p:nvSpPr>
        <p:spPr>
          <a:xfrm>
            <a:off x="9268164" y="564349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3F477E9-C7DE-4040-A46D-C186A4F63C46}"/>
              </a:ext>
            </a:extLst>
          </p:cNvPr>
          <p:cNvSpPr/>
          <p:nvPr/>
        </p:nvSpPr>
        <p:spPr>
          <a:xfrm>
            <a:off x="9803698" y="563988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EE08791-CF28-42F9-A862-C2FDDE813014}"/>
              </a:ext>
            </a:extLst>
          </p:cNvPr>
          <p:cNvSpPr/>
          <p:nvPr/>
        </p:nvSpPr>
        <p:spPr>
          <a:xfrm>
            <a:off x="10355203" y="563988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10CDA9-2EC0-40EC-A1E6-A4E4ABF1575F}"/>
              </a:ext>
            </a:extLst>
          </p:cNvPr>
          <p:cNvSpPr/>
          <p:nvPr/>
        </p:nvSpPr>
        <p:spPr>
          <a:xfrm>
            <a:off x="10906708" y="5639881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159F8DB-554A-4589-B370-BC009FA81358}"/>
              </a:ext>
            </a:extLst>
          </p:cNvPr>
          <p:cNvCxnSpPr>
            <a:cxnSpLocks/>
          </p:cNvCxnSpPr>
          <p:nvPr/>
        </p:nvCxnSpPr>
        <p:spPr>
          <a:xfrm>
            <a:off x="7616458" y="1289249"/>
            <a:ext cx="3840568" cy="492313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EC1E43C-0717-42E9-B690-3FF60CFA9C86}"/>
              </a:ext>
            </a:extLst>
          </p:cNvPr>
          <p:cNvSpPr/>
          <p:nvPr/>
        </p:nvSpPr>
        <p:spPr>
          <a:xfrm>
            <a:off x="4000337" y="162185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D42B11F-E10D-4BEA-BE6E-99041AC73D14}"/>
              </a:ext>
            </a:extLst>
          </p:cNvPr>
          <p:cNvSpPr/>
          <p:nvPr/>
        </p:nvSpPr>
        <p:spPr>
          <a:xfrm>
            <a:off x="4560284" y="1622553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E521A38-58FD-488E-8AE5-44AEABC1C111}"/>
              </a:ext>
            </a:extLst>
          </p:cNvPr>
          <p:cNvSpPr/>
          <p:nvPr/>
        </p:nvSpPr>
        <p:spPr>
          <a:xfrm>
            <a:off x="5124574" y="162548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676654A-C3E7-42DF-8C38-0B1D8F4FA240}"/>
              </a:ext>
            </a:extLst>
          </p:cNvPr>
          <p:cNvSpPr/>
          <p:nvPr/>
        </p:nvSpPr>
        <p:spPr>
          <a:xfrm>
            <a:off x="4000337" y="218149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A8C50E4-941C-4319-855D-CEE5465C8EF7}"/>
              </a:ext>
            </a:extLst>
          </p:cNvPr>
          <p:cNvSpPr/>
          <p:nvPr/>
        </p:nvSpPr>
        <p:spPr>
          <a:xfrm>
            <a:off x="4560284" y="218219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EBED360-2770-4C56-916E-10605B4AA931}"/>
              </a:ext>
            </a:extLst>
          </p:cNvPr>
          <p:cNvSpPr/>
          <p:nvPr/>
        </p:nvSpPr>
        <p:spPr>
          <a:xfrm>
            <a:off x="5124574" y="218512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82A9BE9-93F0-4609-AA64-5646788AB0E1}"/>
              </a:ext>
            </a:extLst>
          </p:cNvPr>
          <p:cNvSpPr/>
          <p:nvPr/>
        </p:nvSpPr>
        <p:spPr>
          <a:xfrm>
            <a:off x="4000337" y="274735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CF16BB2-0268-45F5-9C09-37A73229B073}"/>
              </a:ext>
            </a:extLst>
          </p:cNvPr>
          <p:cNvSpPr/>
          <p:nvPr/>
        </p:nvSpPr>
        <p:spPr>
          <a:xfrm>
            <a:off x="4560284" y="274805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DB594CB-056C-4F1F-BF93-9007DA343800}"/>
              </a:ext>
            </a:extLst>
          </p:cNvPr>
          <p:cNvSpPr/>
          <p:nvPr/>
        </p:nvSpPr>
        <p:spPr>
          <a:xfrm>
            <a:off x="5124574" y="275098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168B8B5-AD9E-499D-93D7-2CC9DDEB3C67}"/>
              </a:ext>
            </a:extLst>
          </p:cNvPr>
          <p:cNvSpPr/>
          <p:nvPr/>
        </p:nvSpPr>
        <p:spPr>
          <a:xfrm>
            <a:off x="4000337" y="327754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38432C3-1926-42B7-9556-75DA357A5E41}"/>
              </a:ext>
            </a:extLst>
          </p:cNvPr>
          <p:cNvSpPr/>
          <p:nvPr/>
        </p:nvSpPr>
        <p:spPr>
          <a:xfrm>
            <a:off x="4560284" y="3278246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DB91B8B-0E51-497E-AAF1-1F4ECC28B90B}"/>
              </a:ext>
            </a:extLst>
          </p:cNvPr>
          <p:cNvSpPr/>
          <p:nvPr/>
        </p:nvSpPr>
        <p:spPr>
          <a:xfrm>
            <a:off x="5124574" y="3281179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F227A26-6499-4444-B733-A4DC7D84323E}"/>
              </a:ext>
            </a:extLst>
          </p:cNvPr>
          <p:cNvSpPr/>
          <p:nvPr/>
        </p:nvSpPr>
        <p:spPr>
          <a:xfrm>
            <a:off x="4000337" y="382320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4EAEFB0-4363-418F-A32A-3DA5FC867A22}"/>
              </a:ext>
            </a:extLst>
          </p:cNvPr>
          <p:cNvSpPr/>
          <p:nvPr/>
        </p:nvSpPr>
        <p:spPr>
          <a:xfrm>
            <a:off x="4560284" y="382389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A77D820-2792-4F5C-A898-1332C2D92D08}"/>
              </a:ext>
            </a:extLst>
          </p:cNvPr>
          <p:cNvSpPr/>
          <p:nvPr/>
        </p:nvSpPr>
        <p:spPr>
          <a:xfrm>
            <a:off x="5124574" y="3826830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2B74822-3F5D-484B-A6C3-902F95940BFD}"/>
              </a:ext>
            </a:extLst>
          </p:cNvPr>
          <p:cNvSpPr/>
          <p:nvPr/>
        </p:nvSpPr>
        <p:spPr>
          <a:xfrm>
            <a:off x="4001854" y="437308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9F9F260-5A12-4B2E-BFDE-DFBE85871C04}"/>
              </a:ext>
            </a:extLst>
          </p:cNvPr>
          <p:cNvSpPr/>
          <p:nvPr/>
        </p:nvSpPr>
        <p:spPr>
          <a:xfrm>
            <a:off x="4561801" y="4373784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E2762FA-6971-42EA-B17D-201174BF7B39}"/>
              </a:ext>
            </a:extLst>
          </p:cNvPr>
          <p:cNvSpPr/>
          <p:nvPr/>
        </p:nvSpPr>
        <p:spPr>
          <a:xfrm>
            <a:off x="5126091" y="4376717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A5491E6-A8E1-4871-A2F6-657D58C6B598}"/>
              </a:ext>
            </a:extLst>
          </p:cNvPr>
          <p:cNvSpPr/>
          <p:nvPr/>
        </p:nvSpPr>
        <p:spPr>
          <a:xfrm>
            <a:off x="3991029" y="493894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F8EC17C-E90A-4570-BFA4-24A932835E72}"/>
              </a:ext>
            </a:extLst>
          </p:cNvPr>
          <p:cNvSpPr/>
          <p:nvPr/>
        </p:nvSpPr>
        <p:spPr>
          <a:xfrm>
            <a:off x="4550976" y="4939645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3236F65-88DC-4519-AB18-15B0B716E9C9}"/>
              </a:ext>
            </a:extLst>
          </p:cNvPr>
          <p:cNvSpPr/>
          <p:nvPr/>
        </p:nvSpPr>
        <p:spPr>
          <a:xfrm>
            <a:off x="5115266" y="4942578"/>
            <a:ext cx="550506" cy="550506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AA832D6B-F7E1-4AC0-9C4A-BD57E94214C9}"/>
              </a:ext>
            </a:extLst>
          </p:cNvPr>
          <p:cNvCxnSpPr>
            <a:cxnSpLocks/>
          </p:cNvCxnSpPr>
          <p:nvPr/>
        </p:nvCxnSpPr>
        <p:spPr>
          <a:xfrm>
            <a:off x="3981373" y="1622475"/>
            <a:ext cx="1667143" cy="384615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9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52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leejo</dc:creator>
  <cp:lastModifiedBy>leejo</cp:lastModifiedBy>
  <cp:revision>7</cp:revision>
  <dcterms:created xsi:type="dcterms:W3CDTF">2021-06-16T14:44:03Z</dcterms:created>
  <dcterms:modified xsi:type="dcterms:W3CDTF">2021-06-17T07:43:10Z</dcterms:modified>
</cp:coreProperties>
</file>