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5" r:id="rId6"/>
    <p:sldId id="277" r:id="rId7"/>
    <p:sldId id="284" r:id="rId8"/>
    <p:sldId id="280" r:id="rId9"/>
    <p:sldId id="294" r:id="rId10"/>
    <p:sldId id="296" r:id="rId11"/>
    <p:sldId id="297" r:id="rId12"/>
    <p:sldId id="295" r:id="rId13"/>
    <p:sldId id="293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2020-12-04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2020-12-04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oney1586/GameEngine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3274" y="0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r>
              <a:rPr lang="en-US" altLang="ko-KR" dirty="0" smtClean="0">
                <a:solidFill>
                  <a:srgbClr val="FFFFFF"/>
                </a:solidFill>
              </a:rPr>
              <a:t>Escape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0300" y="4666480"/>
            <a:ext cx="2355910" cy="1582741"/>
          </a:xfrm>
        </p:spPr>
        <p:txBody>
          <a:bodyPr rtlCol="0" anchor="t">
            <a:normAutofit/>
          </a:bodyPr>
          <a:lstStyle/>
          <a:p>
            <a:pPr algn="r" rtl="0"/>
            <a:r>
              <a:rPr lang="en-US" altLang="ko-KR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2016182017</a:t>
            </a:r>
          </a:p>
          <a:p>
            <a:pPr rtl="0"/>
            <a:r>
              <a:rPr lang="ko-KR" altLang="en-US" dirty="0" smtClean="0">
                <a:solidFill>
                  <a:srgbClr val="FFFFFF"/>
                </a:solidFill>
              </a:rPr>
              <a:t>                  백도열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4646870" y="4666480"/>
            <a:ext cx="2355910" cy="645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u="sng" dirty="0" smtClean="0">
              <a:solidFill>
                <a:srgbClr val="FFFFFF"/>
              </a:solidFill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9039417" y="4672185"/>
            <a:ext cx="2355910" cy="1582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>
                <a:solidFill>
                  <a:srgbClr val="FFFFFF"/>
                </a:solidFill>
              </a:rPr>
              <a:t>2016184024</a:t>
            </a:r>
          </a:p>
          <a:p>
            <a:r>
              <a:rPr lang="ko-KR" altLang="en-US" dirty="0" smtClean="0">
                <a:solidFill>
                  <a:srgbClr val="FFFFFF"/>
                </a:solidFill>
              </a:rPr>
              <a:t>                  </a:t>
            </a:r>
            <a:r>
              <a:rPr lang="ko-KR" altLang="en-US" dirty="0" err="1" smtClean="0">
                <a:solidFill>
                  <a:srgbClr val="FFFFFF"/>
                </a:solidFill>
              </a:rPr>
              <a:t>신봉섭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 txBox="1">
            <a:spLocks/>
          </p:cNvSpPr>
          <p:nvPr/>
        </p:nvSpPr>
        <p:spPr>
          <a:xfrm>
            <a:off x="4217099" y="4666479"/>
            <a:ext cx="3014973" cy="1582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FFFFFF"/>
                </a:solidFill>
              </a:rPr>
              <a:t>Github</a:t>
            </a:r>
            <a:r>
              <a:rPr lang="en-US" altLang="ko-KR" dirty="0">
                <a:solidFill>
                  <a:srgbClr val="FFFFFF"/>
                </a:solidFill>
              </a:rPr>
              <a:t> URL : </a:t>
            </a:r>
            <a:r>
              <a:rPr lang="en-US" altLang="ko-KR" dirty="0">
                <a:solidFill>
                  <a:srgbClr val="FFFFFF"/>
                </a:solidFill>
                <a:hlinkClick r:id="rId4"/>
              </a:rPr>
              <a:t>https://github.com/honey1586/GameEngine2</a:t>
            </a:r>
            <a:endParaRPr lang="en-US" altLang="ko-K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3" y="975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66816"/>
              </p:ext>
            </p:extLst>
          </p:nvPr>
        </p:nvGraphicFramePr>
        <p:xfrm>
          <a:off x="1263647" y="792755"/>
          <a:ext cx="9664700" cy="5228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3710442137"/>
                    </a:ext>
                  </a:extLst>
                </a:gridCol>
                <a:gridCol w="6756400">
                  <a:extLst>
                    <a:ext uri="{9D8B030D-6E8A-4147-A177-3AD203B41FA5}">
                      <a16:colId xmlns:a16="http://schemas.microsoft.com/office/drawing/2014/main" val="3633611862"/>
                    </a:ext>
                  </a:extLst>
                </a:gridCol>
              </a:tblGrid>
              <a:tr h="5630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76683580"/>
                  </a:ext>
                </a:extLst>
              </a:tr>
              <a:tr h="563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탐색</a:t>
                      </a:r>
                      <a:r>
                        <a:rPr lang="en-US" altLang="ko-KR" sz="2000" b="1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200" b="1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에셋</a:t>
                      </a:r>
                      <a:r>
                        <a:rPr lang="ko-KR" altLang="en-US" sz="1200" b="1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스토어 및 인터넷 활용</a:t>
                      </a:r>
                      <a:endParaRPr lang="ko-KR" altLang="en-US" sz="1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63866751"/>
                  </a:ext>
                </a:extLst>
              </a:tr>
              <a:tr h="563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 설계 및 제작</a:t>
                      </a:r>
                      <a:endParaRPr lang="ko-KR" altLang="en-US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24367012"/>
                  </a:ext>
                </a:extLst>
              </a:tr>
              <a:tr h="563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컨트롤러 구현</a:t>
                      </a:r>
                      <a:endParaRPr lang="ko-KR" altLang="en-US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34224203"/>
                  </a:ext>
                </a:extLst>
              </a:tr>
              <a:tr h="563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요소</a:t>
                      </a:r>
                      <a:r>
                        <a:rPr lang="en-US" altLang="ko-KR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</a:t>
                      </a:r>
                      <a:r>
                        <a:rPr lang="en-US" altLang="ko-KR" sz="2000" b="1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함정</a:t>
                      </a:r>
                      <a:r>
                        <a:rPr lang="en-US" altLang="ko-KR" sz="2000" b="1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40666679"/>
                  </a:ext>
                </a:extLst>
              </a:tr>
              <a:tr h="563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캐릭터와의 상호작용</a:t>
                      </a:r>
                      <a:endParaRPr lang="en-US" altLang="ko-KR" sz="2000" b="1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요소</a:t>
                      </a:r>
                      <a:r>
                        <a:rPr lang="en-US" altLang="ko-KR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</a:t>
                      </a:r>
                      <a:r>
                        <a:rPr lang="en-US" altLang="ko-KR" sz="2000" b="1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함정</a:t>
                      </a:r>
                      <a:r>
                        <a:rPr lang="en-US" altLang="ko-KR" sz="2000" b="1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69863953"/>
                  </a:ext>
                </a:extLst>
              </a:tr>
              <a:tr h="563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</a:t>
                      </a:r>
                      <a:r>
                        <a:rPr lang="ko-KR" altLang="en-US" sz="2000" b="1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스테이트</a:t>
                      </a:r>
                      <a:r>
                        <a:rPr lang="ko-KR" altLang="en-US" sz="2000" b="1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00577654"/>
                  </a:ext>
                </a:extLst>
              </a:tr>
              <a:tr h="563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</a:t>
                      </a:r>
                      <a:r>
                        <a:rPr lang="en-US" altLang="ko-KR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69796295"/>
                  </a:ext>
                </a:extLst>
              </a:tr>
              <a:tr h="5630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버그 수정</a:t>
                      </a:r>
                      <a:endParaRPr lang="ko-KR" altLang="en-US" sz="2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6117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975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96488" y="3029639"/>
            <a:ext cx="11249890" cy="800672"/>
          </a:xfrm>
        </p:spPr>
        <p:txBody>
          <a:bodyPr>
            <a:noAutofit/>
          </a:bodyPr>
          <a:lstStyle/>
          <a:p>
            <a:pPr algn="ctr"/>
            <a:r>
              <a:rPr lang="ko-KR" altLang="en-US" sz="8000" b="1" dirty="0" smtClean="0">
                <a:solidFill>
                  <a:schemeClr val="bg1"/>
                </a:solidFill>
              </a:rPr>
              <a:t>게임 컨셉 및 스토리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43912" y="-635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6341992" y="1284959"/>
            <a:ext cx="5616645" cy="5273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endParaRPr lang="en-US" altLang="ko-KR" sz="32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 txBox="1">
            <a:spLocks/>
          </p:cNvSpPr>
          <p:nvPr/>
        </p:nvSpPr>
        <p:spPr>
          <a:xfrm>
            <a:off x="1333931" y="1480974"/>
            <a:ext cx="8541590" cy="4703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endParaRPr lang="en-US" altLang="ko-KR" sz="32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28600" y="177800"/>
            <a:ext cx="11730037" cy="648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28600" y="257695"/>
            <a:ext cx="11808229" cy="6409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34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rgbClr val="FFFF00"/>
              </a:solidFill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265622" y="356519"/>
            <a:ext cx="11646977" cy="445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400" b="1" dirty="0" smtClean="0">
                <a:solidFill>
                  <a:schemeClr val="bg1"/>
                </a:solidFill>
              </a:rPr>
              <a:t>◆게임 컨셉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: 1</a:t>
            </a:r>
            <a:r>
              <a:rPr lang="ko-KR" altLang="en-US" sz="3400" b="1" dirty="0" smtClean="0">
                <a:solidFill>
                  <a:schemeClr val="bg1"/>
                </a:solidFill>
              </a:rPr>
              <a:t>인칭 탈출 게임 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50408" y="998143"/>
            <a:ext cx="11646977" cy="641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400" b="1" dirty="0" smtClean="0">
                <a:solidFill>
                  <a:schemeClr val="bg1"/>
                </a:solidFill>
              </a:rPr>
              <a:t> 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265621" y="1006914"/>
            <a:ext cx="11646977" cy="2517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400" b="1" dirty="0" smtClean="0">
                <a:solidFill>
                  <a:schemeClr val="bg1"/>
                </a:solidFill>
              </a:rPr>
              <a:t> 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228600" y="2022431"/>
            <a:ext cx="11646977" cy="486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400" b="1" dirty="0" smtClean="0">
                <a:solidFill>
                  <a:schemeClr val="bg1"/>
                </a:solidFill>
              </a:rPr>
              <a:t>◆배경 스토리 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265620" y="2611623"/>
            <a:ext cx="11646977" cy="1089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눈을 떠보니 알 수 없는 공간에 있었다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알 수 없는 공간을 둘러보니 길이 하나 있었고 점점 공복감이 심해져 갔다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가만히 있다가는 버틸 수 없을 것 같아 발걸음을 옮겼다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.. </a:t>
            </a:r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228600" y="1031563"/>
            <a:ext cx="11646977" cy="1089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65620" y="1158001"/>
            <a:ext cx="11646977" cy="445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400" b="1" dirty="0" smtClean="0">
                <a:solidFill>
                  <a:schemeClr val="bg1"/>
                </a:solidFill>
              </a:rPr>
              <a:t>◆게임 이름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: escape 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15" y="3696232"/>
            <a:ext cx="5033422" cy="30520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7" y="3719716"/>
            <a:ext cx="5249329" cy="30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3" y="975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125283" y="3029639"/>
            <a:ext cx="7475918" cy="800672"/>
          </a:xfrm>
        </p:spPr>
        <p:txBody>
          <a:bodyPr>
            <a:noAutofit/>
          </a:bodyPr>
          <a:lstStyle/>
          <a:p>
            <a:pPr algn="ctr"/>
            <a:r>
              <a:rPr lang="ko-KR" altLang="en-US" sz="8000" b="1" dirty="0" smtClean="0">
                <a:solidFill>
                  <a:schemeClr val="bg1"/>
                </a:solidFill>
              </a:rPr>
              <a:t>주요 </a:t>
            </a:r>
            <a:r>
              <a:rPr lang="ko-KR" altLang="en-US" sz="8000" b="1" dirty="0" err="1" smtClean="0">
                <a:solidFill>
                  <a:schemeClr val="bg1"/>
                </a:solidFill>
              </a:rPr>
              <a:t>매커니즘</a:t>
            </a:r>
            <a:r>
              <a:rPr lang="ko-KR" altLang="en-US" sz="8000" b="1" dirty="0" smtClean="0">
                <a:solidFill>
                  <a:schemeClr val="bg1"/>
                </a:solidFill>
              </a:rPr>
              <a:t>  및 활용 기술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5622" y="356520"/>
            <a:ext cx="11646977" cy="1156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400" b="1" dirty="0" smtClean="0">
                <a:solidFill>
                  <a:schemeClr val="bg1"/>
                </a:solidFill>
              </a:rPr>
              <a:t>상호작용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맵 오브젝트와 플레이어의 상호작용으로 설치된 </a:t>
            </a:r>
            <a:r>
              <a:rPr lang="ko-KR" altLang="en-US" sz="2200" b="1" dirty="0" err="1" smtClean="0">
                <a:solidFill>
                  <a:schemeClr val="bg1"/>
                </a:solidFill>
              </a:rPr>
              <a:t>함정발동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 및 해제 혹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	          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은 맵 진행  </a:t>
            </a:r>
            <a:endParaRPr lang="en-US" altLang="ko-KR" sz="2200" b="1" dirty="0" smtClean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65621" y="2882230"/>
            <a:ext cx="11646977" cy="153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3400" b="1" dirty="0" smtClean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65621" y="1619375"/>
            <a:ext cx="11646977" cy="1156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400" b="1" dirty="0" smtClean="0">
                <a:solidFill>
                  <a:schemeClr val="bg1"/>
                </a:solidFill>
              </a:rPr>
              <a:t>타이머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기본적으로 설정된 타이머를 제외하고 배고픔 시스템을 넣는다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  </a:t>
            </a:r>
            <a:endParaRPr lang="en-US" altLang="ko-KR" sz="2200" b="1" dirty="0" smtClean="0">
              <a:solidFill>
                <a:schemeClr val="bg1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72521" y="2882230"/>
            <a:ext cx="11646977" cy="1156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400" b="1" dirty="0" smtClean="0">
                <a:solidFill>
                  <a:schemeClr val="bg1"/>
                </a:solidFill>
              </a:rPr>
              <a:t>함정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기존 함정 외에도 </a:t>
            </a:r>
            <a:r>
              <a:rPr lang="en-US" altLang="ko-KR" sz="2200" b="1" dirty="0" err="1" smtClean="0">
                <a:solidFill>
                  <a:schemeClr val="bg1"/>
                </a:solidFill>
              </a:rPr>
              <a:t>ai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움직이는 동물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)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를 구현한다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 </a:t>
            </a:r>
            <a:r>
              <a:rPr lang="en-US" altLang="ko-KR" sz="2100" b="1" dirty="0" smtClean="0">
                <a:solidFill>
                  <a:schemeClr val="bg1"/>
                </a:solidFill>
              </a:rPr>
              <a:t>-&gt; navigation</a:t>
            </a:r>
            <a:r>
              <a:rPr lang="ko-KR" altLang="en-US" sz="2100" b="1" dirty="0" smtClean="0">
                <a:solidFill>
                  <a:schemeClr val="bg1"/>
                </a:solidFill>
              </a:rPr>
              <a:t>  </a:t>
            </a:r>
            <a:endParaRPr lang="en-US" altLang="ko-KR" sz="2100" b="1" dirty="0" smtClean="0">
              <a:solidFill>
                <a:schemeClr val="bg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72521" y="4291917"/>
            <a:ext cx="11646977" cy="1156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400" b="1" dirty="0" smtClean="0">
                <a:solidFill>
                  <a:schemeClr val="bg1"/>
                </a:solidFill>
              </a:rPr>
              <a:t>플레이어 컨트롤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기본적인 동작 외에도 물건을 잡거나 던질 수 있는 동작을 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				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구현한다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0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3" y="975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6183" y="266700"/>
            <a:ext cx="6459010" cy="1278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400" b="1" dirty="0" smtClean="0">
                <a:solidFill>
                  <a:schemeClr val="bg1"/>
                </a:solidFill>
              </a:rPr>
              <a:t>상호작용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물건을 들거나 던져서 게임을 진행할 수 있도록 구현한다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  </a:t>
            </a:r>
            <a:endParaRPr lang="en-US" altLang="ko-KR" sz="2200" b="1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27" y="1959672"/>
            <a:ext cx="6885473" cy="467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3" y="975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37981" y="23253"/>
            <a:ext cx="6459010" cy="1741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400" b="1" dirty="0" smtClean="0">
                <a:solidFill>
                  <a:schemeClr val="bg1"/>
                </a:solidFill>
              </a:rPr>
              <a:t>함정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정해진 위치나 정해진 블록을 밟았을 때 함정이 발동하도록 한다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   </a:t>
            </a:r>
            <a:endParaRPr lang="en-US" altLang="ko-KR" sz="2200" b="1" dirty="0" smtClean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1" y="2341631"/>
            <a:ext cx="5658019" cy="41442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341631"/>
            <a:ext cx="5689603" cy="41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3" y="975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9881" y="264553"/>
            <a:ext cx="6459010" cy="1488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400" b="1" dirty="0" err="1" smtClean="0">
                <a:solidFill>
                  <a:schemeClr val="bg1"/>
                </a:solidFill>
              </a:rPr>
              <a:t>파티클</a:t>
            </a:r>
            <a:r>
              <a:rPr lang="ko-KR" altLang="en-US" sz="2200" b="1" dirty="0">
                <a:solidFill>
                  <a:schemeClr val="bg1"/>
                </a:solidFill>
              </a:rPr>
              <a:t> 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200" b="1" dirty="0" err="1" smtClean="0">
                <a:solidFill>
                  <a:schemeClr val="bg1"/>
                </a:solidFill>
              </a:rPr>
              <a:t>도착지점을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 표현하기 위해 </a:t>
            </a:r>
            <a:r>
              <a:rPr lang="ko-KR" altLang="en-US" sz="2200" b="1" dirty="0" err="1" smtClean="0">
                <a:solidFill>
                  <a:schemeClr val="bg1"/>
                </a:solidFill>
              </a:rPr>
              <a:t>파티클을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 사용한다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</a:t>
            </a:r>
            <a:endParaRPr lang="en-US" altLang="ko-KR" sz="22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76" y="1752600"/>
            <a:ext cx="7621442" cy="47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3" y="975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125283" y="3029639"/>
            <a:ext cx="7475918" cy="800672"/>
          </a:xfrm>
        </p:spPr>
        <p:txBody>
          <a:bodyPr>
            <a:noAutofit/>
          </a:bodyPr>
          <a:lstStyle/>
          <a:p>
            <a:pPr algn="ctr"/>
            <a:r>
              <a:rPr lang="ko-KR" altLang="en-US" sz="8000" b="1" dirty="0" smtClean="0">
                <a:solidFill>
                  <a:schemeClr val="bg1"/>
                </a:solidFill>
              </a:rPr>
              <a:t>개발 </a:t>
            </a:r>
            <a:r>
              <a:rPr lang="ko-KR" altLang="en-US" sz="8000" b="1" dirty="0" smtClean="0">
                <a:solidFill>
                  <a:schemeClr val="bg1"/>
                </a:solidFill>
              </a:rPr>
              <a:t>계획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적분 디자인</Template>
  <TotalTime>0</TotalTime>
  <Words>217</Words>
  <Application>Microsoft Office PowerPoint</Application>
  <PresentationFormat>와이드스크린</PresentationFormat>
  <Paragraphs>46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HY얕은샘물M</vt:lpstr>
      <vt:lpstr>맑은 고딕</vt:lpstr>
      <vt:lpstr>Calibri</vt:lpstr>
      <vt:lpstr>Tw Cen MT</vt:lpstr>
      <vt:lpstr>Wingdings 3</vt:lpstr>
      <vt:lpstr>통합</vt:lpstr>
      <vt:lpstr>Escape</vt:lpstr>
      <vt:lpstr>게임 컨셉 및 스토리</vt:lpstr>
      <vt:lpstr>PowerPoint 프레젠테이션</vt:lpstr>
      <vt:lpstr>주요 매커니즘  및 활용 기술</vt:lpstr>
      <vt:lpstr>PowerPoint 프레젠테이션</vt:lpstr>
      <vt:lpstr>PowerPoint 프레젠테이션</vt:lpstr>
      <vt:lpstr>PowerPoint 프레젠테이션</vt:lpstr>
      <vt:lpstr>PowerPoint 프레젠테이션</vt:lpstr>
      <vt:lpstr>개발 계획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2020-07-28T04:10:36Z</dcterms:created>
  <dcterms:modified xsi:type="dcterms:W3CDTF">2020-12-04T12:36:13Z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