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892" r:id="rId3"/>
    <p:sldId id="893" r:id="rId4"/>
    <p:sldId id="894" r:id="rId5"/>
    <p:sldId id="895" r:id="rId6"/>
    <p:sldId id="896" r:id="rId7"/>
    <p:sldId id="897" r:id="rId8"/>
    <p:sldId id="898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5B6"/>
    <a:srgbClr val="FFFFFF"/>
    <a:srgbClr val="5991BF"/>
    <a:srgbClr val="E6E6E6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434" autoAdjust="0"/>
  </p:normalViewPr>
  <p:slideViewPr>
    <p:cSldViewPr snapToGrid="0" showGuides="1">
      <p:cViewPr>
        <p:scale>
          <a:sx n="100" d="100"/>
          <a:sy n="100" d="100"/>
        </p:scale>
        <p:origin x="99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61BA-1F88-4DA6-81F4-7620811F22CD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D73C9-6499-42EC-ADB9-96E7EBCC5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59B99-84AC-4FF0-82CF-874682C981C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E6D8-B77A-40B3-B648-7E00F87F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8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6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5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3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0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1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5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332516"/>
      </p:ext>
    </p:extLst>
  </p:cSld>
  <p:clrMapOvr>
    <a:masterClrMapping/>
  </p:clrMapOvr>
  <p:transition spd="slow" advTm="5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504661"/>
            <a:ext cx="12192001" cy="369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2753"/>
      </p:ext>
    </p:extLst>
  </p:cSld>
  <p:clrMapOvr>
    <a:masterClrMapping/>
  </p:clrMapOvr>
  <p:transition spd="slow" advTm="5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77662" y="3034206"/>
            <a:ext cx="4848221" cy="3166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06948" y="3034206"/>
            <a:ext cx="4848221" cy="3166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4126"/>
      </p:ext>
    </p:extLst>
  </p:cSld>
  <p:clrMapOvr>
    <a:masterClrMapping/>
  </p:clrMapOvr>
  <p:transition spd="slow" advTm="50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9864" y="914400"/>
            <a:ext cx="5557736" cy="5943600"/>
          </a:xfrm>
          <a:custGeom>
            <a:avLst/>
            <a:gdLst>
              <a:gd name="connsiteX0" fmla="*/ 0 w 5557736"/>
              <a:gd name="connsiteY0" fmla="*/ 0 h 5943600"/>
              <a:gd name="connsiteX1" fmla="*/ 5557736 w 5557736"/>
              <a:gd name="connsiteY1" fmla="*/ 0 h 5943600"/>
              <a:gd name="connsiteX2" fmla="*/ 5557736 w 5557736"/>
              <a:gd name="connsiteY2" fmla="*/ 5943600 h 5943600"/>
              <a:gd name="connsiteX3" fmla="*/ 0 w 5557736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7736" h="5943600">
                <a:moveTo>
                  <a:pt x="0" y="0"/>
                </a:moveTo>
                <a:lnTo>
                  <a:pt x="5557736" y="0"/>
                </a:lnTo>
                <a:lnTo>
                  <a:pt x="5557736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7286"/>
      </p:ext>
    </p:extLst>
  </p:cSld>
  <p:clrMapOvr>
    <a:masterClrMapping/>
  </p:clrMapOvr>
  <p:transition spd="slow" advTm="5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3429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8187"/>
      </p:ext>
    </p:extLst>
  </p:cSld>
  <p:clrMapOvr>
    <a:masterClrMapping/>
  </p:clrMapOvr>
  <p:transition spd="slow" advTm="500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27819"/>
      </p:ext>
    </p:extLst>
  </p:cSld>
  <p:clrMapOvr>
    <a:masterClrMapping/>
  </p:clrMapOvr>
  <p:transition spd="slow" advTm="500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77429"/>
      </p:ext>
    </p:extLst>
  </p:cSld>
  <p:clrMapOvr>
    <a:masterClrMapping/>
  </p:clrMapOvr>
  <p:transition spd="slow" advTm="500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4468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4468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478562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478562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72656" y="2216016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072656" y="4244963"/>
            <a:ext cx="3311096" cy="1812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698"/>
      </p:ext>
    </p:extLst>
  </p:cSld>
  <p:clrMapOvr>
    <a:masterClrMapping/>
  </p:clrMapOvr>
  <p:transition spd="slow" advTm="500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79201" y="0"/>
            <a:ext cx="7912799" cy="68580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6884"/>
      </p:ext>
    </p:extLst>
  </p:cSld>
  <p:clrMapOvr>
    <a:masterClrMapping/>
  </p:clrMapOvr>
  <p:transition spd="slow" advTm="500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721638" y="0"/>
            <a:ext cx="5470362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721638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4848"/>
      </p:ext>
    </p:extLst>
  </p:cSld>
  <p:clrMapOvr>
    <a:masterClrMapping/>
  </p:clrMapOvr>
  <p:transition spd="slow" advTm="500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198281" y="0"/>
            <a:ext cx="399371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03193"/>
      </p:ext>
    </p:extLst>
  </p:cSld>
  <p:clrMapOvr>
    <a:masterClrMapping/>
  </p:clrMapOvr>
  <p:transition spd="slow" advTm="5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4440" y="1408355"/>
            <a:ext cx="4880555" cy="2743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8330"/>
      </p:ext>
    </p:extLst>
  </p:cSld>
  <p:clrMapOvr>
    <a:masterClrMapping/>
  </p:clrMapOvr>
  <p:transition spd="slow" advTm="500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985200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6385312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3785425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63"/>
          </p:nvPr>
        </p:nvSpPr>
        <p:spPr>
          <a:xfrm>
            <a:off x="1185538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39342" y="6014614"/>
            <a:ext cx="3335083" cy="6579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76885"/>
      </p:ext>
    </p:extLst>
  </p:cSld>
  <p:clrMapOvr>
    <a:masterClrMapping/>
  </p:clrMapOvr>
  <p:transition spd="slow" advTm="500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032054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4822961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9745"/>
      </p:ext>
    </p:extLst>
  </p:cSld>
  <p:clrMapOvr>
    <a:masterClrMapping/>
  </p:clrMapOvr>
  <p:transition spd="slow" advTm="500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121987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0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4060993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4117"/>
      </p:ext>
    </p:extLst>
  </p:cSld>
  <p:clrMapOvr>
    <a:masterClrMapping/>
  </p:clrMapOvr>
  <p:transition spd="slow" advTm="5000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9169991" y="0"/>
            <a:ext cx="302200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6096000" y="0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6096000" y="3501483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0416"/>
      </p:ext>
    </p:extLst>
  </p:cSld>
  <p:clrMapOvr>
    <a:masterClrMapping/>
  </p:clrMapOvr>
  <p:transition spd="slow" advTm="5000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137675" y="0"/>
            <a:ext cx="7734184" cy="6858000"/>
          </a:xfrm>
          <a:custGeom>
            <a:avLst/>
            <a:gdLst>
              <a:gd name="connsiteX0" fmla="*/ 0 w 15464340"/>
              <a:gd name="connsiteY0" fmla="*/ 0 h 13716000"/>
              <a:gd name="connsiteX1" fmla="*/ 9650058 w 15464340"/>
              <a:gd name="connsiteY1" fmla="*/ 0 h 13716000"/>
              <a:gd name="connsiteX2" fmla="*/ 15464340 w 15464340"/>
              <a:gd name="connsiteY2" fmla="*/ 11635778 h 13716000"/>
              <a:gd name="connsiteX3" fmla="*/ 15464340 w 15464340"/>
              <a:gd name="connsiteY3" fmla="*/ 13716000 h 13716000"/>
              <a:gd name="connsiteX4" fmla="*/ 6853748 w 15464340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4340" h="13716000">
                <a:moveTo>
                  <a:pt x="0" y="0"/>
                </a:moveTo>
                <a:lnTo>
                  <a:pt x="9650058" y="0"/>
                </a:lnTo>
                <a:lnTo>
                  <a:pt x="15464340" y="11635778"/>
                </a:lnTo>
                <a:lnTo>
                  <a:pt x="15464340" y="13716000"/>
                </a:lnTo>
                <a:lnTo>
                  <a:pt x="6853748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2649"/>
      </p:ext>
    </p:extLst>
  </p:cSld>
  <p:clrMapOvr>
    <a:masterClrMapping/>
  </p:clrMapOvr>
  <p:transition spd="slow" advTm="5000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04190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4909" y="3434575"/>
            <a:ext cx="4046809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4909" y="0"/>
            <a:ext cx="4046809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04190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23435"/>
      </p:ext>
    </p:extLst>
  </p:cSld>
  <p:clrMapOvr>
    <a:masterClrMapping/>
  </p:clrMapOvr>
  <p:transition spd="slow" advTm="5000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ra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961912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4550883" y="6222381"/>
            <a:ext cx="3223542" cy="2676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59962"/>
      </p:ext>
    </p:extLst>
  </p:cSld>
  <p:clrMapOvr>
    <a:masterClrMapping/>
  </p:clrMapOvr>
  <p:transition spd="slow" advTm="5000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0"/>
            <a:ext cx="4004331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096898" y="3759200"/>
            <a:ext cx="3994187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83652" y="3759200"/>
            <a:ext cx="4008348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3459"/>
      </p:ext>
    </p:extLst>
  </p:cSld>
  <p:clrMapOvr>
    <a:masterClrMapping/>
  </p:clrMapOvr>
  <p:transition spd="slow" advTm="5000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Footer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723666"/>
      </p:ext>
    </p:extLst>
  </p:cSld>
  <p:clrMapOvr>
    <a:masterClrMapping/>
  </p:clrMapOvr>
  <p:transition spd="slow" advClick="0" advTm="5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059850" y="3052490"/>
            <a:ext cx="3433204" cy="2125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698946" y="3052490"/>
            <a:ext cx="3433204" cy="21253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3146" y="2700321"/>
            <a:ext cx="4570952" cy="28297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3109"/>
      </p:ext>
    </p:extLst>
  </p:cSld>
  <p:clrMapOvr>
    <a:masterClrMapping/>
  </p:clrMapOvr>
  <p:transition spd="slow" advTm="5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44625" y="862013"/>
            <a:ext cx="1855788" cy="3273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916238" y="1404938"/>
            <a:ext cx="1603375" cy="28225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29669"/>
      </p:ext>
    </p:extLst>
  </p:cSld>
  <p:clrMapOvr>
    <a:masterClrMapping/>
  </p:clrMapOvr>
  <p:transition spd="slow" advTm="5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22"/>
      </p:ext>
    </p:extLst>
  </p:cSld>
  <p:clrMapOvr>
    <a:masterClrMapping/>
  </p:clrMapOvr>
  <p:transition spd="slow" advTm="5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2874"/>
      </p:ext>
    </p:extLst>
  </p:cSld>
  <p:clrMapOvr>
    <a:masterClrMapping/>
  </p:clrMapOvr>
  <p:transition spd="slow" advTm="5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603146" y="1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4873"/>
      </p:ext>
    </p:extLst>
  </p:cSld>
  <p:clrMapOvr>
    <a:masterClrMapping/>
  </p:clrMapOvr>
  <p:transition spd="slow" advTm="5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1"/>
            <a:ext cx="12196509" cy="3200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5617"/>
      </p:ext>
    </p:extLst>
  </p:cSld>
  <p:clrMapOvr>
    <a:masterClrMapping/>
  </p:clrMapOvr>
  <p:transition spd="slow" advTm="5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46236" y="1558960"/>
            <a:ext cx="2226294" cy="39082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974529" y="1558960"/>
            <a:ext cx="2226294" cy="39082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9588"/>
      </p:ext>
    </p:extLst>
  </p:cSld>
  <p:clrMapOvr>
    <a:masterClrMapping/>
  </p:clrMapOvr>
  <p:transition spd="slow" advTm="5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96" r:id="rId4"/>
    <p:sldLayoutId id="2147483650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7" r:id="rId11"/>
    <p:sldLayoutId id="2147483671" r:id="rId12"/>
    <p:sldLayoutId id="2147483672" r:id="rId13"/>
    <p:sldLayoutId id="2147483673" r:id="rId14"/>
    <p:sldLayoutId id="2147483674" r:id="rId15"/>
    <p:sldLayoutId id="2147483668" r:id="rId16"/>
    <p:sldLayoutId id="2147483669" r:id="rId17"/>
    <p:sldLayoutId id="2147483670" r:id="rId18"/>
    <p:sldLayoutId id="2147483656" r:id="rId19"/>
    <p:sldLayoutId id="2147483657" r:id="rId20"/>
    <p:sldLayoutId id="2147483658" r:id="rId21"/>
    <p:sldLayoutId id="2147483659" r:id="rId22"/>
    <p:sldLayoutId id="2147483660" r:id="rId23"/>
    <p:sldLayoutId id="2147483661" r:id="rId24"/>
    <p:sldLayoutId id="2147483662" r:id="rId25"/>
    <p:sldLayoutId id="2147483663" r:id="rId26"/>
    <p:sldLayoutId id="2147483664" r:id="rId27"/>
    <p:sldLayoutId id="2147483715" r:id="rId28"/>
  </p:sldLayoutIdLst>
  <p:transition spd="slow" advTm="5000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flipH="1">
            <a:off x="3851563" y="1134681"/>
            <a:ext cx="732443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스마트폰 게임프로그래밍</a:t>
            </a:r>
            <a:endParaRPr lang="en-US" altLang="ko-KR" sz="80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algn="r"/>
            <a:r>
              <a:rPr lang="en-US" altLang="ko-KR" sz="4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Term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3" idx="1"/>
            <a:endCxn id="3" idx="3"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연결자 11"/>
          <p:cNvSpPr/>
          <p:nvPr/>
        </p:nvSpPr>
        <p:spPr>
          <a:xfrm>
            <a:off x="1883641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1952898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4408038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4477295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7039824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연결자 19"/>
          <p:cNvSpPr/>
          <p:nvPr/>
        </p:nvSpPr>
        <p:spPr>
          <a:xfrm>
            <a:off x="7109081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9671611" y="3280381"/>
            <a:ext cx="318654" cy="32308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연결자 21"/>
          <p:cNvSpPr/>
          <p:nvPr/>
        </p:nvSpPr>
        <p:spPr>
          <a:xfrm>
            <a:off x="9740868" y="3345663"/>
            <a:ext cx="193994" cy="196689"/>
          </a:xfrm>
          <a:prstGeom prst="flowChartConnector">
            <a:avLst/>
          </a:prstGeom>
          <a:solidFill>
            <a:schemeClr val="bg1">
              <a:lumMod val="10000"/>
            </a:schemeClr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64986" y="1359413"/>
            <a:ext cx="96981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01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3966" y="3602517"/>
            <a:ext cx="113839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6217" y="1359413"/>
            <a:ext cx="109972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03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3685" y="3585839"/>
            <a:ext cx="11534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04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5784" y="2421547"/>
            <a:ext cx="24082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프로그램 소개</a:t>
            </a:r>
            <a:endParaRPr lang="ko-KR" altLang="en-US" sz="30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2437" y="4681835"/>
            <a:ext cx="25214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기능 및</a:t>
            </a:r>
            <a:r>
              <a:rPr lang="en-US" altLang="ko-KR" sz="3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  <a:r>
              <a:rPr lang="en-US" altLang="ko-KR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Scene</a:t>
            </a:r>
            <a:endParaRPr lang="ko-KR" altLang="en-US" sz="30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5040" y="2416362"/>
            <a:ext cx="24082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사용 </a:t>
            </a:r>
            <a:r>
              <a:rPr lang="en-US" altLang="ko-KR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26827" y="4681835"/>
            <a:ext cx="240822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0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개발일정</a:t>
            </a:r>
            <a:endParaRPr lang="ko-KR" altLang="en-US" sz="30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6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6" y="0"/>
            <a:ext cx="96981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01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1429" y="1608880"/>
            <a:ext cx="5717309" cy="487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전국 관광지 검색 프로그램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5141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08749" y="448841"/>
            <a:ext cx="325639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프로그램 소개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1429" y="2640679"/>
            <a:ext cx="5717309" cy="115416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지역 검색을 통해 관광지 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지도 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숙박시설 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버스정류장 위치정보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날씨 정보를 얻을 수 있다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326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5" y="0"/>
            <a:ext cx="10988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1429" y="1554877"/>
            <a:ext cx="5717309" cy="5770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Picker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이용한 지역 이름 검색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0778" y="445121"/>
            <a:ext cx="34186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기능 및 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Scene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1429" y="2455729"/>
            <a:ext cx="6009121" cy="3847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5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음성인식 기능을 이용한 지역 이름 검색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81" y="304467"/>
            <a:ext cx="2736518" cy="6249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1428" y="3164221"/>
            <a:ext cx="6009121" cy="76944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GPS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로 본인의 위치정보를 이용한 근처 관광지 찾기 기능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5197480" y="4705350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9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  <p:bldP spid="11" grpId="0"/>
      <p:bldP spid="12" grpId="0"/>
      <p:bldP spid="4" grpId="0" animBg="1"/>
    </p:bld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5" y="0"/>
            <a:ext cx="10988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1429" y="1458697"/>
            <a:ext cx="5717309" cy="76944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Table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관광지 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list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출력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0778" y="445121"/>
            <a:ext cx="34186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기능 및 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Scene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80" y="304467"/>
            <a:ext cx="2765979" cy="624906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061091" y="1370755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1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  <p:bldP spid="4" grpId="0" animBg="1"/>
    </p:bld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5" y="0"/>
            <a:ext cx="10988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1429" y="1590911"/>
            <a:ext cx="5717309" cy="15388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Button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을 이용하여 관광지 정보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관광지 위치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관광지 지역 날씨</a:t>
            </a:r>
            <a:r>
              <a:rPr lang="en-US" altLang="ko-KR" sz="2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관광지 근처 버스정류장 위치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숙박시설을 볼 수 있다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0778" y="445121"/>
            <a:ext cx="34186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기능 및 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Scene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09" y="304467"/>
            <a:ext cx="2745490" cy="62490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98" y="320948"/>
            <a:ext cx="2756940" cy="624906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898314" y="1990013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170" y="1206190"/>
            <a:ext cx="4513696" cy="76944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View Controller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로 관광지 정보를 출력한다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98" y="304467"/>
            <a:ext cx="2745490" cy="6249066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4898314" y="2305425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64" y="320948"/>
            <a:ext cx="2758378" cy="62989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2640" y="2228138"/>
            <a:ext cx="4513696" cy="115416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Map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지도를 표시하고 관광지 위치를 보여준다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98" y="320948"/>
            <a:ext cx="2745490" cy="6249066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4898314" y="2763042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82" y="320948"/>
            <a:ext cx="2778964" cy="629898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8170" y="3799381"/>
            <a:ext cx="4513696" cy="76944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View Controller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날씨 정보를 출력한다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70" y="304467"/>
            <a:ext cx="2745490" cy="6249066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4775466" y="3010731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2640" y="4910095"/>
            <a:ext cx="4513696" cy="115416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View Controller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근처 버스정류장 위치를 출력한다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13" y="324397"/>
            <a:ext cx="2773546" cy="624561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24" y="320948"/>
            <a:ext cx="2745490" cy="6249066"/>
          </a:xfrm>
          <a:prstGeom prst="rect">
            <a:avLst/>
          </a:prstGeom>
        </p:spPr>
      </p:pic>
      <p:sp>
        <p:nvSpPr>
          <p:cNvPr id="32" name="오른쪽 화살표 31"/>
          <p:cNvSpPr/>
          <p:nvPr/>
        </p:nvSpPr>
        <p:spPr>
          <a:xfrm>
            <a:off x="4775466" y="3477912"/>
            <a:ext cx="381000" cy="23812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" y="320948"/>
            <a:ext cx="8420335" cy="634414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0241" y="1906598"/>
            <a:ext cx="5717309" cy="30777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Table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숙박시설 리스트를 출력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View Controller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숙박시설 정보를 출력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Map View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를 이용하여 숙박시설 위치를 지도에 표시</a:t>
            </a:r>
            <a:endParaRPr lang="en-US" altLang="ko-KR" sz="2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6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25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  <p:bldP spid="4" grpId="0" animBg="1"/>
      <p:bldP spid="4" grpId="1" animBg="1"/>
      <p:bldP spid="12" grpId="0"/>
      <p:bldP spid="17" grpId="0" animBg="1"/>
      <p:bldP spid="20" grpId="0"/>
      <p:bldP spid="22" grpId="0" animBg="1"/>
      <p:bldP spid="26" grpId="0"/>
      <p:bldP spid="28" grpId="0" animBg="1"/>
      <p:bldP spid="29" grpId="0"/>
      <p:bldP spid="32" grpId="0" animBg="1"/>
      <p:bldP spid="35" grpId="0"/>
    </p:bld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30085" y="1921557"/>
            <a:ext cx="4257675" cy="1638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560" y="96348"/>
            <a:ext cx="10988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03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5303" y="541469"/>
            <a:ext cx="201179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사용 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API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85" y="1921557"/>
            <a:ext cx="4257675" cy="12954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00771" y="1921557"/>
            <a:ext cx="4257675" cy="1638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720655" y="3217760"/>
            <a:ext cx="12179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기상청 정보 </a:t>
            </a:r>
            <a:endParaRPr lang="ko-KR" altLang="en-US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1" y="1924092"/>
            <a:ext cx="4257675" cy="129366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704335" y="3830808"/>
            <a:ext cx="4283425" cy="16224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59113" y="5151501"/>
            <a:ext cx="28998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네이버 지도 </a:t>
            </a:r>
            <a:r>
              <a:rPr lang="en-US" altLang="ko-KR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API</a:t>
            </a:r>
            <a:endParaRPr lang="ko-KR" altLang="en-US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3874647"/>
            <a:ext cx="2581275" cy="12503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30246" y="3249907"/>
            <a:ext cx="16573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관광정보 데이터</a:t>
            </a:r>
            <a:endParaRPr lang="ko-KR" altLang="en-US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0771" y="3814937"/>
            <a:ext cx="4257675" cy="1638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47197" y="5125040"/>
            <a:ext cx="2236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전국 버스정류소 정보 </a:t>
            </a:r>
            <a:endParaRPr lang="ko-KR" altLang="en-US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1" y="3843991"/>
            <a:ext cx="4257675" cy="12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6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Shape 349"/>
          <p:cNvSpPr/>
          <p:nvPr/>
        </p:nvSpPr>
        <p:spPr>
          <a:xfrm>
            <a:off x="6444378" y="793272"/>
            <a:ext cx="462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2860" rIns="22860">
            <a:spAutoFit/>
          </a:bodyPr>
          <a:lstStyle>
            <a:lvl1pPr>
              <a:defRPr sz="20000">
                <a:latin typeface="RiWenMaoBi"/>
                <a:ea typeface="RiWenMaoBi"/>
                <a:cs typeface="RiWenMaoBi"/>
                <a:sym typeface="RiWenMaoBi"/>
              </a:defRPr>
            </a:lvl1pPr>
          </a:lstStyle>
          <a:p>
            <a:endParaRPr sz="10000" dirty="0">
              <a:solidFill>
                <a:schemeClr val="accent6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560" y="96348"/>
            <a:ext cx="114646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04</a:t>
            </a:r>
            <a:endParaRPr lang="ko-KR" altLang="en-US" sz="8000" dirty="0" smtClean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5303" y="541469"/>
            <a:ext cx="21451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개발일정</a:t>
            </a:r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 Medium" panose="020F0502020204030203" pitchFamily="34" charset="0"/>
              </a:rPr>
              <a:t> </a:t>
            </a:r>
            <a:endParaRPr lang="ko-KR" altLang="en-US" sz="40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267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小清新旅行相册"/>
</p:tagLst>
</file>

<file path=ppt/theme/theme1.xml><?xml version="1.0" encoding="utf-8"?>
<a:theme xmlns:a="http://schemas.openxmlformats.org/drawingml/2006/main" name="Office Theme">
  <a:themeElements>
    <a:clrScheme name="Hades">
      <a:dk1>
        <a:srgbClr val="44546A"/>
      </a:dk1>
      <a:lt1>
        <a:srgbClr val="F5F5F5"/>
      </a:lt1>
      <a:dk2>
        <a:srgbClr val="44546A"/>
      </a:dk2>
      <a:lt2>
        <a:srgbClr val="E7E6E6"/>
      </a:lt2>
      <a:accent1>
        <a:srgbClr val="FFC000"/>
      </a:accent1>
      <a:accent2>
        <a:srgbClr val="7A7A7A"/>
      </a:accent2>
      <a:accent3>
        <a:srgbClr val="A5A5A5"/>
      </a:accent3>
      <a:accent4>
        <a:srgbClr val="FFC000"/>
      </a:accent4>
      <a:accent5>
        <a:srgbClr val="3D3D3D"/>
      </a:accent5>
      <a:accent6>
        <a:srgbClr val="3A383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mtClean="0">
            <a:latin typeface="Lato Medium" panose="020F0502020204030203" pitchFamily="34" charset="0"/>
            <a:ea typeface="Lato Medium" panose="020F0502020204030203" pitchFamily="34" charset="0"/>
            <a:cs typeface="Lato Medium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179</Words>
  <Application>Microsoft Office PowerPoint</Application>
  <PresentationFormat>와이드스크린</PresentationFormat>
  <Paragraphs>42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HY헤드라인M</vt:lpstr>
      <vt:lpstr>Lato Medium</vt:lpstr>
      <vt:lpstr>RiWenMaoBi</vt:lpstr>
      <vt:lpstr>宋体</vt:lpstr>
      <vt:lpstr>Source Sans Pro Light</vt:lpstr>
      <vt:lpstr>맑은 고딕</vt:lpstr>
      <vt:lpstr>方正清刻本悦宋简体</vt:lpstr>
      <vt:lpstr>Arial</vt:lpstr>
      <vt:lpstr>Bahnschrift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雷锋PPT网www.lfppt.com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creator>雷锋PPT网www.lfppt.com</dc:creator>
  <cp:keywords>雷锋PPT网www.lfppt.com</cp:keywords>
  <cp:lastModifiedBy>qorehduf3@gmail.com</cp:lastModifiedBy>
  <cp:revision>65</cp:revision>
  <dcterms:created xsi:type="dcterms:W3CDTF">2017-07-17T17:49:37Z</dcterms:created>
  <dcterms:modified xsi:type="dcterms:W3CDTF">2021-05-09T11:29:55Z</dcterms:modified>
</cp:coreProperties>
</file>