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3" r:id="rId5"/>
    <p:sldId id="275" r:id="rId6"/>
    <p:sldId id="277" r:id="rId7"/>
    <p:sldId id="280" r:id="rId8"/>
    <p:sldId id="281" r:id="rId9"/>
    <p:sldId id="278" r:id="rId10"/>
    <p:sldId id="274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6327"/>
  </p:normalViewPr>
  <p:slideViewPr>
    <p:cSldViewPr snapToGrid="0">
      <p:cViewPr>
        <p:scale>
          <a:sx n="66" d="100"/>
          <a:sy n="66" d="100"/>
        </p:scale>
        <p:origin x="544" y="5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3/22/2023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962" y="4524375"/>
            <a:ext cx="5486400" cy="1050036"/>
          </a:xfrm>
        </p:spPr>
        <p:txBody>
          <a:bodyPr/>
          <a:lstStyle/>
          <a:p>
            <a:r>
              <a:rPr lang="en-US" dirty="0"/>
              <a:t>Team 21:</a:t>
            </a:r>
          </a:p>
          <a:p>
            <a:r>
              <a:rPr lang="en-US" dirty="0"/>
              <a:t>Honey Jain</a:t>
            </a:r>
          </a:p>
          <a:p>
            <a:r>
              <a:rPr lang="en-US" dirty="0"/>
              <a:t>Samarthan Bothra</a:t>
            </a:r>
          </a:p>
          <a:p>
            <a:r>
              <a:rPr lang="en-US" dirty="0"/>
              <a:t>Saloni Bhandari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b="0" dirty="0"/>
          </a:p>
          <a:p>
            <a:endParaRPr lang="en-US" sz="14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9724B-F029-9C87-3373-75E6766569F4}"/>
              </a:ext>
            </a:extLst>
          </p:cNvPr>
          <p:cNvSpPr txBox="1"/>
          <p:nvPr/>
        </p:nvSpPr>
        <p:spPr>
          <a:xfrm>
            <a:off x="2398776" y="2636712"/>
            <a:ext cx="9086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train and test datasets were loaded and analyzed. The distribution of the target variable 'outcome' was visualized using a count plot. The correlation between numerical variables was plotted using a heatmap. The distribution of the age variable by the outcome was visualized using a boxplot. The distribution of the job variable was visualized using a count plot. The distribution of the age variable was visualized using a histogram.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93B0B-7A11-0469-2134-11C0DC1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98" y="4183006"/>
            <a:ext cx="3101571" cy="2674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738C-96E2-BA19-94C9-76AB9622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1" y="4161760"/>
            <a:ext cx="3221906" cy="2674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F7C91-4901-E659-BE11-46F79E946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76" y="4167664"/>
            <a:ext cx="3527894" cy="26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2925329"/>
            <a:ext cx="4754880" cy="2897955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'id' variable was removed from both the train and test datasets.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filled with the median and mode values.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are one-hot encoded using the function '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encode_data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which creates a new binary variable for each unique value in the categorical variable.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2925329"/>
            <a:ext cx="4754880" cy="2158989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predictor variables 'X' and '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are split into train and test sets using the '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function from the '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module. </a:t>
            </a:r>
          </a:p>
          <a:p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split is done with a test size of 25% and a random state of 4, which ensures that the same split is obtained each time the code is run.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F8A87A2-62F7-0035-6BB3-745FCF3733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638" y="1014413"/>
            <a:ext cx="5806122" cy="5752147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used in this code is a random forest classifier from scikit-learn library. It is a decision tree-based ensemble algorithm that can handle both categorical and numerical features.</a:t>
            </a:r>
            <a:endParaRPr lang="en-IN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classifier was used to predict the target variable. The hyperparameters were tuned using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chosen hyperparameters were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=35,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=10, criterion='entropy',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=15, and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=3. A class weight of {0: 0.8, 1: 3.0} was used to account for class imbalance.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probabilities of the model are obtained on the test data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predict_proba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which returns the probabilities of the positive class. The probability threshold for classification is set to 0.5.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  <a:br>
              <a:rPr lang="en-US" dirty="0"/>
            </a:b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2699886"/>
          </a:xfrm>
        </p:spPr>
        <p:txBody>
          <a:bodyPr/>
          <a:lstStyle/>
          <a:p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evaluated using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roc_auc_score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area under the receiver operating characteristic curve (ROC AUC), and printed to the console.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 have predicted the test data using the trained model and saved the results in a CSV file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6C9BD10-27CB-2F78-A22E-215CB5F260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125" y="3932238"/>
            <a:ext cx="4756150" cy="1682750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 have used several metrics such as roc_auc_score, accuracy_score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classification_report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roc_curve, and AUC, to evaluate the performance of the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Implications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6492" y="625029"/>
            <a:ext cx="5052907" cy="5665703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models can be used to predict the likelihood of someone opening a savings account.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achieved a test AUC of 0.802, indicating that it can predict the outcome variable reasonably well.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managers can use the model to identify potential customers who are likely to open a savings account, target them with specific marketing campaigns, and increase the bank's revenue.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optimizing the hyperparameters or using more advanced machine learning techniques can improve the model's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757" y="2777617"/>
            <a:ext cx="6675120" cy="170281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2970</TotalTime>
  <Words>561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Times New Roman</vt:lpstr>
      <vt:lpstr>Office Theme</vt:lpstr>
      <vt:lpstr>Summary REPORT</vt:lpstr>
      <vt:lpstr>Data Understanding</vt:lpstr>
      <vt:lpstr>Data Preparation</vt:lpstr>
      <vt:lpstr>Modelling  </vt:lpstr>
      <vt:lpstr>Evaluation Methodology </vt:lpstr>
      <vt:lpstr>Managerial Implications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REPORT</dc:title>
  <dc:creator>Pooja Jain</dc:creator>
  <cp:lastModifiedBy>Pooja Jain</cp:lastModifiedBy>
  <cp:revision>6</cp:revision>
  <dcterms:created xsi:type="dcterms:W3CDTF">2023-03-22T01:54:07Z</dcterms:created>
  <dcterms:modified xsi:type="dcterms:W3CDTF">2023-03-24T04:44:37Z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