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9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5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7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3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0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9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3CDF-6EA6-40D3-9929-31FA772696E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A9D8-9B26-4016-AE16-3BF55E9F9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43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3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transport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application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Services </a:t>
            </a:r>
          </a:p>
          <a:p>
            <a:r>
              <a:rPr lang="en-US" dirty="0" smtClean="0"/>
              <a:t>Business objects</a:t>
            </a:r>
            <a:r>
              <a:rPr lang="en-IN" dirty="0" smtClean="0"/>
              <a:t>(H2 DB)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6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Business Objects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-Bus(</a:t>
            </a:r>
            <a:r>
              <a:rPr lang="en-US" sz="2000" dirty="0" err="1" smtClean="0"/>
              <a:t>BusId,Capacity,Fuel</a:t>
            </a:r>
            <a:r>
              <a:rPr lang="en-US" sz="2000" dirty="0" err="1"/>
              <a:t>C</a:t>
            </a:r>
            <a:r>
              <a:rPr lang="en-US" sz="2000" dirty="0" err="1" smtClean="0"/>
              <a:t>apacity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-Location(</a:t>
            </a:r>
            <a:r>
              <a:rPr lang="en-US" sz="2000" dirty="0" err="1" smtClean="0"/>
              <a:t>BusId</a:t>
            </a:r>
            <a:r>
              <a:rPr lang="en-US" sz="2000" dirty="0" smtClean="0"/>
              <a:t>, </a:t>
            </a:r>
            <a:r>
              <a:rPr lang="en-US" sz="2000" dirty="0" err="1" smtClean="0"/>
              <a:t>Latitude,Longitude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</a:t>
            </a:r>
            <a:r>
              <a:rPr lang="en-US" sz="2000" dirty="0" err="1" smtClean="0"/>
              <a:t>RouteInfo</a:t>
            </a:r>
            <a:r>
              <a:rPr lang="en-US" sz="2000" dirty="0" smtClean="0"/>
              <a:t>(</a:t>
            </a:r>
            <a:r>
              <a:rPr lang="en-US" sz="2000" dirty="0" err="1" smtClean="0"/>
              <a:t>BusId,RouteId,Source</a:t>
            </a:r>
            <a:r>
              <a:rPr lang="en-US" sz="2000" dirty="0" smtClean="0"/>
              <a:t>, </a:t>
            </a:r>
            <a:r>
              <a:rPr lang="en-US" sz="2000" dirty="0" err="1" smtClean="0"/>
              <a:t>Destination,Distance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</a:t>
            </a:r>
            <a:r>
              <a:rPr lang="en-US" sz="2000" dirty="0" err="1" smtClean="0"/>
              <a:t>TripMonitoringStats</a:t>
            </a:r>
            <a:r>
              <a:rPr lang="en-US" sz="2000" dirty="0" smtClean="0"/>
              <a:t>(</a:t>
            </a:r>
            <a:r>
              <a:rPr lang="en-US" sz="2000" dirty="0" err="1" smtClean="0"/>
              <a:t>BusId,Date,Startkms,Endkms,StartTime,EndTime,RouteId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-Incident(</a:t>
            </a:r>
            <a:r>
              <a:rPr lang="en-US" sz="2000" dirty="0" err="1" smtClean="0"/>
              <a:t>BusId,RouteId,CreatedTime,Description,Status,UpdatedTime</a:t>
            </a:r>
            <a:r>
              <a:rPr lang="en-US" sz="2000" dirty="0" smtClean="0"/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036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506916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getLocations</a:t>
            </a:r>
            <a:r>
              <a:rPr lang="en-US" sz="2400" dirty="0" smtClean="0"/>
              <a:t> -</a:t>
            </a:r>
            <a:r>
              <a:rPr lang="en-US" sz="2400" dirty="0" err="1" smtClean="0"/>
              <a:t>Pramod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public </a:t>
            </a:r>
            <a:r>
              <a:rPr lang="en-US" sz="2400" dirty="0" err="1" smtClean="0"/>
              <a:t>ResponseEntity</a:t>
            </a:r>
            <a:r>
              <a:rPr lang="en-US" sz="2400" dirty="0" smtClean="0"/>
              <a:t>&lt;Location&gt; </a:t>
            </a:r>
            <a:r>
              <a:rPr lang="en-US" sz="2400" dirty="0" err="1" smtClean="0"/>
              <a:t>getLocation</a:t>
            </a:r>
            <a:r>
              <a:rPr lang="en-US" sz="2400" dirty="0" smtClean="0"/>
              <a:t>(</a:t>
            </a:r>
            <a:r>
              <a:rPr lang="en-US" sz="2400" dirty="0" err="1" smtClean="0"/>
              <a:t>busId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getCapacity</a:t>
            </a:r>
            <a:r>
              <a:rPr lang="en-US" sz="2400" dirty="0" smtClean="0"/>
              <a:t> - </a:t>
            </a:r>
            <a:r>
              <a:rPr lang="en-US" sz="2400" dirty="0" err="1" smtClean="0"/>
              <a:t>Pramod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Public </a:t>
            </a:r>
            <a:r>
              <a:rPr lang="en-US" sz="2400" dirty="0" err="1" smtClean="0"/>
              <a:t>ResponseEntity</a:t>
            </a:r>
            <a:r>
              <a:rPr lang="en-US" sz="2400" dirty="0" smtClean="0"/>
              <a:t>&lt;Capacity&gt; </a:t>
            </a:r>
            <a:r>
              <a:rPr lang="en-US" sz="2400" dirty="0" err="1" smtClean="0"/>
              <a:t>getCapacity</a:t>
            </a:r>
            <a:r>
              <a:rPr lang="en-US" sz="2400" dirty="0" smtClean="0"/>
              <a:t>(</a:t>
            </a:r>
            <a:r>
              <a:rPr lang="en-US" sz="2400" dirty="0" err="1" smtClean="0"/>
              <a:t>busId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getOccupancyStatus</a:t>
            </a:r>
            <a:r>
              <a:rPr lang="en-US" sz="2400" dirty="0" smtClean="0"/>
              <a:t> - DK</a:t>
            </a:r>
          </a:p>
          <a:p>
            <a:pPr marL="0" indent="0">
              <a:buNone/>
            </a:pPr>
            <a:r>
              <a:rPr lang="en-US" sz="2400" dirty="0" smtClean="0"/>
              <a:t>     Public </a:t>
            </a:r>
            <a:r>
              <a:rPr lang="en-US" sz="2400" dirty="0" err="1" smtClean="0"/>
              <a:t>ResponseEntity</a:t>
            </a:r>
            <a:r>
              <a:rPr lang="en-US" sz="2400" dirty="0" smtClean="0"/>
              <a:t>&lt;String&gt; </a:t>
            </a:r>
            <a:r>
              <a:rPr lang="en-US" sz="2400" dirty="0" err="1" smtClean="0"/>
              <a:t>getOccupancy</a:t>
            </a:r>
            <a:r>
              <a:rPr lang="en-US" sz="2400" dirty="0" smtClean="0"/>
              <a:t>(</a:t>
            </a:r>
            <a:r>
              <a:rPr lang="en-US" sz="2400" dirty="0" err="1" smtClean="0"/>
              <a:t>busId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getFuelConsumption</a:t>
            </a:r>
            <a:r>
              <a:rPr lang="en-US" sz="2400" dirty="0" smtClean="0"/>
              <a:t> - DK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public </a:t>
            </a:r>
            <a:r>
              <a:rPr lang="en-US" sz="2400" dirty="0" err="1" smtClean="0"/>
              <a:t>ResponseEntity</a:t>
            </a:r>
            <a:r>
              <a:rPr lang="en-US" sz="2400" dirty="0" smtClean="0"/>
              <a:t>&lt;String&gt; </a:t>
            </a:r>
            <a:r>
              <a:rPr lang="en-US" sz="2400" dirty="0" err="1" smtClean="0"/>
              <a:t>getFuleConsumption</a:t>
            </a:r>
            <a:r>
              <a:rPr lang="en-US" sz="2400" dirty="0" smtClean="0"/>
              <a:t>(</a:t>
            </a:r>
            <a:r>
              <a:rPr lang="en-US" sz="2400" dirty="0" err="1" smtClean="0"/>
              <a:t>busId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raiseIncedent</a:t>
            </a:r>
            <a:r>
              <a:rPr lang="en-US" sz="2400" dirty="0" smtClean="0"/>
              <a:t> -</a:t>
            </a:r>
            <a:r>
              <a:rPr lang="en-US" sz="2400" dirty="0" err="1" smtClean="0"/>
              <a:t>Gururaj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Public </a:t>
            </a:r>
            <a:r>
              <a:rPr lang="en-US" sz="2400" dirty="0" err="1" smtClean="0"/>
              <a:t>ResponseEntity</a:t>
            </a:r>
            <a:r>
              <a:rPr lang="en-US" sz="2400" dirty="0" smtClean="0"/>
              <a:t>&lt;String&gt; </a:t>
            </a:r>
            <a:r>
              <a:rPr lang="en-US" sz="2400" dirty="0" err="1" smtClean="0"/>
              <a:t>raiseIncident</a:t>
            </a:r>
            <a:r>
              <a:rPr lang="en-US" sz="2400" dirty="0" smtClean="0"/>
              <a:t>(</a:t>
            </a:r>
            <a:r>
              <a:rPr lang="en-US" sz="2400" dirty="0" err="1" smtClean="0"/>
              <a:t>busId,reason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getTimeSpentOnRoute</a:t>
            </a:r>
            <a:r>
              <a:rPr lang="en-US" sz="2400" dirty="0" smtClean="0"/>
              <a:t> - </a:t>
            </a:r>
            <a:r>
              <a:rPr lang="en-US" sz="2400" dirty="0" err="1" smtClean="0"/>
              <a:t>Gururaj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  Public </a:t>
            </a:r>
            <a:r>
              <a:rPr lang="en-US" sz="2400" dirty="0" err="1" smtClean="0"/>
              <a:t>ResponseEntity</a:t>
            </a:r>
            <a:r>
              <a:rPr lang="en-US" sz="2400" dirty="0" smtClean="0"/>
              <a:t>&lt;String&gt; </a:t>
            </a:r>
            <a:r>
              <a:rPr lang="en-US" sz="2400" dirty="0" err="1" smtClean="0"/>
              <a:t>getTimeSpentOnRoute</a:t>
            </a:r>
            <a:r>
              <a:rPr lang="en-US" sz="2400" dirty="0" smtClean="0"/>
              <a:t>(</a:t>
            </a:r>
            <a:r>
              <a:rPr lang="en-US" sz="2400" dirty="0" err="1" smtClean="0"/>
              <a:t>busId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644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Push notification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Maintenance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7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101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Public transport Dashboard</vt:lpstr>
      <vt:lpstr>Design</vt:lpstr>
      <vt:lpstr>Controllers</vt:lpstr>
      <vt:lpstr>Maintenance Push notification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Anushri</dc:creator>
  <cp:lastModifiedBy>Anushri</cp:lastModifiedBy>
  <cp:revision>8</cp:revision>
  <dcterms:created xsi:type="dcterms:W3CDTF">2020-08-29T04:37:56Z</dcterms:created>
  <dcterms:modified xsi:type="dcterms:W3CDTF">2020-08-29T06:22:27Z</dcterms:modified>
</cp:coreProperties>
</file>