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60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E9241-A9FE-4BE8-8CF8-0055D3A03F6C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EB7B6-F9DC-4A0E-847F-FB00AD4E18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647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EB7B6-F9DC-4A0E-847F-FB00AD4E186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83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ED661A-712F-C89D-D4D2-56504B08F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Repülőgép és Járat adatbázis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637AD2-55C6-DA3B-9899-B7D1976F1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másnéven az elégbuta </a:t>
            </a:r>
            <a:r>
              <a:rPr lang="hu-HU" dirty="0" err="1"/>
              <a:t>FLight-Plane</a:t>
            </a:r>
            <a:r>
              <a:rPr lang="hu-HU" dirty="0"/>
              <a:t> adtabázis. </a:t>
            </a:r>
          </a:p>
        </p:txBody>
      </p:sp>
    </p:spTree>
    <p:extLst>
      <p:ext uri="{BB962C8B-B14F-4D97-AF65-F5344CB8AC3E}">
        <p14:creationId xmlns:p14="http://schemas.microsoft.com/office/powerpoint/2010/main" val="381376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D434B8-0818-670D-C808-BC1E0617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FDE3E7-6ADB-E2D3-4CF9-2053C561A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Megjelenítés:</a:t>
            </a:r>
          </a:p>
          <a:p>
            <a:pPr lvl="1"/>
            <a:r>
              <a:rPr lang="hu-HU" dirty="0"/>
              <a:t>Alap </a:t>
            </a:r>
            <a:r>
              <a:rPr lang="hu-HU" dirty="0" err="1"/>
              <a:t>Blazor</a:t>
            </a:r>
            <a:r>
              <a:rPr lang="hu-HU" dirty="0"/>
              <a:t> módosítva.</a:t>
            </a:r>
          </a:p>
          <a:p>
            <a:pPr lvl="1"/>
            <a:r>
              <a:rPr lang="hu-HU" dirty="0"/>
              <a:t>Adatok bevitele: </a:t>
            </a:r>
            <a:r>
              <a:rPr lang="hu-HU" dirty="0" err="1"/>
              <a:t>Form</a:t>
            </a:r>
            <a:endParaRPr lang="hu-HU" dirty="0"/>
          </a:p>
          <a:p>
            <a:pPr lvl="2"/>
            <a:r>
              <a:rPr lang="hu-HU" dirty="0" err="1"/>
              <a:t>Regex</a:t>
            </a:r>
            <a:endParaRPr lang="hu-HU" dirty="0"/>
          </a:p>
          <a:p>
            <a:pPr lvl="1"/>
            <a:r>
              <a:rPr lang="hu-HU" dirty="0"/>
              <a:t>Adatok kiíratása: HTML TABLE</a:t>
            </a:r>
          </a:p>
          <a:p>
            <a:pPr lvl="1"/>
            <a:r>
              <a:rPr lang="hu-HU" dirty="0" err="1"/>
              <a:t>Reszponszívitás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DC54AA-1324-E60B-E4DC-FBFEB0A10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Szerver:</a:t>
            </a:r>
          </a:p>
          <a:p>
            <a:pPr lvl="1"/>
            <a:r>
              <a:rPr lang="hu-HU" dirty="0" err="1"/>
              <a:t>Entity</a:t>
            </a:r>
            <a:r>
              <a:rPr lang="hu-HU" dirty="0"/>
              <a:t> Framework</a:t>
            </a:r>
          </a:p>
          <a:p>
            <a:pPr lvl="1"/>
            <a:r>
              <a:rPr lang="hu-HU" dirty="0" err="1"/>
              <a:t>Regex</a:t>
            </a:r>
            <a:r>
              <a:rPr lang="hu-HU" dirty="0"/>
              <a:t> meghatározása (Data </a:t>
            </a:r>
            <a:r>
              <a:rPr lang="hu-HU" dirty="0" err="1"/>
              <a:t>Annotation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Formról</a:t>
            </a:r>
            <a:r>
              <a:rPr lang="hu-HU" dirty="0"/>
              <a:t> kapott adatok kezelése</a:t>
            </a:r>
          </a:p>
          <a:p>
            <a:pPr lvl="1"/>
            <a:r>
              <a:rPr lang="hu-HU" dirty="0"/>
              <a:t>CRUD műveletek végrehajtása.</a:t>
            </a:r>
          </a:p>
          <a:p>
            <a:pPr lvl="1"/>
            <a:r>
              <a:rPr lang="hu-HU" dirty="0"/>
              <a:t>„Alapszintű” Loggolás.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738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D48E0D-49A7-FCE1-4B94-069BD7C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83506DDA-928B-FC46-0C71-8245521D7A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231" y="1730111"/>
            <a:ext cx="5834004" cy="3053310"/>
          </a:xfrm>
        </p:spPr>
      </p:pic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7D83186F-55AF-0AA7-A842-4953FB3D62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2883" y="1730111"/>
            <a:ext cx="5399314" cy="3129856"/>
          </a:xfrm>
        </p:spPr>
      </p:pic>
    </p:spTree>
    <p:extLst>
      <p:ext uri="{BB962C8B-B14F-4D97-AF65-F5344CB8AC3E}">
        <p14:creationId xmlns:p14="http://schemas.microsoft.com/office/powerpoint/2010/main" val="36357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F834F50-341F-42A5-8C78-91B13769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EC967-C9F3-4E15-95C7-C2E77A1E1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A9D3D4-1F89-47F0-A597-FE1A004D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313D205-3383-B831-7A09-B967CD77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Kezdőoldal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A2584018-D677-820D-1C12-5CDA81FB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97" y="455255"/>
            <a:ext cx="4513498" cy="222289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59AC7366-58FD-0D5D-7DD1-EA418BBD81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7397" y="2706713"/>
            <a:ext cx="4352554" cy="339499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1C2994-77AD-5740-F7C3-F1D29F98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hu-HU" dirty="0"/>
              <a:t>Egyszerű kis kezdőoldal. De közben ellenőrzést futtat.</a:t>
            </a:r>
          </a:p>
          <a:p>
            <a:r>
              <a:rPr lang="hu-HU" dirty="0"/>
              <a:t>Ellenőrzések:</a:t>
            </a:r>
          </a:p>
          <a:p>
            <a:pPr lvl="1"/>
            <a:r>
              <a:rPr lang="hu-HU" dirty="0"/>
              <a:t>Létezik-e a DB.</a:t>
            </a:r>
          </a:p>
          <a:p>
            <a:pPr lvl="1"/>
            <a:r>
              <a:rPr lang="hu-HU" dirty="0"/>
              <a:t>DB-ben létezik-e adat. Elég csak a </a:t>
            </a:r>
            <a:r>
              <a:rPr lang="hu-HU" dirty="0" err="1"/>
              <a:t>Flight</a:t>
            </a:r>
            <a:r>
              <a:rPr lang="hu-HU" dirty="0"/>
              <a:t> táblát megnézni.</a:t>
            </a:r>
          </a:p>
          <a:p>
            <a:pPr marL="201168" lvl="1" indent="0">
              <a:buNone/>
            </a:pPr>
            <a:r>
              <a:rPr lang="hu-HU" dirty="0"/>
              <a:t>Visszajelzések:</a:t>
            </a:r>
          </a:p>
          <a:p>
            <a:pPr lvl="1"/>
            <a:r>
              <a:rPr lang="hu-HU" dirty="0"/>
              <a:t>A DB létezéséről add visszajelzést</a:t>
            </a:r>
          </a:p>
          <a:p>
            <a:pPr lvl="1"/>
            <a:r>
              <a:rPr lang="hu-HU" dirty="0"/>
              <a:t>Ha a DB-ben nincs adat felkínálja annak a feltöltését adatokkal.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BE8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E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CD79E8-0CDC-EA49-33B5-65527F5C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Flight</a:t>
            </a:r>
            <a:r>
              <a:rPr lang="hu-HU" dirty="0"/>
              <a:t> menüpont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7F047F-FFAF-AFC1-7261-E130692C62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Adatbevitel </a:t>
            </a:r>
            <a:r>
              <a:rPr lang="hu-HU" dirty="0" err="1"/>
              <a:t>Form</a:t>
            </a:r>
            <a:r>
              <a:rPr lang="hu-HU" dirty="0"/>
              <a:t>-okkal történik.</a:t>
            </a:r>
          </a:p>
          <a:p>
            <a:pPr lvl="1"/>
            <a:r>
              <a:rPr lang="hu-HU" dirty="0"/>
              <a:t>Külön </a:t>
            </a:r>
            <a:r>
              <a:rPr lang="hu-HU" dirty="0" err="1"/>
              <a:t>Form</a:t>
            </a:r>
            <a:r>
              <a:rPr lang="hu-HU" dirty="0"/>
              <a:t> mindegyik műveletnek.</a:t>
            </a:r>
          </a:p>
          <a:p>
            <a:pPr lvl="1"/>
            <a:r>
              <a:rPr lang="hu-HU" dirty="0" err="1"/>
              <a:t>Regex</a:t>
            </a:r>
            <a:r>
              <a:rPr lang="hu-HU" dirty="0"/>
              <a:t> </a:t>
            </a:r>
            <a:r>
              <a:rPr lang="hu-HU" dirty="0" err="1"/>
              <a:t>Validálás</a:t>
            </a:r>
            <a:endParaRPr lang="hu-HU" dirty="0"/>
          </a:p>
          <a:p>
            <a:pPr lvl="1"/>
            <a:r>
              <a:rPr lang="hu-HU" dirty="0"/>
              <a:t>Csak Valid </a:t>
            </a:r>
            <a:r>
              <a:rPr lang="hu-HU" dirty="0" err="1"/>
              <a:t>Form</a:t>
            </a:r>
            <a:r>
              <a:rPr lang="hu-HU" dirty="0"/>
              <a:t> kerül elküldésre -&gt; a szerver olyan adatokat visz fel az adatbázisba.</a:t>
            </a:r>
          </a:p>
          <a:p>
            <a:pPr marL="201168" lvl="1" indent="0">
              <a:buNone/>
            </a:pPr>
            <a:r>
              <a:rPr lang="hu-HU" dirty="0" err="1"/>
              <a:t>Flight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? Miért nem </a:t>
            </a:r>
            <a:r>
              <a:rPr lang="hu-HU" dirty="0" err="1"/>
              <a:t>FlightID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Válasz: Ne kelljen folyton keresni a </a:t>
            </a:r>
            <a:r>
              <a:rPr lang="hu-HU" dirty="0" err="1"/>
              <a:t>FlightID</a:t>
            </a:r>
            <a:r>
              <a:rPr lang="hu-HU" dirty="0"/>
              <a:t>-t, ha ismerem a </a:t>
            </a:r>
            <a:r>
              <a:rPr lang="hu-HU" dirty="0" err="1"/>
              <a:t>Flight</a:t>
            </a:r>
            <a:r>
              <a:rPr lang="hu-HU" dirty="0"/>
              <a:t> </a:t>
            </a:r>
            <a:r>
              <a:rPr lang="hu-HU" dirty="0" err="1"/>
              <a:t>Numbert</a:t>
            </a:r>
            <a:r>
              <a:rPr lang="hu-HU" dirty="0"/>
              <a:t> ami UNIQUE.</a:t>
            </a:r>
          </a:p>
          <a:p>
            <a:pPr marL="201168" lvl="1" indent="0">
              <a:buNone/>
            </a:pPr>
            <a:r>
              <a:rPr lang="hu-HU" dirty="0"/>
              <a:t>CRU valamilyen visszajelzést ad azzal kapcsolatban, hogy megtörtént-e a kért parancs. Kivéve D, mert az nagyban nem befolyásolja az adatbázist.  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8F3F18-55D6-A65A-F688-892B11E3A4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E4F9BEB-386E-543E-EF53-C763155D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633" y="286603"/>
            <a:ext cx="4525927" cy="536985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7D58BB2-7AEA-9B75-002D-AAD1C3C3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56964"/>
            <a:ext cx="5909216" cy="21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5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86EFD-0BD5-986F-569C-C476467C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Plane</a:t>
            </a:r>
            <a:r>
              <a:rPr lang="hu-HU" dirty="0"/>
              <a:t> menüpont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B97178-6F7A-E7B8-4C09-11B175E152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Lényeges különbség a beviteli részen nincs. Azonban:</a:t>
            </a:r>
          </a:p>
          <a:p>
            <a:pPr lvl="1"/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Plane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Flight</a:t>
            </a:r>
            <a:r>
              <a:rPr lang="hu-HU" dirty="0"/>
              <a:t>.</a:t>
            </a:r>
          </a:p>
          <a:p>
            <a:pPr lvl="2"/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flight</a:t>
            </a:r>
            <a:r>
              <a:rPr lang="hu-HU" dirty="0"/>
              <a:t> (létezik-e)</a:t>
            </a:r>
          </a:p>
          <a:p>
            <a:pPr lvl="2"/>
            <a:r>
              <a:rPr lang="hu-HU" dirty="0"/>
              <a:t>Ha létezik megadható a </a:t>
            </a:r>
            <a:r>
              <a:rPr lang="hu-HU" dirty="0" err="1"/>
              <a:t>Plane</a:t>
            </a:r>
            <a:r>
              <a:rPr lang="hu-HU" dirty="0"/>
              <a:t> adatai.</a:t>
            </a:r>
          </a:p>
          <a:p>
            <a:r>
              <a:rPr lang="hu-HU" dirty="0" err="1"/>
              <a:t>Callsign</a:t>
            </a:r>
            <a:r>
              <a:rPr lang="hu-HU" dirty="0"/>
              <a:t> UNIQUE ezért nem kell ID-</a:t>
            </a:r>
            <a:r>
              <a:rPr lang="hu-HU" dirty="0" err="1"/>
              <a:t>val</a:t>
            </a:r>
            <a:r>
              <a:rPr lang="hu-HU" dirty="0"/>
              <a:t> bajlódni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B000FF-B0C9-D10B-6C06-E8BF55F70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BCF188B-4BE7-090F-60EE-C8BFD74DA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1" y="762000"/>
            <a:ext cx="5574478" cy="535554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5D812AA-D5BB-F6CA-800E-D9EE5FC4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22" y="762000"/>
            <a:ext cx="5401977" cy="313145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99BBE9E-09F1-06AE-3FDB-2BBB53339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7" y="3857413"/>
            <a:ext cx="5593232" cy="242658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05A5511-C701-2735-EDAC-D1ACC4FAC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87" y="3878321"/>
            <a:ext cx="5593232" cy="23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5B49F1-DFC9-D9DB-91FE-2429473A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Fetch</a:t>
            </a:r>
            <a:r>
              <a:rPr lang="hu-HU" dirty="0"/>
              <a:t> Data menüpont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115AE1-C3C2-9204-59E9-71630184D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Lekérdezi az összes Járat-Repülőt.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D0669A6-C008-2E9E-1214-B7F97622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80" y="1845734"/>
            <a:ext cx="6411220" cy="43440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63957A2-7DC1-9295-1A87-E3DCC976C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2308198"/>
            <a:ext cx="3987904" cy="388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8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BAFB2-9406-FA32-3B75-A2D7DE28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projectben.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F9A67A-2B55-8ADD-B884-EF84CC7E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dirty="0"/>
              <a:t>Update </a:t>
            </a:r>
            <a:r>
              <a:rPr lang="hu-HU" dirty="0" err="1"/>
              <a:t>Flight</a:t>
            </a:r>
            <a:r>
              <a:rPr lang="hu-HU" dirty="0"/>
              <a:t> Status meg tudja enni a null értéket </a:t>
            </a:r>
            <a:r>
              <a:rPr lang="hu-HU" dirty="0" err="1"/>
              <a:t>InputSelect</a:t>
            </a:r>
            <a:r>
              <a:rPr lang="hu-HU" dirty="0"/>
              <a:t> miatt. (Áthidalva a prezentáció készítés közben.)</a:t>
            </a:r>
          </a:p>
          <a:p>
            <a:pPr lvl="1"/>
            <a:r>
              <a:rPr lang="hu-HU" dirty="0"/>
              <a:t>Mivel a </a:t>
            </a:r>
            <a:r>
              <a:rPr lang="hu-HU" dirty="0" err="1"/>
              <a:t>Form</a:t>
            </a:r>
            <a:r>
              <a:rPr lang="hu-HU" dirty="0"/>
              <a:t> nem rendelkezik </a:t>
            </a:r>
            <a:r>
              <a:rPr lang="hu-HU" dirty="0" err="1"/>
              <a:t>Required</a:t>
            </a:r>
            <a:r>
              <a:rPr lang="hu-HU" dirty="0"/>
              <a:t> mezővel így megeheti a null értéket ami C műveletnél futás idejű problémát okoz. (</a:t>
            </a:r>
            <a:r>
              <a:rPr lang="hu-HU" dirty="0" err="1"/>
              <a:t>Required</a:t>
            </a:r>
            <a:r>
              <a:rPr lang="hu-HU" dirty="0"/>
              <a:t> annotációval ellátva más probléma lép fel.)</a:t>
            </a:r>
          </a:p>
          <a:p>
            <a:pPr lvl="1"/>
            <a:r>
              <a:rPr lang="hu-HU" dirty="0" err="1"/>
              <a:t>Fetch</a:t>
            </a:r>
            <a:r>
              <a:rPr lang="hu-HU" dirty="0"/>
              <a:t> Data csak akkor hoz be járatot, ha van repülő hozzá csatolva.</a:t>
            </a:r>
          </a:p>
          <a:p>
            <a:pPr lvl="1"/>
            <a:r>
              <a:rPr lang="hu-HU" dirty="0" err="1"/>
              <a:t>Fetch</a:t>
            </a:r>
            <a:r>
              <a:rPr lang="hu-HU" dirty="0"/>
              <a:t> Data sok adat esetén sokáig tud tölteni.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35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2CC271-EAED-E3D4-ED59-82F8522C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5C5149-5E84-003D-4155-8F9E79A3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Készítette: Simkó Levente, YG5YAO.</a:t>
            </a:r>
          </a:p>
        </p:txBody>
      </p:sp>
    </p:spTree>
    <p:extLst>
      <p:ext uri="{BB962C8B-B14F-4D97-AF65-F5344CB8AC3E}">
        <p14:creationId xmlns:p14="http://schemas.microsoft.com/office/powerpoint/2010/main" val="28779809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304</Words>
  <Application>Microsoft Office PowerPoint</Application>
  <PresentationFormat>Szélesvásznú</PresentationFormat>
  <Paragraphs>48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Retrospektív</vt:lpstr>
      <vt:lpstr>Repülőgép és Járat adatbázis</vt:lpstr>
      <vt:lpstr>Megvalósítás</vt:lpstr>
      <vt:lpstr>Model</vt:lpstr>
      <vt:lpstr>Kezdőoldal</vt:lpstr>
      <vt:lpstr>Flight menüpont</vt:lpstr>
      <vt:lpstr>Plane menüpont</vt:lpstr>
      <vt:lpstr>Fetch Data menüpont</vt:lpstr>
      <vt:lpstr>Problémák projectben.</vt:lpstr>
      <vt:lpstr>Köszönöm a figyelmet.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Repülőgép és Járat adatbázis</dc:title>
  <dc:creator>Simkó Levente</dc:creator>
  <cp:lastModifiedBy>Simkó Levente</cp:lastModifiedBy>
  <cp:revision>1</cp:revision>
  <dcterms:created xsi:type="dcterms:W3CDTF">2023-12-03T13:06:03Z</dcterms:created>
  <dcterms:modified xsi:type="dcterms:W3CDTF">2023-12-03T15:06:44Z</dcterms:modified>
</cp:coreProperties>
</file>