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9"/>
    <p:restoredTop sz="94492"/>
  </p:normalViewPr>
  <p:slideViewPr>
    <p:cSldViewPr snapToGrid="0" snapToObjects="1">
      <p:cViewPr>
        <p:scale>
          <a:sx n="95" d="100"/>
          <a:sy n="95" d="100"/>
        </p:scale>
        <p:origin x="36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130185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560763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546409"/>
              </p:ext>
            </p:extLst>
          </p:nvPr>
        </p:nvGraphicFramePr>
        <p:xfrm>
          <a:off x="3044137" y="4904687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5221452" y="5018300"/>
            <a:ext cx="69705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positive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“Will be a long time before I give them my business again!”</a:t>
            </a: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negative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766529" y="3363307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7705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63475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040687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34907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1931150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1931150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436925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329312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1833475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732539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402429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1840636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1833839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239104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200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94</cp:revision>
  <cp:lastPrinted>2019-11-20T04:23:45Z</cp:lastPrinted>
  <dcterms:created xsi:type="dcterms:W3CDTF">2019-11-19T15:55:54Z</dcterms:created>
  <dcterms:modified xsi:type="dcterms:W3CDTF">2019-11-20T04:23:46Z</dcterms:modified>
</cp:coreProperties>
</file>