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/>
    <p:restoredTop sz="94523"/>
  </p:normalViewPr>
  <p:slideViewPr>
    <p:cSldViewPr snapToGrid="0" snapToObjects="1">
      <p:cViewPr varScale="1">
        <p:scale>
          <a:sx n="94" d="100"/>
          <a:sy n="94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130185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Peek-Pick: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560763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29473"/>
              </p:ext>
            </p:extLst>
          </p:nvPr>
        </p:nvGraphicFramePr>
        <p:xfrm>
          <a:off x="2439878" y="4904687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4468092" y="5018223"/>
            <a:ext cx="77848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3.06,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comparing with Wendy’s (2.9), p-value is 0.02, statistically better than Wendy’s  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positive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“Will be a long time before I give them my business again!”</a:t>
            </a: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negative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028950" y="3350845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7705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634754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04068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 completed)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34907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1931150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1931150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436925"/>
            <a:ext cx="2091082" cy="7931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329312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335988"/>
            <a:ext cx="2091082" cy="7931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1833475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732539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335988"/>
            <a:ext cx="2091082" cy="7931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402429"/>
            <a:ext cx="2091082" cy="7931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1840636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1833839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239104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1FEE33-A2F8-6442-AF18-DE174CDECB20}"/>
              </a:ext>
            </a:extLst>
          </p:cNvPr>
          <p:cNvSpPr txBox="1"/>
          <p:nvPr/>
        </p:nvSpPr>
        <p:spPr>
          <a:xfrm>
            <a:off x="7850508" y="3417281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35% services have &gt; 30 reviews,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89% services have ratings from 3.0-4.5 </a:t>
            </a:r>
          </a:p>
        </p:txBody>
      </p: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235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107</cp:revision>
  <cp:lastPrinted>2019-11-20T04:23:45Z</cp:lastPrinted>
  <dcterms:created xsi:type="dcterms:W3CDTF">2019-11-19T15:55:54Z</dcterms:created>
  <dcterms:modified xsi:type="dcterms:W3CDTF">2019-11-21T17:52:10Z</dcterms:modified>
</cp:coreProperties>
</file>