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4523"/>
  </p:normalViewPr>
  <p:slideViewPr>
    <p:cSldViewPr snapToGrid="0" snapToObjects="1">
      <p:cViewPr varScale="1">
        <p:scale>
          <a:sx n="118" d="100"/>
          <a:sy n="118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21-2D40-A627-218568AB0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21-2D40-A627-218568AB0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21-2D40-A627-218568AB05B7}"/>
              </c:ext>
            </c:extLst>
          </c:dPt>
          <c:dLbls>
            <c:dLbl>
              <c:idx val="0"/>
              <c:layout>
                <c:manualLayout>
                  <c:x val="-0.21835350805029974"/>
                  <c:y val="3.85145083860458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21-2D40-A627-218568AB05B7}"/>
                </c:ext>
              </c:extLst>
            </c:dLbl>
            <c:dLbl>
              <c:idx val="1"/>
              <c:layout>
                <c:manualLayout>
                  <c:x val="8.8386267481490186E-2"/>
                  <c:y val="-0.16843508807805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1-2D40-A627-218568AB05B7}"/>
                </c:ext>
              </c:extLst>
            </c:dLbl>
            <c:dLbl>
              <c:idx val="2"/>
              <c:layout>
                <c:manualLayout>
                  <c:x val="0.21756067105417792"/>
                  <c:y val="0.16322303396065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1-2D40-A627-218568AB0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neutral</c:v>
                </c:pt>
                <c:pt idx="2">
                  <c:v>dislikes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20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1-2D40-A627-218568AB05B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DFFF-906B-1744-8F37-3A6059CC4073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0B02-0B0B-7640-9D72-6580FB81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0B02-0B0B-7640-9D72-6580FB81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B6C-CA3D-4A40-9A11-61EFDAB3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82DB-CD28-B348-AC8F-4AB181C7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E150-C45A-4447-B729-621752B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DE5A-5EDA-FD4A-85D6-520107F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CF5-AC73-EA45-9CD2-80A5BFE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CD7-7B76-DD46-9B8D-A3175B8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562-3592-4249-A51D-83D8F9F5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343-E2B9-504F-B78E-4552D24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654-B1D1-FB4B-86DA-3649B43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45-0A0E-0C45-AEC0-A49D7CE2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C682-A11D-A34D-A4D3-114AB2FB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893B-FABB-5B40-920A-7DA92E9B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A14-C571-3748-9ADB-5FDF6E08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B15A-6E30-ED48-861B-793477E8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82F7-F2AC-E243-B0A3-091B0F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E8D-1469-884C-96EB-123F4BD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0FFE-C951-C344-85B5-693AD9E4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150-AD4B-B642-9BE2-C950ACAB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504-9FA5-7644-AB98-D2AAAD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F24-831E-434E-9846-C40C25B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5C5-6C26-5D4D-862A-FC4AE81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4543-CEF8-434E-9F13-51AAE961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CEF-60FE-3546-9BE6-98BA4D9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C1F-5591-1048-AB1A-58338AD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4E67-CA0C-D848-A5F2-AEAD9AA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35D-50F8-E944-B644-20FFD89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5EBC-E4FF-114A-B944-B3CF5103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03B0-337E-204B-B63A-A85E5A77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B1DF-AECF-5E44-8A76-13E5D20F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5D4-5811-9B4C-8E77-9AD13FA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62CE-6063-5C4E-947F-9BEABDE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D4F-D90D-BE46-A08B-96D1142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C5-6E5B-5744-8120-DBC6EB5E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15C-4CC4-6240-BBE2-B14CD350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7CCB-5EDE-3146-B08E-F5C7F0CE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31B-A036-EA41-ADF0-ECB7FA89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0528-3C30-E342-868D-A2E304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18A8-661D-8042-A8D9-41D63BA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EFD7-3A88-6447-A6AC-58D8D5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FD6-A51C-6F42-85FB-5499198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046-30C3-734F-9A10-55E1392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D1E7-8E78-B347-8108-83BCA78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2910-597A-7744-9388-7F0D3B9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C67D-221F-AC4F-9AFB-9AB4B1B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0425-85C4-C347-9449-0995D67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690-1006-E24B-8859-0E63E6B8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9E-DB26-B242-8995-B4B9146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887-C3C4-2C4A-8F32-C43869C1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EEFC5-8C0E-004F-A2B6-E9D6B262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9F65-50B0-984D-822D-7D9F989F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58A1-F0CE-334C-AA6D-DF6EBD0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C5A5-7ADA-9D44-A253-4B54379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633-3710-B447-AE03-61E39C2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7427-50B6-5E41-B9C0-33906FC8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6C49-1314-0849-8D99-9937249F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53D9-F84E-8E42-8CCA-952520F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B942-8406-744A-AE77-7D3E23F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3C58-03E7-094A-9C95-B6EAC75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6EFA-8D50-6B4C-983B-72B85C4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B5D3-295C-8E46-8EAC-3DEF57E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A9B-59FD-4546-9D52-71646BF0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C6B3-2C61-844B-B3D0-EA69A2ADA3F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7973-76F1-9040-8D37-5CF6442B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094-2887-2E48-91ED-C41BE1C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3BED5-4D3B-344C-95D7-89FEBFD2744F}"/>
              </a:ext>
            </a:extLst>
          </p:cNvPr>
          <p:cNvSpPr txBox="1"/>
          <p:nvPr/>
        </p:nvSpPr>
        <p:spPr>
          <a:xfrm>
            <a:off x="811693" y="318443"/>
            <a:ext cx="999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Yelp.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DFC3-002E-D44E-9D30-BB55DD103CFE}"/>
              </a:ext>
            </a:extLst>
          </p:cNvPr>
          <p:cNvSpPr txBox="1"/>
          <p:nvPr/>
        </p:nvSpPr>
        <p:spPr>
          <a:xfrm>
            <a:off x="-56273" y="749021"/>
            <a:ext cx="1230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rating,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reviews,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Step2: apply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7754FF-85EE-0A4E-BDF7-E276346A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327272"/>
              </p:ext>
            </p:extLst>
          </p:nvPr>
        </p:nvGraphicFramePr>
        <p:xfrm>
          <a:off x="3044137" y="5092945"/>
          <a:ext cx="2752752" cy="183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DC4444-A056-5B4A-A50C-D3FFFBC66D69}"/>
              </a:ext>
            </a:extLst>
          </p:cNvPr>
          <p:cNvSpPr/>
          <p:nvPr/>
        </p:nvSpPr>
        <p:spPr>
          <a:xfrm>
            <a:off x="5420833" y="5308809"/>
            <a:ext cx="53477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3.06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staff is very polite and from what I could see the dining area is very clean.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always had great service and the food is always the best.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sßummary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01BDE-3714-5E4F-A08D-F0808AB1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5963" r="28297" b="77358"/>
          <a:stretch/>
        </p:blipFill>
        <p:spPr>
          <a:xfrm>
            <a:off x="3766529" y="3551565"/>
            <a:ext cx="5122221" cy="1750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8D15DE-41BE-184F-A2C5-B4E8E60410DD}"/>
              </a:ext>
            </a:extLst>
          </p:cNvPr>
          <p:cNvSpPr txBox="1"/>
          <p:nvPr/>
        </p:nvSpPr>
        <p:spPr>
          <a:xfrm>
            <a:off x="1589734" y="3958851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A06F9-CBA5-2D40-8182-DB9363590936}"/>
              </a:ext>
            </a:extLst>
          </p:cNvPr>
          <p:cNvSpPr txBox="1"/>
          <p:nvPr/>
        </p:nvSpPr>
        <p:spPr>
          <a:xfrm>
            <a:off x="1490349" y="5823012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8CF01-ACBE-7842-B9E9-9A3F3C3E8ED0}"/>
              </a:ext>
            </a:extLst>
          </p:cNvPr>
          <p:cNvSpPr txBox="1"/>
          <p:nvPr/>
        </p:nvSpPr>
        <p:spPr>
          <a:xfrm>
            <a:off x="1333253" y="322894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(step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93F5-C9AF-744B-A3D8-B3646C21CCB3}"/>
              </a:ext>
            </a:extLst>
          </p:cNvPr>
          <p:cNvSpPr txBox="1"/>
          <p:nvPr/>
        </p:nvSpPr>
        <p:spPr>
          <a:xfrm>
            <a:off x="1333253" y="1537333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98CF37-AC32-6F4D-A947-785C5C2487CD}"/>
              </a:ext>
            </a:extLst>
          </p:cNvPr>
          <p:cNvSpPr/>
          <p:nvPr/>
        </p:nvSpPr>
        <p:spPr>
          <a:xfrm>
            <a:off x="1333253" y="2119408"/>
            <a:ext cx="1531245" cy="793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Yelp,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A5893-B165-2045-9F0F-D24B96B5B7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64498" y="2119408"/>
            <a:ext cx="559837" cy="3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1EF402-33B5-C749-A8AA-4F8A6ED4751B}"/>
              </a:ext>
            </a:extLst>
          </p:cNvPr>
          <p:cNvSpPr/>
          <p:nvPr/>
        </p:nvSpPr>
        <p:spPr>
          <a:xfrm>
            <a:off x="3498980" y="1625183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3A779-B747-2249-80BF-5FDBAD94AADE}"/>
              </a:ext>
            </a:extLst>
          </p:cNvPr>
          <p:cNvCxnSpPr>
            <a:cxnSpLocks/>
          </p:cNvCxnSpPr>
          <p:nvPr/>
        </p:nvCxnSpPr>
        <p:spPr>
          <a:xfrm>
            <a:off x="2864498" y="2517570"/>
            <a:ext cx="559837" cy="3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0795FE-9BF8-E849-9193-E9522B201F75}"/>
              </a:ext>
            </a:extLst>
          </p:cNvPr>
          <p:cNvSpPr/>
          <p:nvPr/>
        </p:nvSpPr>
        <p:spPr>
          <a:xfrm>
            <a:off x="3498980" y="2524246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1877B-4229-6B43-AA13-709D06D04898}"/>
              </a:ext>
            </a:extLst>
          </p:cNvPr>
          <p:cNvCxnSpPr>
            <a:cxnSpLocks/>
          </p:cNvCxnSpPr>
          <p:nvPr/>
        </p:nvCxnSpPr>
        <p:spPr>
          <a:xfrm flipV="1">
            <a:off x="5590062" y="2021733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E4AEB-B936-744C-B598-4CF322EFB562}"/>
              </a:ext>
            </a:extLst>
          </p:cNvPr>
          <p:cNvCxnSpPr>
            <a:cxnSpLocks/>
          </p:cNvCxnSpPr>
          <p:nvPr/>
        </p:nvCxnSpPr>
        <p:spPr>
          <a:xfrm flipV="1">
            <a:off x="5590061" y="2920797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37F580-3328-4E49-B682-BE688E918FD7}"/>
              </a:ext>
            </a:extLst>
          </p:cNvPr>
          <p:cNvSpPr/>
          <p:nvPr/>
        </p:nvSpPr>
        <p:spPr>
          <a:xfrm>
            <a:off x="6379914" y="2524246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(ML)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5B00716-054F-D645-A186-D0CF2CE9AAF3}"/>
              </a:ext>
            </a:extLst>
          </p:cNvPr>
          <p:cNvSpPr/>
          <p:nvPr/>
        </p:nvSpPr>
        <p:spPr>
          <a:xfrm>
            <a:off x="6379914" y="1590687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C360AA-10A0-584D-B8F2-EDF9ADEAD14D}"/>
              </a:ext>
            </a:extLst>
          </p:cNvPr>
          <p:cNvSpPr/>
          <p:nvPr/>
        </p:nvSpPr>
        <p:spPr>
          <a:xfrm>
            <a:off x="9051490" y="2028894"/>
            <a:ext cx="2321097" cy="7931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EAC65-63E1-7742-A149-0EB884AB4883}"/>
              </a:ext>
            </a:extLst>
          </p:cNvPr>
          <p:cNvCxnSpPr>
            <a:cxnSpLocks/>
          </p:cNvCxnSpPr>
          <p:nvPr/>
        </p:nvCxnSpPr>
        <p:spPr>
          <a:xfrm flipH="1" flipV="1">
            <a:off x="8491653" y="2022097"/>
            <a:ext cx="559837" cy="3965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786565-24A6-024C-83D9-77608B7233BC}"/>
              </a:ext>
            </a:extLst>
          </p:cNvPr>
          <p:cNvCxnSpPr>
            <a:cxnSpLocks/>
          </p:cNvCxnSpPr>
          <p:nvPr/>
        </p:nvCxnSpPr>
        <p:spPr>
          <a:xfrm flipH="1">
            <a:off x="8491653" y="2427362"/>
            <a:ext cx="559837" cy="314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181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Cheng</dc:creator>
  <cp:lastModifiedBy>Wang, Cheng</cp:lastModifiedBy>
  <cp:revision>88</cp:revision>
  <cp:lastPrinted>2019-11-20T03:45:00Z</cp:lastPrinted>
  <dcterms:created xsi:type="dcterms:W3CDTF">2019-11-19T15:55:54Z</dcterms:created>
  <dcterms:modified xsi:type="dcterms:W3CDTF">2019-11-20T03:45:03Z</dcterms:modified>
</cp:coreProperties>
</file>