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9C2FA-3865-E4BF-17C0-62B84774C5D7}" v="52" dt="2024-04-20T09:18:23.536"/>
    <p1510:client id="{9227B685-F4B6-BCA1-4E7C-0FD009134D2E}" v="60" dt="2024-04-20T09:26:04.529"/>
    <p1510:client id="{A458FA4A-2926-088F-AC1E-86B99DE0EBF6}" v="193" dt="2024-04-20T17:54:01.981"/>
    <p1510:client id="{BCE2AAEE-E848-AB97-8785-13BF73811EAD}" v="69" dt="2024-04-20T18:38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йлина Перушинска 06" userId="S::aylinaperushinska06@souvl-velingrad.com::f85d4f01-7c42-42f3-a1ed-c6a1556773ce" providerId="AD" clId="Web-{0829C2FA-3865-E4BF-17C0-62B84774C5D7}"/>
    <pc:docChg chg="modSld addMainMaster delMainMaster">
      <pc:chgData name="Айлина Перушинска 06" userId="S::aylinaperushinska06@souvl-velingrad.com::f85d4f01-7c42-42f3-a1ed-c6a1556773ce" providerId="AD" clId="Web-{0829C2FA-3865-E4BF-17C0-62B84774C5D7}" dt="2024-04-20T09:18:33.895" v="46"/>
      <pc:docMkLst>
        <pc:docMk/>
      </pc:docMkLst>
      <pc:sldChg chg="addSp delSp modSp mod setBg modClrScheme setClrOvrMap chgLayout">
        <pc:chgData name="Айлина Перушинска 06" userId="S::aylinaperushinska06@souvl-velingrad.com::f85d4f01-7c42-42f3-a1ed-c6a1556773ce" providerId="AD" clId="Web-{0829C2FA-3865-E4BF-17C0-62B84774C5D7}" dt="2024-04-20T09:18:33.895" v="46"/>
        <pc:sldMkLst>
          <pc:docMk/>
          <pc:sldMk cId="1748730107" sldId="256"/>
        </pc:sldMkLst>
        <pc:spChg chg="mod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2" creationId="{00000000-0000-0000-0000-000000000000}"/>
          </ac:spMkLst>
        </pc:spChg>
        <pc:spChg chg="mod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3" creationId="{00000000-0000-0000-0000-000000000000}"/>
          </ac:spMkLst>
        </pc:spChg>
        <pc:spChg chg="add mod">
          <ac:chgData name="Айлина Перушинска 06" userId="S::aylinaperushinska06@souvl-velingrad.com::f85d4f01-7c42-42f3-a1ed-c6a1556773ce" providerId="AD" clId="Web-{0829C2FA-3865-E4BF-17C0-62B84774C5D7}" dt="2024-04-20T09:12:50.844" v="41"/>
          <ac:spMkLst>
            <pc:docMk/>
            <pc:sldMk cId="1748730107" sldId="256"/>
            <ac:spMk id="4" creationId="{14232EBA-86EC-834A-50EB-FFB7223116F7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2:50.782" v="40"/>
          <ac:spMkLst>
            <pc:docMk/>
            <pc:sldMk cId="1748730107" sldId="256"/>
            <ac:spMk id="10" creationId="{875485B9-8EE1-447A-9C08-F7D6B532A8CF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2:50.782" v="40"/>
          <ac:spMkLst>
            <pc:docMk/>
            <pc:sldMk cId="1748730107" sldId="256"/>
            <ac:spMk id="12" creationId="{B963707F-B98C-4143-AFCF-D6B56C975C5A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2:50.782" v="40"/>
          <ac:spMkLst>
            <pc:docMk/>
            <pc:sldMk cId="1748730107" sldId="256"/>
            <ac:spMk id="14" creationId="{88D2DFBB-460D-4ECB-BD76-509C99DAD65A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16" creationId="{46C57131-53A7-4C1A-BEA8-25F06A06AD29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17" creationId="{4DA4374D-F270-4C02-88D7-B751FD9BD6BD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18" creationId="{1ACA2EA0-FFD3-42EC-9406-B595015ED96E}"/>
          </ac:spMkLst>
        </pc:spChg>
        <pc:spChg chg="add del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20" creationId="{D5288BCE-665C-472A-8C43-664BCFA31E43}"/>
          </ac:spMkLst>
        </pc:spChg>
        <pc:spChg chg="add">
          <ac:chgData name="Айлина Перушинска 06" userId="S::aylinaperushinska06@souvl-velingrad.com::f85d4f01-7c42-42f3-a1ed-c6a1556773ce" providerId="AD" clId="Web-{0829C2FA-3865-E4BF-17C0-62B84774C5D7}" dt="2024-04-20T09:18:33.895" v="46"/>
          <ac:spMkLst>
            <pc:docMk/>
            <pc:sldMk cId="1748730107" sldId="256"/>
            <ac:spMk id="25" creationId="{F2E5B6AE-5EFE-45F0-A2AE-ED771CA3D7DD}"/>
          </ac:spMkLst>
        </pc:spChg>
        <pc:picChg chg="add del">
          <ac:chgData name="Айлина Перушинска 06" userId="S::aylinaperushinska06@souvl-velingrad.com::f85d4f01-7c42-42f3-a1ed-c6a1556773ce" providerId="AD" clId="Web-{0829C2FA-3865-E4BF-17C0-62B84774C5D7}" dt="2024-04-20T09:12:50.782" v="40"/>
          <ac:picMkLst>
            <pc:docMk/>
            <pc:sldMk cId="1748730107" sldId="256"/>
            <ac:picMk id="5" creationId="{A0D9F2D5-2C27-02F4-2D31-9B6DB5DB982B}"/>
          </ac:picMkLst>
        </pc:picChg>
        <pc:picChg chg="add del mod">
          <ac:chgData name="Айлина Перушинска 06" userId="S::aylinaperushinska06@souvl-velingrad.com::f85d4f01-7c42-42f3-a1ed-c6a1556773ce" providerId="AD" clId="Web-{0829C2FA-3865-E4BF-17C0-62B84774C5D7}" dt="2024-04-20T09:18:23.536" v="45"/>
          <ac:picMkLst>
            <pc:docMk/>
            <pc:sldMk cId="1748730107" sldId="256"/>
            <ac:picMk id="6" creationId="{005520E5-D33F-BFE4-5858-42065559ADDA}"/>
          </ac:picMkLst>
        </pc:picChg>
        <pc:picChg chg="add del">
          <ac:chgData name="Айлина Перушинска 06" userId="S::aylinaperushinska06@souvl-velingrad.com::f85d4f01-7c42-42f3-a1ed-c6a1556773ce" providerId="AD" clId="Web-{0829C2FA-3865-E4BF-17C0-62B84774C5D7}" dt="2024-04-20T09:18:08.426" v="44"/>
          <ac:picMkLst>
            <pc:docMk/>
            <pc:sldMk cId="1748730107" sldId="256"/>
            <ac:picMk id="19" creationId="{F9D2154F-4F69-CA2B-5A4C-D2991EDAAC09}"/>
          </ac:picMkLst>
        </pc:picChg>
        <pc:picChg chg="add">
          <ac:chgData name="Айлина Перушинска 06" userId="S::aylinaperushinska06@souvl-velingrad.com::f85d4f01-7c42-42f3-a1ed-c6a1556773ce" providerId="AD" clId="Web-{0829C2FA-3865-E4BF-17C0-62B84774C5D7}" dt="2024-04-20T09:18:33.895" v="46"/>
          <ac:picMkLst>
            <pc:docMk/>
            <pc:sldMk cId="1748730107" sldId="256"/>
            <ac:picMk id="22" creationId="{54397F11-578E-B688-7BF5-0DFFF13EE6C9}"/>
          </ac:picMkLst>
        </pc:picChg>
        <pc:cxnChg chg="add">
          <ac:chgData name="Айлина Перушинска 06" userId="S::aylinaperushinska06@souvl-velingrad.com::f85d4f01-7c42-42f3-a1ed-c6a1556773ce" providerId="AD" clId="Web-{0829C2FA-3865-E4BF-17C0-62B84774C5D7}" dt="2024-04-20T09:18:33.895" v="46"/>
          <ac:cxnSpMkLst>
            <pc:docMk/>
            <pc:sldMk cId="1748730107" sldId="256"/>
            <ac:cxnSpMk id="27" creationId="{D255B435-D9F3-4A31-B89E-36741390DB4B}"/>
          </ac:cxnSpMkLst>
        </pc:cxnChg>
      </pc:sldChg>
      <pc:sldMasterChg chg="add del addSldLayout delSldLayout">
        <pc:chgData name="Айлина Перушинска 06" userId="S::aylinaperushinska06@souvl-velingrad.com::f85d4f01-7c42-42f3-a1ed-c6a1556773ce" providerId="AD" clId="Web-{0829C2FA-3865-E4BF-17C0-62B84774C5D7}" dt="2024-04-20T09:12:50.844" v="41"/>
        <pc:sldMasterMkLst>
          <pc:docMk/>
          <pc:sldMasterMk cId="3375334310" sldId="2147483648"/>
        </pc:sldMasterMkLst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3168234745" sldId="2147483649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206752072" sldId="2147483650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1008347384" sldId="2147483651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1138668410" sldId="2147483652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479854933" sldId="2147483653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1907984064" sldId="2147483654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2923044035" sldId="2147483655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489530532" sldId="2147483656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1187967412" sldId="2147483657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2611056367" sldId="2147483658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844" v="41"/>
          <pc:sldLayoutMkLst>
            <pc:docMk/>
            <pc:sldMasterMk cId="3375334310" sldId="2147483648"/>
            <pc:sldLayoutMk cId="2587108444" sldId="2147483659"/>
          </pc:sldLayoutMkLst>
        </pc:sldLayoutChg>
      </pc:sldMasterChg>
      <pc:sldMasterChg chg="add del replId addSldLayout delSldLayout">
        <pc:chgData name="Айлина Перушинска 06" userId="S::aylinaperushinska06@souvl-velingrad.com::f85d4f01-7c42-42f3-a1ed-c6a1556773ce" providerId="AD" clId="Web-{0829C2FA-3865-E4BF-17C0-62B84774C5D7}" dt="2024-04-20T09:18:33.895" v="46"/>
        <pc:sldMasterMkLst>
          <pc:docMk/>
          <pc:sldMasterMk cId="3235635410" sldId="2147483660"/>
        </pc:sldMasterMkLst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2692661348" sldId="2147483661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3810788764" sldId="2147483662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645597370" sldId="2147483663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4110277705" sldId="2147483664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3001859175" sldId="2147483665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1699438076" sldId="2147483666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641486586" sldId="2147483667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3284907960" sldId="2147483668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1785560408" sldId="2147483669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850387290" sldId="2147483670"/>
          </pc:sldLayoutMkLst>
        </pc:sldLayoutChg>
        <pc:sldLayoutChg chg="add del replI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3235635410" sldId="2147483660"/>
            <pc:sldLayoutMk cId="1602909560" sldId="2147483671"/>
          </pc:sldLayoutMkLst>
        </pc:sldLayoutChg>
      </pc:sldMasterChg>
      <pc:sldMasterChg chg="add del addSldLayout delSldLayout">
        <pc:chgData name="Айлина Перушинска 06" userId="S::aylinaperushinska06@souvl-velingrad.com::f85d4f01-7c42-42f3-a1ed-c6a1556773ce" providerId="AD" clId="Web-{0829C2FA-3865-E4BF-17C0-62B84774C5D7}" dt="2024-04-20T09:12:50.782" v="40"/>
        <pc:sldMasterMkLst>
          <pc:docMk/>
          <pc:sldMasterMk cId="2299802764" sldId="2147483673"/>
        </pc:sldMasterMkLst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420433794" sldId="2147483662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3967194147" sldId="2147483663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4061410871" sldId="2147483664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1918377400" sldId="2147483665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3607741935" sldId="2147483666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1285396504" sldId="2147483667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2918645443" sldId="2147483668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2900919280" sldId="2147483669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1349779665" sldId="2147483670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2480878521" sldId="2147483671"/>
          </pc:sldLayoutMkLst>
        </pc:sldLayoutChg>
        <pc:sldLayoutChg chg="add del">
          <pc:chgData name="Айлина Перушинска 06" userId="S::aylinaperushinska06@souvl-velingrad.com::f85d4f01-7c42-42f3-a1ed-c6a1556773ce" providerId="AD" clId="Web-{0829C2FA-3865-E4BF-17C0-62B84774C5D7}" dt="2024-04-20T09:12:50.782" v="40"/>
          <pc:sldLayoutMkLst>
            <pc:docMk/>
            <pc:sldMasterMk cId="2299802764" sldId="2147483673"/>
            <pc:sldLayoutMk cId="4175953165" sldId="2147483672"/>
          </pc:sldLayoutMkLst>
        </pc:sldLayoutChg>
      </pc:sldMasterChg>
      <pc:sldMasterChg chg="add addSldLayout">
        <pc:chgData name="Айлина Перушинска 06" userId="S::aylinaperushinska06@souvl-velingrad.com::f85d4f01-7c42-42f3-a1ed-c6a1556773ce" providerId="AD" clId="Web-{0829C2FA-3865-E4BF-17C0-62B84774C5D7}" dt="2024-04-20T09:18:33.895" v="46"/>
        <pc:sldMasterMkLst>
          <pc:docMk/>
          <pc:sldMasterMk cId="4080349425" sldId="2147483747"/>
        </pc:sldMasterMkLst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684648916" sldId="2147483736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1668136543" sldId="2147483737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883698598" sldId="2147483738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206059696" sldId="2147483739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1439760190" sldId="2147483740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4099039839" sldId="2147483741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2246195787" sldId="2147483742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823732101" sldId="2147483743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2118786303" sldId="2147483744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759277287" sldId="2147483745"/>
          </pc:sldLayoutMkLst>
        </pc:sldLayoutChg>
        <pc:sldLayoutChg chg="add">
          <pc:chgData name="Айлина Перушинска 06" userId="S::aylinaperushinska06@souvl-velingrad.com::f85d4f01-7c42-42f3-a1ed-c6a1556773ce" providerId="AD" clId="Web-{0829C2FA-3865-E4BF-17C0-62B84774C5D7}" dt="2024-04-20T09:18:33.895" v="46"/>
          <pc:sldLayoutMkLst>
            <pc:docMk/>
            <pc:sldMasterMk cId="4080349425" sldId="2147483747"/>
            <pc:sldLayoutMk cId="3572857358" sldId="2147483746"/>
          </pc:sldLayoutMkLst>
        </pc:sldLayoutChg>
      </pc:sldMasterChg>
    </pc:docChg>
  </pc:docChgLst>
  <pc:docChgLst>
    <pc:chgData name="Айлина Перушинска 06" userId="S::aylinaperushinska06@souvl-velingrad.com::f85d4f01-7c42-42f3-a1ed-c6a1556773ce" providerId="AD" clId="Web-{A458FA4A-2926-088F-AC1E-86B99DE0EBF6}"/>
    <pc:docChg chg="addSld modSld">
      <pc:chgData name="Айлина Перушинска 06" userId="S::aylinaperushinska06@souvl-velingrad.com::f85d4f01-7c42-42f3-a1ed-c6a1556773ce" providerId="AD" clId="Web-{A458FA4A-2926-088F-AC1E-86B99DE0EBF6}" dt="2024-04-20T17:54:01.981" v="170" actId="14100"/>
      <pc:docMkLst>
        <pc:docMk/>
      </pc:docMkLst>
      <pc:sldChg chg="addSp modSp mod setBg">
        <pc:chgData name="Айлина Перушинска 06" userId="S::aylinaperushinska06@souvl-velingrad.com::f85d4f01-7c42-42f3-a1ed-c6a1556773ce" providerId="AD" clId="Web-{A458FA4A-2926-088F-AC1E-86B99DE0EBF6}" dt="2024-04-20T17:52:18.726" v="166" actId="20577"/>
        <pc:sldMkLst>
          <pc:docMk/>
          <pc:sldMk cId="138511871" sldId="258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17:50.145" v="22"/>
          <ac:spMkLst>
            <pc:docMk/>
            <pc:sldMk cId="138511871" sldId="258"/>
            <ac:spMk id="2" creationId="{6B3C693E-42A9-537D-CB11-612AEB5ED326}"/>
          </ac:spMkLst>
        </pc:spChg>
        <pc:spChg chg="mod">
          <ac:chgData name="Айлина Перушинска 06" userId="S::aylinaperushinska06@souvl-velingrad.com::f85d4f01-7c42-42f3-a1ed-c6a1556773ce" providerId="AD" clId="Web-{A458FA4A-2926-088F-AC1E-86B99DE0EBF6}" dt="2024-04-20T17:52:18.726" v="166" actId="20577"/>
          <ac:spMkLst>
            <pc:docMk/>
            <pc:sldMk cId="138511871" sldId="258"/>
            <ac:spMk id="3" creationId="{ED12F70A-D817-24BC-1BB4-EAC32AB600B9}"/>
          </ac:spMkLst>
        </pc:spChg>
        <pc:spChg chg="add mod">
          <ac:chgData name="Айлина Перушинска 06" userId="S::aylinaperushinska06@souvl-velingrad.com::f85d4f01-7c42-42f3-a1ed-c6a1556773ce" providerId="AD" clId="Web-{A458FA4A-2926-088F-AC1E-86B99DE0EBF6}" dt="2024-04-20T17:52:16.351" v="165" actId="20577"/>
          <ac:spMkLst>
            <pc:docMk/>
            <pc:sldMk cId="138511871" sldId="258"/>
            <ac:spMk id="5" creationId="{270ADAB2-487D-12A8-5DC4-B1B8BEECE447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17:50.145" v="22"/>
          <ac:spMkLst>
            <pc:docMk/>
            <pc:sldMk cId="138511871" sldId="258"/>
            <ac:spMk id="9" creationId="{1A9F7B4E-B03D-4F64-BE33-00D074458D45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17:50.145" v="22"/>
          <ac:spMkLst>
            <pc:docMk/>
            <pc:sldMk cId="138511871" sldId="258"/>
            <ac:spMk id="11" creationId="{7E2BE7F7-CA89-4002-ACCE-A478AEA24F5E}"/>
          </ac:spMkLst>
        </pc:spChg>
        <pc:picChg chg="add mod ord">
          <ac:chgData name="Айлина Перушинска 06" userId="S::aylinaperushinska06@souvl-velingrad.com::f85d4f01-7c42-42f3-a1ed-c6a1556773ce" providerId="AD" clId="Web-{A458FA4A-2926-088F-AC1E-86B99DE0EBF6}" dt="2024-04-20T17:51:38.568" v="161" actId="1076"/>
          <ac:picMkLst>
            <pc:docMk/>
            <pc:sldMk cId="138511871" sldId="258"/>
            <ac:picMk id="4" creationId="{9743999B-3CA8-756E-9802-09EE5DA86802}"/>
          </ac:picMkLst>
        </pc:picChg>
      </pc:sldChg>
      <pc:sldChg chg="addSp delSp modSp new mod setBg">
        <pc:chgData name="Айлина Перушинска 06" userId="S::aylinaperushinska06@souvl-velingrad.com::f85d4f01-7c42-42f3-a1ed-c6a1556773ce" providerId="AD" clId="Web-{A458FA4A-2926-088F-AC1E-86B99DE0EBF6}" dt="2024-04-20T17:19:52.729" v="50" actId="1076"/>
        <pc:sldMkLst>
          <pc:docMk/>
          <pc:sldMk cId="631434977" sldId="259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19:40.119" v="47"/>
          <ac:spMkLst>
            <pc:docMk/>
            <pc:sldMk cId="631434977" sldId="259"/>
            <ac:spMk id="2" creationId="{DA01BB53-C741-4B73-5A13-CDEDBED5D8BB}"/>
          </ac:spMkLst>
        </pc:spChg>
        <pc:spChg chg="del mod">
          <ac:chgData name="Айлина Перушинска 06" userId="S::aylinaperushinska06@souvl-velingrad.com::f85d4f01-7c42-42f3-a1ed-c6a1556773ce" providerId="AD" clId="Web-{A458FA4A-2926-088F-AC1E-86B99DE0EBF6}" dt="2024-04-20T17:18:56.289" v="40"/>
          <ac:spMkLst>
            <pc:docMk/>
            <pc:sldMk cId="631434977" sldId="259"/>
            <ac:spMk id="3" creationId="{03837F85-5608-8E2C-C283-D8AA76ECE673}"/>
          </ac:spMkLst>
        </pc:spChg>
        <pc:spChg chg="add del mod">
          <ac:chgData name="Айлина Перушинска 06" userId="S::aylinaperushinska06@souvl-velingrad.com::f85d4f01-7c42-42f3-a1ed-c6a1556773ce" providerId="AD" clId="Web-{A458FA4A-2926-088F-AC1E-86B99DE0EBF6}" dt="2024-04-20T17:19:14.446" v="42"/>
          <ac:spMkLst>
            <pc:docMk/>
            <pc:sldMk cId="631434977" sldId="259"/>
            <ac:spMk id="6" creationId="{00086B7E-3239-1E20-B587-0AF9433FA087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19:33.259" v="46"/>
          <ac:spMkLst>
            <pc:docMk/>
            <pc:sldMk cId="631434977" sldId="259"/>
            <ac:spMk id="11" creationId="{416365B9-2C9F-CE8B-37F7-D86E375A8B81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19:29.743" v="44"/>
          <ac:spMkLst>
            <pc:docMk/>
            <pc:sldMk cId="631434977" sldId="259"/>
            <ac:spMk id="12" creationId="{A4AC5506-6312-4701-8D3C-40187889A947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19:40.119" v="47"/>
          <ac:spMkLst>
            <pc:docMk/>
            <pc:sldMk cId="631434977" sldId="259"/>
            <ac:spMk id="14" creationId="{1A95671B-3CC6-4792-9114-B74FAEA224E6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19:40.119" v="47"/>
          <ac:spMkLst>
            <pc:docMk/>
            <pc:sldMk cId="631434977" sldId="259"/>
            <ac:spMk id="19" creationId="{F0DCC097-1DB8-4B6D-85D0-6FBA0E1CA4BA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19:40.119" v="47"/>
          <ac:spMkLst>
            <pc:docMk/>
            <pc:sldMk cId="631434977" sldId="259"/>
            <ac:spMk id="21" creationId="{E0B58608-23C8-4441-994D-C6823EEE1DB7}"/>
          </ac:spMkLst>
        </pc:spChg>
        <pc:picChg chg="add del mod ord">
          <ac:chgData name="Айлина Перушинска 06" userId="S::aylinaperushinska06@souvl-velingrad.com::f85d4f01-7c42-42f3-a1ed-c6a1556773ce" providerId="AD" clId="Web-{A458FA4A-2926-088F-AC1E-86B99DE0EBF6}" dt="2024-04-20T17:18:58.476" v="41"/>
          <ac:picMkLst>
            <pc:docMk/>
            <pc:sldMk cId="631434977" sldId="259"/>
            <ac:picMk id="4" creationId="{2B13C72E-EA66-3298-B2A6-369E7918BF66}"/>
          </ac:picMkLst>
        </pc:picChg>
        <pc:picChg chg="add mod ord">
          <ac:chgData name="Айлина Перушинска 06" userId="S::aylinaperushinska06@souvl-velingrad.com::f85d4f01-7c42-42f3-a1ed-c6a1556773ce" providerId="AD" clId="Web-{A458FA4A-2926-088F-AC1E-86B99DE0EBF6}" dt="2024-04-20T17:19:52.729" v="50" actId="1076"/>
          <ac:picMkLst>
            <pc:docMk/>
            <pc:sldMk cId="631434977" sldId="259"/>
            <ac:picMk id="7" creationId="{37F308D3-2255-AAE1-391A-112948352CB4}"/>
          </ac:picMkLst>
        </pc:picChg>
      </pc:sldChg>
      <pc:sldChg chg="addSp delSp modSp new mod setBg">
        <pc:chgData name="Айлина Перушинска 06" userId="S::aylinaperushinska06@souvl-velingrad.com::f85d4f01-7c42-42f3-a1ed-c6a1556773ce" providerId="AD" clId="Web-{A458FA4A-2926-088F-AC1E-86B99DE0EBF6}" dt="2024-04-20T17:20:49.341" v="64"/>
        <pc:sldMkLst>
          <pc:docMk/>
          <pc:sldMk cId="3944335873" sldId="260"/>
        </pc:sldMkLst>
        <pc:spChg chg="mod ord">
          <ac:chgData name="Айлина Перушинска 06" userId="S::aylinaperushinska06@souvl-velingrad.com::f85d4f01-7c42-42f3-a1ed-c6a1556773ce" providerId="AD" clId="Web-{A458FA4A-2926-088F-AC1E-86B99DE0EBF6}" dt="2024-04-20T17:20:49.341" v="64"/>
          <ac:spMkLst>
            <pc:docMk/>
            <pc:sldMk cId="3944335873" sldId="260"/>
            <ac:spMk id="2" creationId="{3DB60904-1DDE-D4E1-8822-201A89CA91C8}"/>
          </ac:spMkLst>
        </pc:spChg>
        <pc:spChg chg="del">
          <ac:chgData name="Айлина Перушинска 06" userId="S::aylinaperushinska06@souvl-velingrad.com::f85d4f01-7c42-42f3-a1ed-c6a1556773ce" providerId="AD" clId="Web-{A458FA4A-2926-088F-AC1E-86B99DE0EBF6}" dt="2024-04-20T17:20:12.449" v="59"/>
          <ac:spMkLst>
            <pc:docMk/>
            <pc:sldMk cId="3944335873" sldId="260"/>
            <ac:spMk id="3" creationId="{70A9F74B-9F54-184D-CA5B-4AA6B0A47A10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0:49.341" v="63"/>
          <ac:spMkLst>
            <pc:docMk/>
            <pc:sldMk cId="3944335873" sldId="260"/>
            <ac:spMk id="9" creationId="{37C89E4B-3C9F-44B9-8B86-D9E3D112D8EC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0:49.341" v="64"/>
          <ac:spMkLst>
            <pc:docMk/>
            <pc:sldMk cId="3944335873" sldId="260"/>
            <ac:spMk id="15" creationId="{A4AC5506-6312-4701-8D3C-40187889A947}"/>
          </ac:spMkLst>
        </pc:spChg>
        <pc:picChg chg="add mod">
          <ac:chgData name="Айлина Перушинска 06" userId="S::aylinaperushinska06@souvl-velingrad.com::f85d4f01-7c42-42f3-a1ed-c6a1556773ce" providerId="AD" clId="Web-{A458FA4A-2926-088F-AC1E-86B99DE0EBF6}" dt="2024-04-20T17:20:49.341" v="64"/>
          <ac:picMkLst>
            <pc:docMk/>
            <pc:sldMk cId="3944335873" sldId="260"/>
            <ac:picMk id="4" creationId="{4ABF4F7E-B2D3-9783-5463-0E58324DFB31}"/>
          </ac:picMkLst>
        </pc:picChg>
        <pc:cxnChg chg="add del">
          <ac:chgData name="Айлина Перушинска 06" userId="S::aylinaperushinska06@souvl-velingrad.com::f85d4f01-7c42-42f3-a1ed-c6a1556773ce" providerId="AD" clId="Web-{A458FA4A-2926-088F-AC1E-86B99DE0EBF6}" dt="2024-04-20T17:20:49.341" v="63"/>
          <ac:cxnSpMkLst>
            <pc:docMk/>
            <pc:sldMk cId="3944335873" sldId="260"/>
            <ac:cxnSpMk id="11" creationId="{AA2EAA10-076F-46BD-8F0F-B9A2FB77A85C}"/>
          </ac:cxnSpMkLst>
        </pc:cxnChg>
        <pc:cxnChg chg="add del">
          <ac:chgData name="Айлина Перушинска 06" userId="S::aylinaperushinska06@souvl-velingrad.com::f85d4f01-7c42-42f3-a1ed-c6a1556773ce" providerId="AD" clId="Web-{A458FA4A-2926-088F-AC1E-86B99DE0EBF6}" dt="2024-04-20T17:20:49.341" v="63"/>
          <ac:cxnSpMkLst>
            <pc:docMk/>
            <pc:sldMk cId="3944335873" sldId="260"/>
            <ac:cxnSpMk id="13" creationId="{D891E407-403B-4764-86C9-33A56D3BCAA3}"/>
          </ac:cxnSpMkLst>
        </pc:cxnChg>
      </pc:sldChg>
      <pc:sldChg chg="addSp delSp modSp new mod setBg">
        <pc:chgData name="Айлина Перушинска 06" userId="S::aylinaperushinska06@souvl-velingrad.com::f85d4f01-7c42-42f3-a1ed-c6a1556773ce" providerId="AD" clId="Web-{A458FA4A-2926-088F-AC1E-86B99DE0EBF6}" dt="2024-04-20T17:21:39.078" v="75"/>
        <pc:sldMkLst>
          <pc:docMk/>
          <pc:sldMk cId="3764591199" sldId="261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21:39.078" v="75"/>
          <ac:spMkLst>
            <pc:docMk/>
            <pc:sldMk cId="3764591199" sldId="261"/>
            <ac:spMk id="2" creationId="{8006D014-5EFB-9314-BECB-3B136268A028}"/>
          </ac:spMkLst>
        </pc:spChg>
        <pc:spChg chg="del">
          <ac:chgData name="Айлина Перушинска 06" userId="S::aylinaperushinska06@souvl-velingrad.com::f85d4f01-7c42-42f3-a1ed-c6a1556773ce" providerId="AD" clId="Web-{A458FA4A-2926-088F-AC1E-86B99DE0EBF6}" dt="2024-04-20T17:21:23.811" v="72"/>
          <ac:spMkLst>
            <pc:docMk/>
            <pc:sldMk cId="3764591199" sldId="261"/>
            <ac:spMk id="3" creationId="{FF099751-B6F3-1A40-1F34-8B8513F4F7A9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1:39.078" v="75"/>
          <ac:spMkLst>
            <pc:docMk/>
            <pc:sldMk cId="3764591199" sldId="261"/>
            <ac:spMk id="9" creationId="{D4771268-CB57-404A-9271-370EB28F6090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1:39.078" v="75"/>
          <ac:spMkLst>
            <pc:docMk/>
            <pc:sldMk cId="3764591199" sldId="261"/>
            <ac:spMk id="14" creationId="{6753252F-4873-4F63-801D-CC719279A7D5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1:39.078" v="75"/>
          <ac:spMkLst>
            <pc:docMk/>
            <pc:sldMk cId="3764591199" sldId="261"/>
            <ac:spMk id="16" creationId="{047C8CCB-F95D-4249-92DD-651249D3535A}"/>
          </ac:spMkLst>
        </pc:spChg>
        <pc:picChg chg="add mod ord">
          <ac:chgData name="Айлина Перушинска 06" userId="S::aylinaperushinska06@souvl-velingrad.com::f85d4f01-7c42-42f3-a1ed-c6a1556773ce" providerId="AD" clId="Web-{A458FA4A-2926-088F-AC1E-86B99DE0EBF6}" dt="2024-04-20T17:21:39.078" v="75"/>
          <ac:picMkLst>
            <pc:docMk/>
            <pc:sldMk cId="3764591199" sldId="261"/>
            <ac:picMk id="4" creationId="{957F77CD-25E6-ED26-BAB6-780336688B7E}"/>
          </ac:picMkLst>
        </pc:picChg>
      </pc:sldChg>
      <pc:sldChg chg="addSp delSp modSp new mod setBg">
        <pc:chgData name="Айлина Перушинска 06" userId="S::aylinaperushinska06@souvl-velingrad.com::f85d4f01-7c42-42f3-a1ed-c6a1556773ce" providerId="AD" clId="Web-{A458FA4A-2926-088F-AC1E-86B99DE0EBF6}" dt="2024-04-20T17:23:39.755" v="93" actId="14100"/>
        <pc:sldMkLst>
          <pc:docMk/>
          <pc:sldMk cId="2293437192" sldId="262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23:25.973" v="91"/>
          <ac:spMkLst>
            <pc:docMk/>
            <pc:sldMk cId="2293437192" sldId="262"/>
            <ac:spMk id="2" creationId="{A8521C92-DC93-CB5E-C2B8-355ED3772DB3}"/>
          </ac:spMkLst>
        </pc:spChg>
        <pc:spChg chg="del">
          <ac:chgData name="Айлина Перушинска 06" userId="S::aylinaperushinska06@souvl-velingrad.com::f85d4f01-7c42-42f3-a1ed-c6a1556773ce" providerId="AD" clId="Web-{A458FA4A-2926-088F-AC1E-86B99DE0EBF6}" dt="2024-04-20T17:22:02.625" v="84"/>
          <ac:spMkLst>
            <pc:docMk/>
            <pc:sldMk cId="2293437192" sldId="262"/>
            <ac:spMk id="3" creationId="{8B9D253E-3AEE-26ED-98D9-A31D35845436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3:25.957" v="90"/>
          <ac:spMkLst>
            <pc:docMk/>
            <pc:sldMk cId="2293437192" sldId="262"/>
            <ac:spMk id="10" creationId="{AC0749D4-5D79-415F-A4FE-C04AA9FAF637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3:25.957" v="90"/>
          <ac:spMkLst>
            <pc:docMk/>
            <pc:sldMk cId="2293437192" sldId="262"/>
            <ac:spMk id="12" creationId="{E8C1EE2C-97A4-4801-8BC8-9D18F259BDAD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3:25.973" v="91"/>
          <ac:spMkLst>
            <pc:docMk/>
            <pc:sldMk cId="2293437192" sldId="262"/>
            <ac:spMk id="14" creationId="{D880886B-02ED-4317-9236-CB60C22CF7F3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3:25.973" v="91"/>
          <ac:spMkLst>
            <pc:docMk/>
            <pc:sldMk cId="2293437192" sldId="262"/>
            <ac:spMk id="15" creationId="{28C31856-6ABF-41FD-B683-B06E5FFF926B}"/>
          </ac:spMkLst>
        </pc:spChg>
        <pc:picChg chg="add mod ord">
          <ac:chgData name="Айлина Перушинска 06" userId="S::aylinaperushinska06@souvl-velingrad.com::f85d4f01-7c42-42f3-a1ed-c6a1556773ce" providerId="AD" clId="Web-{A458FA4A-2926-088F-AC1E-86B99DE0EBF6}" dt="2024-04-20T17:23:35.333" v="92" actId="14100"/>
          <ac:picMkLst>
            <pc:docMk/>
            <pc:sldMk cId="2293437192" sldId="262"/>
            <ac:picMk id="4" creationId="{57A61F2F-662B-B973-87BC-F00CAECEB2BF}"/>
          </ac:picMkLst>
        </pc:picChg>
        <pc:picChg chg="add mod">
          <ac:chgData name="Айлина Перушинска 06" userId="S::aylinaperushinska06@souvl-velingrad.com::f85d4f01-7c42-42f3-a1ed-c6a1556773ce" providerId="AD" clId="Web-{A458FA4A-2926-088F-AC1E-86B99DE0EBF6}" dt="2024-04-20T17:23:39.755" v="93" actId="14100"/>
          <ac:picMkLst>
            <pc:docMk/>
            <pc:sldMk cId="2293437192" sldId="262"/>
            <ac:picMk id="5" creationId="{64C63B4C-68E0-2FD4-251F-079E92A91608}"/>
          </ac:picMkLst>
        </pc:picChg>
        <pc:picChg chg="add del mod">
          <ac:chgData name="Айлина Перушинска 06" userId="S::aylinaperushinska06@souvl-velingrad.com::f85d4f01-7c42-42f3-a1ed-c6a1556773ce" providerId="AD" clId="Web-{A458FA4A-2926-088F-AC1E-86B99DE0EBF6}" dt="2024-04-20T17:23:07.957" v="88"/>
          <ac:picMkLst>
            <pc:docMk/>
            <pc:sldMk cId="2293437192" sldId="262"/>
            <ac:picMk id="6" creationId="{C7C2D4FA-7F57-919A-2C2C-B56EBCD3E739}"/>
          </ac:picMkLst>
        </pc:picChg>
      </pc:sldChg>
      <pc:sldChg chg="addSp delSp modSp new mod setBg">
        <pc:chgData name="Айлина Перушинска 06" userId="S::aylinaperushinska06@souvl-velingrad.com::f85d4f01-7c42-42f3-a1ed-c6a1556773ce" providerId="AD" clId="Web-{A458FA4A-2926-088F-AC1E-86B99DE0EBF6}" dt="2024-04-20T17:25:53.949" v="118" actId="20577"/>
        <pc:sldMkLst>
          <pc:docMk/>
          <pc:sldMk cId="3083681152" sldId="263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25:41.120" v="116"/>
          <ac:spMkLst>
            <pc:docMk/>
            <pc:sldMk cId="3083681152" sldId="263"/>
            <ac:spMk id="2" creationId="{F87F2000-B860-F7C8-5B5F-7A7705D0B9E6}"/>
          </ac:spMkLst>
        </pc:spChg>
        <pc:spChg chg="mod">
          <ac:chgData name="Айлина Перушинска 06" userId="S::aylinaperushinska06@souvl-velingrad.com::f85d4f01-7c42-42f3-a1ed-c6a1556773ce" providerId="AD" clId="Web-{A458FA4A-2926-088F-AC1E-86B99DE0EBF6}" dt="2024-04-20T17:25:53.949" v="118" actId="20577"/>
          <ac:spMkLst>
            <pc:docMk/>
            <pc:sldMk cId="3083681152" sldId="263"/>
            <ac:spMk id="3" creationId="{534E8A3C-9756-ABA7-6B7E-3E7301A21B7A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5:41.073" v="115"/>
          <ac:spMkLst>
            <pc:docMk/>
            <pc:sldMk cId="3083681152" sldId="263"/>
            <ac:spMk id="8" creationId="{907EF6B7-1338-4443-8C46-6A318D952DFD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5:41.120" v="116"/>
          <ac:spMkLst>
            <pc:docMk/>
            <pc:sldMk cId="3083681152" sldId="263"/>
            <ac:spMk id="9" creationId="{23E547B5-89CF-4EC0-96DE-25771AED0799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5:41.073" v="115"/>
          <ac:spMkLst>
            <pc:docMk/>
            <pc:sldMk cId="3083681152" sldId="263"/>
            <ac:spMk id="10" creationId="{DAAE4CDD-124C-4DCF-9584-B6033B545DD5}"/>
          </ac:spMkLst>
        </pc:spChg>
        <pc:spChg chg="add">
          <ac:chgData name="Айлина Перушинска 06" userId="S::aylinaperushinska06@souvl-velingrad.com::f85d4f01-7c42-42f3-a1ed-c6a1556773ce" providerId="AD" clId="Web-{A458FA4A-2926-088F-AC1E-86B99DE0EBF6}" dt="2024-04-20T17:25:41.120" v="116"/>
          <ac:spMkLst>
            <pc:docMk/>
            <pc:sldMk cId="3083681152" sldId="263"/>
            <ac:spMk id="11" creationId="{3F0B8CEB-8279-4E5E-A0CE-1FC9F71736F2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5:41.073" v="115"/>
          <ac:spMkLst>
            <pc:docMk/>
            <pc:sldMk cId="3083681152" sldId="263"/>
            <ac:spMk id="12" creationId="{081E4A58-353D-44AE-B2FC-2A74E2E400F7}"/>
          </ac:spMkLst>
        </pc:spChg>
        <pc:picChg chg="add">
          <ac:chgData name="Айлина Перушинска 06" userId="S::aylinaperushinska06@souvl-velingrad.com::f85d4f01-7c42-42f3-a1ed-c6a1556773ce" providerId="AD" clId="Web-{A458FA4A-2926-088F-AC1E-86B99DE0EBF6}" dt="2024-04-20T17:25:41.120" v="116"/>
          <ac:picMkLst>
            <pc:docMk/>
            <pc:sldMk cId="3083681152" sldId="263"/>
            <ac:picMk id="5" creationId="{44C27E32-87BE-84A3-9C28-46ADD37454AF}"/>
          </ac:picMkLst>
        </pc:picChg>
      </pc:sldChg>
      <pc:sldChg chg="addSp delSp modSp new">
        <pc:chgData name="Айлина Перушинска 06" userId="S::aylinaperushinska06@souvl-velingrad.com::f85d4f01-7c42-42f3-a1ed-c6a1556773ce" providerId="AD" clId="Web-{A458FA4A-2926-088F-AC1E-86B99DE0EBF6}" dt="2024-04-20T17:54:01.981" v="170" actId="14100"/>
        <pc:sldMkLst>
          <pc:docMk/>
          <pc:sldMk cId="1781662973" sldId="264"/>
        </pc:sldMkLst>
        <pc:spChg chg="mod">
          <ac:chgData name="Айлина Перушинска 06" userId="S::aylinaperushinska06@souvl-velingrad.com::f85d4f01-7c42-42f3-a1ed-c6a1556773ce" providerId="AD" clId="Web-{A458FA4A-2926-088F-AC1E-86B99DE0EBF6}" dt="2024-04-20T17:29:04.113" v="133" actId="20577"/>
          <ac:spMkLst>
            <pc:docMk/>
            <pc:sldMk cId="1781662973" sldId="264"/>
            <ac:spMk id="3" creationId="{EC3A2A1A-D75D-7670-598F-38EBD37792D0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28:45.034" v="125"/>
          <ac:spMkLst>
            <pc:docMk/>
            <pc:sldMk cId="1781662973" sldId="264"/>
            <ac:spMk id="4" creationId="{3E7CE137-B3BE-81FD-34A2-76132D0E16C8}"/>
          </ac:spMkLst>
        </pc:spChg>
        <pc:spChg chg="add mod">
          <ac:chgData name="Айлина Перушинска 06" userId="S::aylinaperushinska06@souvl-velingrad.com::f85d4f01-7c42-42f3-a1ed-c6a1556773ce" providerId="AD" clId="Web-{A458FA4A-2926-088F-AC1E-86B99DE0EBF6}" dt="2024-04-20T17:29:47.162" v="149" actId="20577"/>
          <ac:spMkLst>
            <pc:docMk/>
            <pc:sldMk cId="1781662973" sldId="264"/>
            <ac:spMk id="5" creationId="{AD789820-C72B-F403-C71C-50235004FA81}"/>
          </ac:spMkLst>
        </pc:spChg>
        <pc:spChg chg="add del">
          <ac:chgData name="Айлина Перушинска 06" userId="S::aylinaperushinska06@souvl-velingrad.com::f85d4f01-7c42-42f3-a1ed-c6a1556773ce" providerId="AD" clId="Web-{A458FA4A-2926-088F-AC1E-86B99DE0EBF6}" dt="2024-04-20T17:35:20.303" v="151"/>
          <ac:spMkLst>
            <pc:docMk/>
            <pc:sldMk cId="1781662973" sldId="264"/>
            <ac:spMk id="6" creationId="{4D74DF47-D788-A2D8-8373-EADBE8456B7E}"/>
          </ac:spMkLst>
        </pc:spChg>
        <pc:spChg chg="add mod">
          <ac:chgData name="Айлина Перушинска 06" userId="S::aylinaperushinska06@souvl-velingrad.com::f85d4f01-7c42-42f3-a1ed-c6a1556773ce" providerId="AD" clId="Web-{A458FA4A-2926-088F-AC1E-86B99DE0EBF6}" dt="2024-04-20T17:36:13.352" v="159" actId="20577"/>
          <ac:spMkLst>
            <pc:docMk/>
            <pc:sldMk cId="1781662973" sldId="264"/>
            <ac:spMk id="7" creationId="{93D6EEC8-3785-1E33-289F-C316797568DE}"/>
          </ac:spMkLst>
        </pc:spChg>
        <pc:spChg chg="add mod">
          <ac:chgData name="Айлина Перушинска 06" userId="S::aylinaperushinska06@souvl-velingrad.com::f85d4f01-7c42-42f3-a1ed-c6a1556773ce" providerId="AD" clId="Web-{A458FA4A-2926-088F-AC1E-86B99DE0EBF6}" dt="2024-04-20T17:54:01.981" v="170" actId="14100"/>
          <ac:spMkLst>
            <pc:docMk/>
            <pc:sldMk cId="1781662973" sldId="264"/>
            <ac:spMk id="8" creationId="{8837D17C-6865-2649-0C2B-1B05D93FD333}"/>
          </ac:spMkLst>
        </pc:spChg>
      </pc:sldChg>
    </pc:docChg>
  </pc:docChgLst>
  <pc:docChgLst>
    <pc:chgData name="Айлина Перушинска 06" userId="S::aylinaperushinska06@souvl-velingrad.com::f85d4f01-7c42-42f3-a1ed-c6a1556773ce" providerId="AD" clId="Web-{BCE2AAEE-E848-AB97-8785-13BF73811EAD}"/>
    <pc:docChg chg="modSld">
      <pc:chgData name="Айлина Перушинска 06" userId="S::aylinaperushinska06@souvl-velingrad.com::f85d4f01-7c42-42f3-a1ed-c6a1556773ce" providerId="AD" clId="Web-{BCE2AAEE-E848-AB97-8785-13BF73811EAD}" dt="2024-04-20T18:38:20.289" v="59" actId="1076"/>
      <pc:docMkLst>
        <pc:docMk/>
      </pc:docMkLst>
      <pc:sldChg chg="addSp delSp modSp mod setBg">
        <pc:chgData name="Айлина Перушинска 06" userId="S::aylinaperushinska06@souvl-velingrad.com::f85d4f01-7c42-42f3-a1ed-c6a1556773ce" providerId="AD" clId="Web-{BCE2AAEE-E848-AB97-8785-13BF73811EAD}" dt="2024-04-20T18:38:20.289" v="59" actId="1076"/>
        <pc:sldMkLst>
          <pc:docMk/>
          <pc:sldMk cId="1781662973" sldId="264"/>
        </pc:sldMkLst>
        <pc:spChg chg="del mod">
          <ac:chgData name="Айлина Перушинска 06" userId="S::aylinaperushinska06@souvl-velingrad.com::f85d4f01-7c42-42f3-a1ed-c6a1556773ce" providerId="AD" clId="Web-{BCE2AAEE-E848-AB97-8785-13BF73811EAD}" dt="2024-04-20T18:35:20.960" v="30"/>
          <ac:spMkLst>
            <pc:docMk/>
            <pc:sldMk cId="1781662973" sldId="264"/>
            <ac:spMk id="2" creationId="{8A0B5581-10D0-58D0-159E-3F4EEECE0973}"/>
          </ac:spMkLst>
        </pc:spChg>
        <pc:spChg chg="mod">
          <ac:chgData name="Айлина Перушинска 06" userId="S::aylinaperushinska06@souvl-velingrad.com::f85d4f01-7c42-42f3-a1ed-c6a1556773ce" providerId="AD" clId="Web-{BCE2AAEE-E848-AB97-8785-13BF73811EAD}" dt="2024-04-20T18:38:15.882" v="58" actId="1076"/>
          <ac:spMkLst>
            <pc:docMk/>
            <pc:sldMk cId="1781662973" sldId="264"/>
            <ac:spMk id="3" creationId="{EC3A2A1A-D75D-7670-598F-38EBD37792D0}"/>
          </ac:spMkLst>
        </pc:spChg>
        <pc:spChg chg="mod">
          <ac:chgData name="Айлина Перушинска 06" userId="S::aylinaperushinska06@souvl-velingrad.com::f85d4f01-7c42-42f3-a1ed-c6a1556773ce" providerId="AD" clId="Web-{BCE2AAEE-E848-AB97-8785-13BF73811EAD}" dt="2024-04-20T18:37:00.726" v="49" actId="14100"/>
          <ac:spMkLst>
            <pc:docMk/>
            <pc:sldMk cId="1781662973" sldId="264"/>
            <ac:spMk id="5" creationId="{AD789820-C72B-F403-C71C-50235004FA81}"/>
          </ac:spMkLst>
        </pc:spChg>
        <pc:spChg chg="mo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7" creationId="{93D6EEC8-3785-1E33-289F-C316797568DE}"/>
          </ac:spMkLst>
        </pc:spChg>
        <pc:spChg chg="mod">
          <ac:chgData name="Айлина Перушинска 06" userId="S::aylinaperushinska06@souvl-velingrad.com::f85d4f01-7c42-42f3-a1ed-c6a1556773ce" providerId="AD" clId="Web-{BCE2AAEE-E848-AB97-8785-13BF73811EAD}" dt="2024-04-20T18:38:20.289" v="59" actId="1076"/>
          <ac:spMkLst>
            <pc:docMk/>
            <pc:sldMk cId="1781662973" sldId="264"/>
            <ac:spMk id="8" creationId="{8837D17C-6865-2649-0C2B-1B05D93FD333}"/>
          </ac:spMkLst>
        </pc:spChg>
        <pc:spChg chg="add del mod">
          <ac:chgData name="Айлина Перушинска 06" userId="S::aylinaperushinska06@souvl-velingrad.com::f85d4f01-7c42-42f3-a1ed-c6a1556773ce" providerId="AD" clId="Web-{BCE2AAEE-E848-AB97-8785-13BF73811EAD}" dt="2024-04-20T18:35:25.757" v="31"/>
          <ac:spMkLst>
            <pc:docMk/>
            <pc:sldMk cId="1781662973" sldId="264"/>
            <ac:spMk id="9" creationId="{9D99FC77-7C56-695B-1E85-0355DD22ED2D}"/>
          </ac:spMkLst>
        </pc:spChg>
        <pc:spChg chg="add mod">
          <ac:chgData name="Айлина Перушинска 06" userId="S::aylinaperushinska06@souvl-velingrad.com::f85d4f01-7c42-42f3-a1ed-c6a1556773ce" providerId="AD" clId="Web-{BCE2AAEE-E848-AB97-8785-13BF73811EAD}" dt="2024-04-20T18:36:53.007" v="48" actId="20577"/>
          <ac:spMkLst>
            <pc:docMk/>
            <pc:sldMk cId="1781662973" sldId="264"/>
            <ac:spMk id="10" creationId="{AF543F9B-CC5A-B757-3CDB-703ABFDA866A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13" creationId="{F3060C83-F051-4F0E-ABAD-AA0DFC48B218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7:53.086" v="53"/>
          <ac:spMkLst>
            <pc:docMk/>
            <pc:sldMk cId="1781662973" sldId="264"/>
            <ac:spMk id="14" creationId="{A087F14C-76A3-3B7E-2AB5-A31988853B52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15" creationId="{83C98ABE-055B-441F-B07E-44F97F083C39}"/>
          </ac:spMkLst>
        </pc:spChg>
        <pc:spChg chg="add mod">
          <ac:chgData name="Айлина Перушинска 06" userId="S::aylinaperushinska06@souvl-velingrad.com::f85d4f01-7c42-42f3-a1ed-c6a1556773ce" providerId="AD" clId="Web-{BCE2AAEE-E848-AB97-8785-13BF73811EAD}" dt="2024-04-20T18:38:06.648" v="56" actId="1076"/>
          <ac:spMkLst>
            <pc:docMk/>
            <pc:sldMk cId="1781662973" sldId="264"/>
            <ac:spMk id="16" creationId="{35EB74F5-F9CB-993A-BDA1-BD7EA8CDC72E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17" creationId="{29FDB030-9B49-4CED-8CCD-4D99382388AC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19" creationId="{3783CA14-24A1-485C-8B30-D6A5D87987AD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21" creationId="{9A97C86A-04D6-40F7-AE84-31AB43E6A846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23" creationId="{FF9F2414-84E8-453E-B1F3-389FDE8192D9}"/>
          </ac:spMkLst>
        </pc:spChg>
        <pc:spChg chg="add">
          <ac:chgData name="Айлина Перушинска 06" userId="S::aylinaperushinska06@souvl-velingrad.com::f85d4f01-7c42-42f3-a1ed-c6a1556773ce" providerId="AD" clId="Web-{BCE2AAEE-E848-AB97-8785-13BF73811EAD}" dt="2024-04-20T18:35:59.695" v="34"/>
          <ac:spMkLst>
            <pc:docMk/>
            <pc:sldMk cId="1781662973" sldId="264"/>
            <ac:spMk id="25" creationId="{3ECA69A1-7536-43AC-85EF-C7106179F5ED}"/>
          </ac:spMkLst>
        </pc:spChg>
        <pc:picChg chg="add del mod">
          <ac:chgData name="Айлина Перушинска 06" userId="S::aylinaperushinska06@souvl-velingrad.com::f85d4f01-7c42-42f3-a1ed-c6a1556773ce" providerId="AD" clId="Web-{BCE2AAEE-E848-AB97-8785-13BF73811EAD}" dt="2024-04-20T18:35:32.429" v="33"/>
          <ac:picMkLst>
            <pc:docMk/>
            <pc:sldMk cId="1781662973" sldId="264"/>
            <ac:picMk id="4" creationId="{0BC276D1-7EB8-A6B0-B5ED-6DDC1DA6B72E}"/>
          </ac:picMkLst>
        </pc:picChg>
        <pc:cxnChg chg="add del">
          <ac:chgData name="Айлина Перушинска 06" userId="S::aylinaperushinska06@souvl-velingrad.com::f85d4f01-7c42-42f3-a1ed-c6a1556773ce" providerId="AD" clId="Web-{BCE2AAEE-E848-AB97-8785-13BF73811EAD}" dt="2024-04-20T18:37:28.945" v="51"/>
          <ac:cxnSpMkLst>
            <pc:docMk/>
            <pc:sldMk cId="1781662973" sldId="264"/>
            <ac:cxnSpMk id="11" creationId="{ABCC8863-4825-BBF1-0161-8FD3622A8856}"/>
          </ac:cxnSpMkLst>
        </pc:cxnChg>
        <pc:cxnChg chg="add del">
          <ac:chgData name="Айлина Перушинска 06" userId="S::aylinaperushinska06@souvl-velingrad.com::f85d4f01-7c42-42f3-a1ed-c6a1556773ce" providerId="AD" clId="Web-{BCE2AAEE-E848-AB97-8785-13BF73811EAD}" dt="2024-04-20T18:37:55.695" v="54"/>
          <ac:cxnSpMkLst>
            <pc:docMk/>
            <pc:sldMk cId="1781662973" sldId="264"/>
            <ac:cxnSpMk id="12" creationId="{771A457F-08B1-BAAA-B1F8-8A9A918D37BC}"/>
          </ac:cxnSpMkLst>
        </pc:cxnChg>
      </pc:sldChg>
    </pc:docChg>
  </pc:docChgLst>
  <pc:docChgLst>
    <pc:chgData name="Айлина Перушинска 06" userId="S::aylinaperushinska06@souvl-velingrad.com::f85d4f01-7c42-42f3-a1ed-c6a1556773ce" providerId="AD" clId="Web-{9227B685-F4B6-BCA1-4E7C-0FD009134D2E}"/>
    <pc:docChg chg="addSld modSld addMainMaster delMainMaster">
      <pc:chgData name="Айлина Перушинска 06" userId="S::aylinaperushinska06@souvl-velingrad.com::f85d4f01-7c42-42f3-a1ed-c6a1556773ce" providerId="AD" clId="Web-{9227B685-F4B6-BCA1-4E7C-0FD009134D2E}" dt="2024-04-20T09:26:02.326" v="66" actId="20577"/>
      <pc:docMkLst>
        <pc:docMk/>
      </pc:docMkLst>
      <pc:sldChg chg="delSp modSp mod modClrScheme delDesignElem chgLayout">
        <pc:chgData name="Айлина Перушинска 06" userId="S::aylinaperushinska06@souvl-velingrad.com::f85d4f01-7c42-42f3-a1ed-c6a1556773ce" providerId="AD" clId="Web-{9227B685-F4B6-BCA1-4E7C-0FD009134D2E}" dt="2024-04-20T09:23:24.571" v="37"/>
        <pc:sldMkLst>
          <pc:docMk/>
          <pc:sldMk cId="1748730107" sldId="256"/>
        </pc:sldMkLst>
        <pc:spChg chg="mod ord">
          <ac:chgData name="Айлина Перушинска 06" userId="S::aylinaperushinska06@souvl-velingrad.com::f85d4f01-7c42-42f3-a1ed-c6a1556773ce" providerId="AD" clId="Web-{9227B685-F4B6-BCA1-4E7C-0FD009134D2E}" dt="2024-04-20T09:23:24.571" v="37"/>
          <ac:spMkLst>
            <pc:docMk/>
            <pc:sldMk cId="1748730107" sldId="256"/>
            <ac:spMk id="2" creationId="{00000000-0000-0000-0000-000000000000}"/>
          </ac:spMkLst>
        </pc:spChg>
        <pc:spChg chg="mod ord">
          <ac:chgData name="Айлина Перушинска 06" userId="S::aylinaperushinska06@souvl-velingrad.com::f85d4f01-7c42-42f3-a1ed-c6a1556773ce" providerId="AD" clId="Web-{9227B685-F4B6-BCA1-4E7C-0FD009134D2E}" dt="2024-04-20T09:23:24.571" v="37"/>
          <ac:spMkLst>
            <pc:docMk/>
            <pc:sldMk cId="1748730107" sldId="256"/>
            <ac:spMk id="3" creationId="{00000000-0000-0000-0000-000000000000}"/>
          </ac:spMkLst>
        </pc:spChg>
        <pc:spChg chg="mod">
          <ac:chgData name="Айлина Перушинска 06" userId="S::aylinaperushinska06@souvl-velingrad.com::f85d4f01-7c42-42f3-a1ed-c6a1556773ce" providerId="AD" clId="Web-{9227B685-F4B6-BCA1-4E7C-0FD009134D2E}" dt="2024-04-20T09:18:54.046" v="0" actId="1076"/>
          <ac:spMkLst>
            <pc:docMk/>
            <pc:sldMk cId="1748730107" sldId="256"/>
            <ac:spMk id="4" creationId="{14232EBA-86EC-834A-50EB-FFB7223116F7}"/>
          </ac:spMkLst>
        </pc:spChg>
        <pc:spChg chg="del">
          <ac:chgData name="Айлина Перушинска 06" userId="S::aylinaperushinska06@souvl-velingrad.com::f85d4f01-7c42-42f3-a1ed-c6a1556773ce" providerId="AD" clId="Web-{9227B685-F4B6-BCA1-4E7C-0FD009134D2E}" dt="2024-04-20T09:23:24.571" v="37"/>
          <ac:spMkLst>
            <pc:docMk/>
            <pc:sldMk cId="1748730107" sldId="256"/>
            <ac:spMk id="25" creationId="{F2E5B6AE-5EFE-45F0-A2AE-ED771CA3D7DD}"/>
          </ac:spMkLst>
        </pc:spChg>
        <pc:cxnChg chg="del">
          <ac:chgData name="Айлина Перушинска 06" userId="S::aylinaperushinska06@souvl-velingrad.com::f85d4f01-7c42-42f3-a1ed-c6a1556773ce" providerId="AD" clId="Web-{9227B685-F4B6-BCA1-4E7C-0FD009134D2E}" dt="2024-04-20T09:23:24.571" v="37"/>
          <ac:cxnSpMkLst>
            <pc:docMk/>
            <pc:sldMk cId="1748730107" sldId="256"/>
            <ac:cxnSpMk id="27" creationId="{D255B435-D9F3-4A31-B89E-36741390DB4B}"/>
          </ac:cxnSpMkLst>
        </pc:cxnChg>
      </pc:sldChg>
      <pc:sldChg chg="addSp delSp modSp new mod setBg modClrScheme delDesignElem chgLayout">
        <pc:chgData name="Айлина Перушинска 06" userId="S::aylinaperushinska06@souvl-velingrad.com::f85d4f01-7c42-42f3-a1ed-c6a1556773ce" providerId="AD" clId="Web-{9227B685-F4B6-BCA1-4E7C-0FD009134D2E}" dt="2024-04-20T09:24:39.370" v="46"/>
        <pc:sldMkLst>
          <pc:docMk/>
          <pc:sldMk cId="55348897" sldId="257"/>
        </pc:sldMkLst>
        <pc:spChg chg="mod ord">
          <ac:chgData name="Айлина Перушинска 06" userId="S::aylinaperushinska06@souvl-velingrad.com::f85d4f01-7c42-42f3-a1ed-c6a1556773ce" providerId="AD" clId="Web-{9227B685-F4B6-BCA1-4E7C-0FD009134D2E}" dt="2024-04-20T09:24:39.370" v="46"/>
          <ac:spMkLst>
            <pc:docMk/>
            <pc:sldMk cId="55348897" sldId="257"/>
            <ac:spMk id="2" creationId="{6BF1246F-E286-DD2B-588E-7CA07A1CAF05}"/>
          </ac:spMkLst>
        </pc:spChg>
        <pc:spChg chg="del mod ord">
          <ac:chgData name="Айлина Перушинска 06" userId="S::aylinaperushinska06@souvl-velingrad.com::f85d4f01-7c42-42f3-a1ed-c6a1556773ce" providerId="AD" clId="Web-{9227B685-F4B6-BCA1-4E7C-0FD009134D2E}" dt="2024-04-20T09:23:41.993" v="38"/>
          <ac:spMkLst>
            <pc:docMk/>
            <pc:sldMk cId="55348897" sldId="257"/>
            <ac:spMk id="3" creationId="{8C925D26-7680-AC3C-3351-921BACDD9A9F}"/>
          </ac:spMkLst>
        </pc:spChg>
        <pc:spChg chg="add del mod">
          <ac:chgData name="Айлина Перушинска 06" userId="S::aylinaperushinska06@souvl-velingrad.com::f85d4f01-7c42-42f3-a1ed-c6a1556773ce" providerId="AD" clId="Web-{9227B685-F4B6-BCA1-4E7C-0FD009134D2E}" dt="2024-04-20T09:22:43.038" v="35"/>
          <ac:spMkLst>
            <pc:docMk/>
            <pc:sldMk cId="55348897" sldId="257"/>
            <ac:spMk id="8" creationId="{32341510-0E0E-45E4-8CB5-CEA28C2D0C5B}"/>
          </ac:spMkLst>
        </pc:spChg>
        <pc:spChg chg="add">
          <ac:chgData name="Айлина Перушинска 06" userId="S::aylinaperushinska06@souvl-velingrad.com::f85d4f01-7c42-42f3-a1ed-c6a1556773ce" providerId="AD" clId="Web-{9227B685-F4B6-BCA1-4E7C-0FD009134D2E}" dt="2024-04-20T09:24:39.370" v="46"/>
          <ac:spMkLst>
            <pc:docMk/>
            <pc:sldMk cId="55348897" sldId="257"/>
            <ac:spMk id="11" creationId="{45D37F4E-DDB4-456B-97E0-9937730A039F}"/>
          </ac:spMkLst>
        </pc:spChg>
        <pc:spChg chg="add">
          <ac:chgData name="Айлина Перушинска 06" userId="S::aylinaperushinska06@souvl-velingrad.com::f85d4f01-7c42-42f3-a1ed-c6a1556773ce" providerId="AD" clId="Web-{9227B685-F4B6-BCA1-4E7C-0FD009134D2E}" dt="2024-04-20T09:24:39.370" v="46"/>
          <ac:spMkLst>
            <pc:docMk/>
            <pc:sldMk cId="55348897" sldId="257"/>
            <ac:spMk id="13" creationId="{B2DD41CD-8F47-4F56-AD12-4E2FF7696987}"/>
          </ac:spMkLst>
        </pc:spChg>
        <pc:spChg chg="add del">
          <ac:chgData name="Айлина Перушинска 06" userId="S::aylinaperushinska06@souvl-velingrad.com::f85d4f01-7c42-42f3-a1ed-c6a1556773ce" providerId="AD" clId="Web-{9227B685-F4B6-BCA1-4E7C-0FD009134D2E}" dt="2024-04-20T09:23:24.571" v="37"/>
          <ac:spMkLst>
            <pc:docMk/>
            <pc:sldMk cId="55348897" sldId="257"/>
            <ac:spMk id="15" creationId="{12CF25F2-5C39-459E-9E83-BB0383486E86}"/>
          </ac:spMkLst>
        </pc:spChg>
        <pc:graphicFrameChg chg="add mod ord modGraphic">
          <ac:chgData name="Айлина Перушинска 06" userId="S::aylinaperushinska06@souvl-velingrad.com::f85d4f01-7c42-42f3-a1ed-c6a1556773ce" providerId="AD" clId="Web-{9227B685-F4B6-BCA1-4E7C-0FD009134D2E}" dt="2024-04-20T09:24:39.370" v="46"/>
          <ac:graphicFrameMkLst>
            <pc:docMk/>
            <pc:sldMk cId="55348897" sldId="257"/>
            <ac:graphicFrameMk id="6" creationId="{04368D7C-3183-97BF-7878-12AD1876B781}"/>
          </ac:graphicFrameMkLst>
        </pc:graphicFrameChg>
        <pc:picChg chg="add mod">
          <ac:chgData name="Айлина Перушинска 06" userId="S::aylinaperushinska06@souvl-velingrad.com::f85d4f01-7c42-42f3-a1ed-c6a1556773ce" providerId="AD" clId="Web-{9227B685-F4B6-BCA1-4E7C-0FD009134D2E}" dt="2024-04-20T09:24:39.370" v="46"/>
          <ac:picMkLst>
            <pc:docMk/>
            <pc:sldMk cId="55348897" sldId="257"/>
            <ac:picMk id="4" creationId="{AC918960-7BFD-EAD0-5404-C853BF2B3FBF}"/>
          </ac:picMkLst>
        </pc:picChg>
        <pc:cxnChg chg="add del">
          <ac:chgData name="Айлина Перушинска 06" userId="S::aylinaperushinska06@souvl-velingrad.com::f85d4f01-7c42-42f3-a1ed-c6a1556773ce" providerId="AD" clId="Web-{9227B685-F4B6-BCA1-4E7C-0FD009134D2E}" dt="2024-04-20T09:22:43.038" v="35"/>
          <ac:cxnSpMkLst>
            <pc:docMk/>
            <pc:sldMk cId="55348897" sldId="257"/>
            <ac:cxnSpMk id="10" creationId="{6C52BBAB-664F-48C3-A5C1-4CE9D3555DD1}"/>
          </ac:cxnSpMkLst>
        </pc:cxnChg>
        <pc:cxnChg chg="add del">
          <ac:chgData name="Айлина Перушинска 06" userId="S::aylinaperushinska06@souvl-velingrad.com::f85d4f01-7c42-42f3-a1ed-c6a1556773ce" providerId="AD" clId="Web-{9227B685-F4B6-BCA1-4E7C-0FD009134D2E}" dt="2024-04-20T09:23:24.571" v="37"/>
          <ac:cxnSpMkLst>
            <pc:docMk/>
            <pc:sldMk cId="55348897" sldId="257"/>
            <ac:cxnSpMk id="17" creationId="{6C52BBAB-664F-48C3-A5C1-4CE9D3555DD1}"/>
          </ac:cxnSpMkLst>
        </pc:cxnChg>
      </pc:sldChg>
      <pc:sldChg chg="modSp new">
        <pc:chgData name="Айлина Перушинска 06" userId="S::aylinaperushinska06@souvl-velingrad.com::f85d4f01-7c42-42f3-a1ed-c6a1556773ce" providerId="AD" clId="Web-{9227B685-F4B6-BCA1-4E7C-0FD009134D2E}" dt="2024-04-20T09:26:02.326" v="66" actId="20577"/>
        <pc:sldMkLst>
          <pc:docMk/>
          <pc:sldMk cId="138511871" sldId="258"/>
        </pc:sldMkLst>
        <pc:spChg chg="mod">
          <ac:chgData name="Айлина Перушинска 06" userId="S::aylinaperushinska06@souvl-velingrad.com::f85d4f01-7c42-42f3-a1ed-c6a1556773ce" providerId="AD" clId="Web-{9227B685-F4B6-BCA1-4E7C-0FD009134D2E}" dt="2024-04-20T09:26:02.326" v="66" actId="20577"/>
          <ac:spMkLst>
            <pc:docMk/>
            <pc:sldMk cId="138511871" sldId="258"/>
            <ac:spMk id="2" creationId="{6B3C693E-42A9-537D-CB11-612AEB5ED326}"/>
          </ac:spMkLst>
        </pc:spChg>
      </pc:sldChg>
      <pc:sldMasterChg chg="del delSldLayout">
        <pc:chgData name="Айлина Перушинска 06" userId="S::aylinaperushinska06@souvl-velingrad.com::f85d4f01-7c42-42f3-a1ed-c6a1556773ce" providerId="AD" clId="Web-{9227B685-F4B6-BCA1-4E7C-0FD009134D2E}" dt="2024-04-20T09:23:24.571" v="37"/>
        <pc:sldMasterMkLst>
          <pc:docMk/>
          <pc:sldMasterMk cId="4080349425" sldId="2147483747"/>
        </pc:sldMasterMkLst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684648916" sldId="2147483736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1668136543" sldId="2147483737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883698598" sldId="2147483738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206059696" sldId="2147483739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1439760190" sldId="2147483740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4099039839" sldId="2147483741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2246195787" sldId="2147483742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823732101" sldId="2147483743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2118786303" sldId="2147483744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759277287" sldId="2147483745"/>
          </pc:sldLayoutMkLst>
        </pc:sldLayoutChg>
        <pc:sldLayoutChg chg="del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4080349425" sldId="2147483747"/>
            <pc:sldLayoutMk cId="3572857358" sldId="2147483746"/>
          </pc:sldLayoutMkLst>
        </pc:sldLayoutChg>
      </pc:sldMasterChg>
      <pc:sldMasterChg chg="add addSldLayout modSldLayout">
        <pc:chgData name="Айлина Перушинска 06" userId="S::aylinaperushinska06@souvl-velingrad.com::f85d4f01-7c42-42f3-a1ed-c6a1556773ce" providerId="AD" clId="Web-{9227B685-F4B6-BCA1-4E7C-0FD009134D2E}" dt="2024-04-20T09:23:24.571" v="37"/>
        <pc:sldMasterMkLst>
          <pc:docMk/>
          <pc:sldMasterMk cId="1243165964" sldId="2147483748"/>
        </pc:sldMasterMkLst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2678036226" sldId="2147483749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1048256389" sldId="2147483750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3090436910" sldId="2147483751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728716148" sldId="2147483752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899947357" sldId="2147483753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4143637725" sldId="2147483754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3827490300" sldId="2147483755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953687549" sldId="2147483756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2741955451" sldId="2147483757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2463874809" sldId="2147483758"/>
          </pc:sldLayoutMkLst>
        </pc:sldLayoutChg>
        <pc:sldLayoutChg chg="add mod replId">
          <pc:chgData name="Айлина Перушинска 06" userId="S::aylinaperushinska06@souvl-velingrad.com::f85d4f01-7c42-42f3-a1ed-c6a1556773ce" providerId="AD" clId="Web-{9227B685-F4B6-BCA1-4E7C-0FD009134D2E}" dt="2024-04-20T09:23:24.571" v="37"/>
          <pc:sldLayoutMkLst>
            <pc:docMk/>
            <pc:sldMasterMk cId="1243165964" sldId="2147483748"/>
            <pc:sldLayoutMk cId="1902812880" sldId="21474837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3D49D-D206-45CC-BA2B-4A256A3DC197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15CEFE-40F7-4B2F-B176-F9B84362C45C}">
      <dgm:prSet/>
      <dgm:spPr/>
      <dgm:t>
        <a:bodyPr/>
        <a:lstStyle/>
        <a:p>
          <a:r>
            <a:rPr lang="bg-BG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Описание на проекта</a:t>
          </a:r>
          <a:endParaRPr lang="en-US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2BC054-019C-4B63-9273-22CCC3CBD338}" type="parTrans" cxnId="{CED1B0F8-0B60-4C21-9C90-C85D476B0ABF}">
      <dgm:prSet/>
      <dgm:spPr/>
      <dgm:t>
        <a:bodyPr/>
        <a:lstStyle/>
        <a:p>
          <a:endParaRPr lang="en-US"/>
        </a:p>
      </dgm:t>
    </dgm:pt>
    <dgm:pt modelId="{80841A99-E55E-4A38-9F77-AE2371FCC2C0}" type="sibTrans" cxnId="{CED1B0F8-0B60-4C21-9C90-C85D476B0ABF}">
      <dgm:prSet/>
      <dgm:spPr/>
      <dgm:t>
        <a:bodyPr/>
        <a:lstStyle/>
        <a:p>
          <a:endParaRPr lang="en-US"/>
        </a:p>
      </dgm:t>
    </dgm:pt>
    <dgm:pt modelId="{DF646E22-5AE8-4BA9-B6C4-9600661A4A42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Списък 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съставни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части</a:t>
          </a:r>
        </a:p>
      </dgm:t>
    </dgm:pt>
    <dgm:pt modelId="{1E19C473-D74E-4AD7-B659-9B984A41C44A}" type="parTrans" cxnId="{E306C49C-D540-435A-A92D-7AFA7BB32012}">
      <dgm:prSet/>
      <dgm:spPr/>
      <dgm:t>
        <a:bodyPr/>
        <a:lstStyle/>
        <a:p>
          <a:endParaRPr lang="en-US"/>
        </a:p>
      </dgm:t>
    </dgm:pt>
    <dgm:pt modelId="{46019861-B916-4EB9-AABC-5D36816D1F8E}" type="sibTrans" cxnId="{E306C49C-D540-435A-A92D-7AFA7BB32012}">
      <dgm:prSet/>
      <dgm:spPr/>
      <dgm:t>
        <a:bodyPr/>
        <a:lstStyle/>
        <a:p>
          <a:endParaRPr lang="en-US"/>
        </a:p>
      </dgm:t>
    </dgm:pt>
    <dgm:pt modelId="{7545F646-C135-48E1-993A-3661F0CE5E36}">
      <dgm:prSet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Блокова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схема</a:t>
          </a:r>
          <a:endParaRPr lang="en-US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A924D-7D14-42EE-846C-4E8AC436C363}" type="parTrans" cxnId="{C5B85B77-0602-4DD3-9B17-C8E1EC39B478}">
      <dgm:prSet/>
      <dgm:spPr/>
      <dgm:t>
        <a:bodyPr/>
        <a:lstStyle/>
        <a:p>
          <a:endParaRPr lang="en-US"/>
        </a:p>
      </dgm:t>
    </dgm:pt>
    <dgm:pt modelId="{4093AD04-30B5-4512-A1AB-38F246139C1E}" type="sibTrans" cxnId="{C5B85B77-0602-4DD3-9B17-C8E1EC39B478}">
      <dgm:prSet/>
      <dgm:spPr/>
      <dgm:t>
        <a:bodyPr/>
        <a:lstStyle/>
        <a:p>
          <a:endParaRPr lang="en-US"/>
        </a:p>
      </dgm:t>
    </dgm:pt>
    <dgm:pt modelId="{895851C7-1F1D-42F4-ACB5-36B0C09D3238}">
      <dgm:prSet/>
      <dgm:spPr/>
      <dgm:t>
        <a:bodyPr/>
        <a:lstStyle/>
        <a:p>
          <a:r>
            <a:rPr lang="bg-B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Заключение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346AD1-97AD-4335-AEF2-972778845F03}" type="parTrans" cxnId="{649C9C29-665D-43CC-B68F-B0CB5481D7DA}">
      <dgm:prSet/>
      <dgm:spPr/>
      <dgm:t>
        <a:bodyPr/>
        <a:lstStyle/>
        <a:p>
          <a:endParaRPr lang="en-US"/>
        </a:p>
      </dgm:t>
    </dgm:pt>
    <dgm:pt modelId="{B4745E76-CA19-4EA2-B841-03F062FA96B8}" type="sibTrans" cxnId="{649C9C29-665D-43CC-B68F-B0CB5481D7DA}">
      <dgm:prSet/>
      <dgm:spPr/>
      <dgm:t>
        <a:bodyPr/>
        <a:lstStyle/>
        <a:p>
          <a:endParaRPr lang="en-US"/>
        </a:p>
      </dgm:t>
    </dgm:pt>
    <dgm:pt modelId="{20141E05-CF30-43E3-9DC4-AAAEB031547F}">
      <dgm:prSet phldr="0"/>
      <dgm:spPr/>
      <dgm:t>
        <a:bodyPr/>
        <a:lstStyle/>
        <a:p>
          <a:pPr rtl="0"/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Електрическа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схема</a:t>
          </a:r>
          <a:endParaRPr lang="en-US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77E988-44AE-47D2-A8C4-6F335080E2A0}" type="parTrans" cxnId="{5B30E529-E20F-47EB-955E-C7CEEEABD5D0}">
      <dgm:prSet/>
      <dgm:spPr/>
      <dgm:t>
        <a:bodyPr/>
        <a:lstStyle/>
        <a:p>
          <a:endParaRPr lang="bg-BG"/>
        </a:p>
      </dgm:t>
    </dgm:pt>
    <dgm:pt modelId="{EE39BFB5-11DF-4FAC-926A-916C8E7E72AF}" type="sibTrans" cxnId="{5B30E529-E20F-47EB-955E-C7CEEEABD5D0}">
      <dgm:prSet/>
      <dgm:spPr/>
      <dgm:t>
        <a:bodyPr/>
        <a:lstStyle/>
        <a:p>
          <a:endParaRPr lang="bg-BG"/>
        </a:p>
      </dgm:t>
    </dgm:pt>
    <dgm:pt modelId="{FADB9983-93A2-4BE2-B021-02CC6AE110C3}">
      <dgm:prSet phldr="0"/>
      <dgm:spPr/>
      <dgm:t>
        <a:bodyPr/>
        <a:lstStyle/>
        <a:p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Функционалност</a:t>
          </a:r>
          <a:endParaRPr lang="en-US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59FC99-D5B5-40A4-8A51-57F3A83945EB}" type="parTrans" cxnId="{84B18B1D-B84B-4F22-8CB1-6D6DB14D9EA2}">
      <dgm:prSet/>
      <dgm:spPr/>
      <dgm:t>
        <a:bodyPr/>
        <a:lstStyle/>
        <a:p>
          <a:endParaRPr lang="bg-BG"/>
        </a:p>
      </dgm:t>
    </dgm:pt>
    <dgm:pt modelId="{9856E366-8E31-4686-A5E3-59ABBF1265E1}" type="sibTrans" cxnId="{84B18B1D-B84B-4F22-8CB1-6D6DB14D9EA2}">
      <dgm:prSet/>
      <dgm:spPr/>
      <dgm:t>
        <a:bodyPr/>
        <a:lstStyle/>
        <a:p>
          <a:endParaRPr lang="bg-BG"/>
        </a:p>
      </dgm:t>
    </dgm:pt>
    <dgm:pt modelId="{9DC842E5-6C27-4C0F-9F1B-B80EB3ECE35E}" type="pres">
      <dgm:prSet presAssocID="{80B3D49D-D206-45CC-BA2B-4A256A3DC19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bg-BG"/>
        </a:p>
      </dgm:t>
    </dgm:pt>
    <dgm:pt modelId="{4FAB2546-F41B-4E1F-8018-FF8A255331E9}" type="pres">
      <dgm:prSet presAssocID="{DD15CEFE-40F7-4B2F-B176-F9B84362C45C}" presName="thickLine" presStyleLbl="alignNode1" presStyleIdx="0" presStyleCnt="6"/>
      <dgm:spPr/>
    </dgm:pt>
    <dgm:pt modelId="{61B71951-A028-4E0F-855E-DA07C2B0282F}" type="pres">
      <dgm:prSet presAssocID="{DD15CEFE-40F7-4B2F-B176-F9B84362C45C}" presName="horz1" presStyleCnt="0"/>
      <dgm:spPr/>
    </dgm:pt>
    <dgm:pt modelId="{E2FE1343-D656-4F13-82FC-07660E85CAB4}" type="pres">
      <dgm:prSet presAssocID="{DD15CEFE-40F7-4B2F-B176-F9B84362C45C}" presName="tx1" presStyleLbl="revTx" presStyleIdx="0" presStyleCnt="6"/>
      <dgm:spPr/>
      <dgm:t>
        <a:bodyPr/>
        <a:lstStyle/>
        <a:p>
          <a:endParaRPr lang="bg-BG"/>
        </a:p>
      </dgm:t>
    </dgm:pt>
    <dgm:pt modelId="{130BB540-2B20-4D81-B62E-2F0AB94B5A45}" type="pres">
      <dgm:prSet presAssocID="{DD15CEFE-40F7-4B2F-B176-F9B84362C45C}" presName="vert1" presStyleCnt="0"/>
      <dgm:spPr/>
    </dgm:pt>
    <dgm:pt modelId="{A06B1F5A-19CB-4376-AC02-0E0909DB81E9}" type="pres">
      <dgm:prSet presAssocID="{DF646E22-5AE8-4BA9-B6C4-9600661A4A42}" presName="thickLine" presStyleLbl="alignNode1" presStyleIdx="1" presStyleCnt="6"/>
      <dgm:spPr/>
    </dgm:pt>
    <dgm:pt modelId="{C2DCC797-3452-41CF-B370-170AB0F005FA}" type="pres">
      <dgm:prSet presAssocID="{DF646E22-5AE8-4BA9-B6C4-9600661A4A42}" presName="horz1" presStyleCnt="0"/>
      <dgm:spPr/>
    </dgm:pt>
    <dgm:pt modelId="{FCF3E798-E6E3-4BE8-84B4-41DDD461A0C2}" type="pres">
      <dgm:prSet presAssocID="{DF646E22-5AE8-4BA9-B6C4-9600661A4A42}" presName="tx1" presStyleLbl="revTx" presStyleIdx="1" presStyleCnt="6"/>
      <dgm:spPr/>
      <dgm:t>
        <a:bodyPr/>
        <a:lstStyle/>
        <a:p>
          <a:endParaRPr lang="bg-BG"/>
        </a:p>
      </dgm:t>
    </dgm:pt>
    <dgm:pt modelId="{F6664C4F-485F-4BBB-93DD-29AA94EF79F9}" type="pres">
      <dgm:prSet presAssocID="{DF646E22-5AE8-4BA9-B6C4-9600661A4A42}" presName="vert1" presStyleCnt="0"/>
      <dgm:spPr/>
    </dgm:pt>
    <dgm:pt modelId="{C5C46804-48A3-4EE2-A195-7089D1BE82DC}" type="pres">
      <dgm:prSet presAssocID="{20141E05-CF30-43E3-9DC4-AAAEB031547F}" presName="thickLine" presStyleLbl="alignNode1" presStyleIdx="2" presStyleCnt="6"/>
      <dgm:spPr/>
    </dgm:pt>
    <dgm:pt modelId="{492A8335-2415-46B2-AFBE-B030C9B89638}" type="pres">
      <dgm:prSet presAssocID="{20141E05-CF30-43E3-9DC4-AAAEB031547F}" presName="horz1" presStyleCnt="0"/>
      <dgm:spPr/>
    </dgm:pt>
    <dgm:pt modelId="{966212F9-ED1B-4D23-9925-AF6BD00C5DBD}" type="pres">
      <dgm:prSet presAssocID="{20141E05-CF30-43E3-9DC4-AAAEB031547F}" presName="tx1" presStyleLbl="revTx" presStyleIdx="2" presStyleCnt="6"/>
      <dgm:spPr/>
      <dgm:t>
        <a:bodyPr/>
        <a:lstStyle/>
        <a:p>
          <a:endParaRPr lang="bg-BG"/>
        </a:p>
      </dgm:t>
    </dgm:pt>
    <dgm:pt modelId="{E81472AB-DA55-4A5D-BD34-DFC0F1CBE58B}" type="pres">
      <dgm:prSet presAssocID="{20141E05-CF30-43E3-9DC4-AAAEB031547F}" presName="vert1" presStyleCnt="0"/>
      <dgm:spPr/>
    </dgm:pt>
    <dgm:pt modelId="{9A0C1477-01A5-40D3-A91C-A78349CE0579}" type="pres">
      <dgm:prSet presAssocID="{FADB9983-93A2-4BE2-B021-02CC6AE110C3}" presName="thickLine" presStyleLbl="alignNode1" presStyleIdx="3" presStyleCnt="6"/>
      <dgm:spPr/>
    </dgm:pt>
    <dgm:pt modelId="{B8540369-58D6-41EA-8A3C-09D6D01DDD7F}" type="pres">
      <dgm:prSet presAssocID="{FADB9983-93A2-4BE2-B021-02CC6AE110C3}" presName="horz1" presStyleCnt="0"/>
      <dgm:spPr/>
    </dgm:pt>
    <dgm:pt modelId="{9475B152-FC41-4764-9E19-525853B234AF}" type="pres">
      <dgm:prSet presAssocID="{FADB9983-93A2-4BE2-B021-02CC6AE110C3}" presName="tx1" presStyleLbl="revTx" presStyleIdx="3" presStyleCnt="6"/>
      <dgm:spPr/>
      <dgm:t>
        <a:bodyPr/>
        <a:lstStyle/>
        <a:p>
          <a:endParaRPr lang="bg-BG"/>
        </a:p>
      </dgm:t>
    </dgm:pt>
    <dgm:pt modelId="{1B7E2929-0945-438B-A20F-9CBECD29D50C}" type="pres">
      <dgm:prSet presAssocID="{FADB9983-93A2-4BE2-B021-02CC6AE110C3}" presName="vert1" presStyleCnt="0"/>
      <dgm:spPr/>
    </dgm:pt>
    <dgm:pt modelId="{20B4313F-7FBB-403F-8667-7F9A40C162CF}" type="pres">
      <dgm:prSet presAssocID="{7545F646-C135-48E1-993A-3661F0CE5E36}" presName="thickLine" presStyleLbl="alignNode1" presStyleIdx="4" presStyleCnt="6"/>
      <dgm:spPr/>
    </dgm:pt>
    <dgm:pt modelId="{7DBC2632-6FB2-4076-8E42-E4913F0A71B9}" type="pres">
      <dgm:prSet presAssocID="{7545F646-C135-48E1-993A-3661F0CE5E36}" presName="horz1" presStyleCnt="0"/>
      <dgm:spPr/>
    </dgm:pt>
    <dgm:pt modelId="{F9B95748-074D-496D-9248-88AFCFE5F47A}" type="pres">
      <dgm:prSet presAssocID="{7545F646-C135-48E1-993A-3661F0CE5E36}" presName="tx1" presStyleLbl="revTx" presStyleIdx="4" presStyleCnt="6"/>
      <dgm:spPr/>
      <dgm:t>
        <a:bodyPr/>
        <a:lstStyle/>
        <a:p>
          <a:endParaRPr lang="bg-BG"/>
        </a:p>
      </dgm:t>
    </dgm:pt>
    <dgm:pt modelId="{70728A45-F839-424B-8DE1-92E0A3524739}" type="pres">
      <dgm:prSet presAssocID="{7545F646-C135-48E1-993A-3661F0CE5E36}" presName="vert1" presStyleCnt="0"/>
      <dgm:spPr/>
    </dgm:pt>
    <dgm:pt modelId="{92B323A7-C0AA-4EB6-BAC4-FA87D8743EF2}" type="pres">
      <dgm:prSet presAssocID="{895851C7-1F1D-42F4-ACB5-36B0C09D3238}" presName="thickLine" presStyleLbl="alignNode1" presStyleIdx="5" presStyleCnt="6"/>
      <dgm:spPr/>
    </dgm:pt>
    <dgm:pt modelId="{498D21DC-7589-4C88-AB77-5B0474C71E84}" type="pres">
      <dgm:prSet presAssocID="{895851C7-1F1D-42F4-ACB5-36B0C09D3238}" presName="horz1" presStyleCnt="0"/>
      <dgm:spPr/>
    </dgm:pt>
    <dgm:pt modelId="{7D04D0AD-A0A2-4404-AE57-47FDE2B14927}" type="pres">
      <dgm:prSet presAssocID="{895851C7-1F1D-42F4-ACB5-36B0C09D3238}" presName="tx1" presStyleLbl="revTx" presStyleIdx="5" presStyleCnt="6"/>
      <dgm:spPr/>
      <dgm:t>
        <a:bodyPr/>
        <a:lstStyle/>
        <a:p>
          <a:endParaRPr lang="bg-BG"/>
        </a:p>
      </dgm:t>
    </dgm:pt>
    <dgm:pt modelId="{840AAFED-C282-4BD2-A792-98060BDF7823}" type="pres">
      <dgm:prSet presAssocID="{895851C7-1F1D-42F4-ACB5-36B0C09D3238}" presName="vert1" presStyleCnt="0"/>
      <dgm:spPr/>
    </dgm:pt>
  </dgm:ptLst>
  <dgm:cxnLst>
    <dgm:cxn modelId="{C5B85B77-0602-4DD3-9B17-C8E1EC39B478}" srcId="{80B3D49D-D206-45CC-BA2B-4A256A3DC197}" destId="{7545F646-C135-48E1-993A-3661F0CE5E36}" srcOrd="4" destOrd="0" parTransId="{EBCA924D-7D14-42EE-846C-4E8AC436C363}" sibTransId="{4093AD04-30B5-4512-A1AB-38F246139C1E}"/>
    <dgm:cxn modelId="{84B18B1D-B84B-4F22-8CB1-6D6DB14D9EA2}" srcId="{80B3D49D-D206-45CC-BA2B-4A256A3DC197}" destId="{FADB9983-93A2-4BE2-B021-02CC6AE110C3}" srcOrd="3" destOrd="0" parTransId="{0259FC99-D5B5-40A4-8A51-57F3A83945EB}" sibTransId="{9856E366-8E31-4686-A5E3-59ABBF1265E1}"/>
    <dgm:cxn modelId="{0EBEA0F2-9BB9-448C-A897-21C79C822D1F}" type="presOf" srcId="{DF646E22-5AE8-4BA9-B6C4-9600661A4A42}" destId="{FCF3E798-E6E3-4BE8-84B4-41DDD461A0C2}" srcOrd="0" destOrd="0" presId="urn:microsoft.com/office/officeart/2008/layout/LinedList"/>
    <dgm:cxn modelId="{B92CC9AD-FACB-43CF-9CE1-F0ECEF10AF91}" type="presOf" srcId="{895851C7-1F1D-42F4-ACB5-36B0C09D3238}" destId="{7D04D0AD-A0A2-4404-AE57-47FDE2B14927}" srcOrd="0" destOrd="0" presId="urn:microsoft.com/office/officeart/2008/layout/LinedList"/>
    <dgm:cxn modelId="{76B67D34-F92C-43A0-838D-717CA094ABD8}" type="presOf" srcId="{FADB9983-93A2-4BE2-B021-02CC6AE110C3}" destId="{9475B152-FC41-4764-9E19-525853B234AF}" srcOrd="0" destOrd="0" presId="urn:microsoft.com/office/officeart/2008/layout/LinedList"/>
    <dgm:cxn modelId="{8B66C7B4-833C-4773-8F41-75A2A6AD35EF}" type="presOf" srcId="{20141E05-CF30-43E3-9DC4-AAAEB031547F}" destId="{966212F9-ED1B-4D23-9925-AF6BD00C5DBD}" srcOrd="0" destOrd="0" presId="urn:microsoft.com/office/officeart/2008/layout/LinedList"/>
    <dgm:cxn modelId="{AE4C6D54-1478-49D0-931B-9D928DA6297E}" type="presOf" srcId="{7545F646-C135-48E1-993A-3661F0CE5E36}" destId="{F9B95748-074D-496D-9248-88AFCFE5F47A}" srcOrd="0" destOrd="0" presId="urn:microsoft.com/office/officeart/2008/layout/LinedList"/>
    <dgm:cxn modelId="{649C9C29-665D-43CC-B68F-B0CB5481D7DA}" srcId="{80B3D49D-D206-45CC-BA2B-4A256A3DC197}" destId="{895851C7-1F1D-42F4-ACB5-36B0C09D3238}" srcOrd="5" destOrd="0" parTransId="{7D346AD1-97AD-4335-AEF2-972778845F03}" sibTransId="{B4745E76-CA19-4EA2-B841-03F062FA96B8}"/>
    <dgm:cxn modelId="{CED1B0F8-0B60-4C21-9C90-C85D476B0ABF}" srcId="{80B3D49D-D206-45CC-BA2B-4A256A3DC197}" destId="{DD15CEFE-40F7-4B2F-B176-F9B84362C45C}" srcOrd="0" destOrd="0" parTransId="{1F2BC054-019C-4B63-9273-22CCC3CBD338}" sibTransId="{80841A99-E55E-4A38-9F77-AE2371FCC2C0}"/>
    <dgm:cxn modelId="{EAFF457A-24BA-4CBF-A574-13C3D7F44FD5}" type="presOf" srcId="{80B3D49D-D206-45CC-BA2B-4A256A3DC197}" destId="{9DC842E5-6C27-4C0F-9F1B-B80EB3ECE35E}" srcOrd="0" destOrd="0" presId="urn:microsoft.com/office/officeart/2008/layout/LinedList"/>
    <dgm:cxn modelId="{5B30E529-E20F-47EB-955E-C7CEEEABD5D0}" srcId="{80B3D49D-D206-45CC-BA2B-4A256A3DC197}" destId="{20141E05-CF30-43E3-9DC4-AAAEB031547F}" srcOrd="2" destOrd="0" parTransId="{3677E988-44AE-47D2-A8C4-6F335080E2A0}" sibTransId="{EE39BFB5-11DF-4FAC-926A-916C8E7E72AF}"/>
    <dgm:cxn modelId="{E306C49C-D540-435A-A92D-7AFA7BB32012}" srcId="{80B3D49D-D206-45CC-BA2B-4A256A3DC197}" destId="{DF646E22-5AE8-4BA9-B6C4-9600661A4A42}" srcOrd="1" destOrd="0" parTransId="{1E19C473-D74E-4AD7-B659-9B984A41C44A}" sibTransId="{46019861-B916-4EB9-AABC-5D36816D1F8E}"/>
    <dgm:cxn modelId="{F4291ED1-72DD-40CE-97E8-FA0574C8A864}" type="presOf" srcId="{DD15CEFE-40F7-4B2F-B176-F9B84362C45C}" destId="{E2FE1343-D656-4F13-82FC-07660E85CAB4}" srcOrd="0" destOrd="0" presId="urn:microsoft.com/office/officeart/2008/layout/LinedList"/>
    <dgm:cxn modelId="{861C2253-670F-4DA5-B048-FEAC1F346085}" type="presParOf" srcId="{9DC842E5-6C27-4C0F-9F1B-B80EB3ECE35E}" destId="{4FAB2546-F41B-4E1F-8018-FF8A255331E9}" srcOrd="0" destOrd="0" presId="urn:microsoft.com/office/officeart/2008/layout/LinedList"/>
    <dgm:cxn modelId="{8E4397DD-DE6E-41D0-AE02-4BAB1D906100}" type="presParOf" srcId="{9DC842E5-6C27-4C0F-9F1B-B80EB3ECE35E}" destId="{61B71951-A028-4E0F-855E-DA07C2B0282F}" srcOrd="1" destOrd="0" presId="urn:microsoft.com/office/officeart/2008/layout/LinedList"/>
    <dgm:cxn modelId="{0CCB472C-EE2F-4EDE-9A94-8A0BB23D7916}" type="presParOf" srcId="{61B71951-A028-4E0F-855E-DA07C2B0282F}" destId="{E2FE1343-D656-4F13-82FC-07660E85CAB4}" srcOrd="0" destOrd="0" presId="urn:microsoft.com/office/officeart/2008/layout/LinedList"/>
    <dgm:cxn modelId="{FB9F30DA-C9BD-4569-9341-3C97549D3753}" type="presParOf" srcId="{61B71951-A028-4E0F-855E-DA07C2B0282F}" destId="{130BB540-2B20-4D81-B62E-2F0AB94B5A45}" srcOrd="1" destOrd="0" presId="urn:microsoft.com/office/officeart/2008/layout/LinedList"/>
    <dgm:cxn modelId="{A211DF24-EF59-4EED-A528-B43E39C35751}" type="presParOf" srcId="{9DC842E5-6C27-4C0F-9F1B-B80EB3ECE35E}" destId="{A06B1F5A-19CB-4376-AC02-0E0909DB81E9}" srcOrd="2" destOrd="0" presId="urn:microsoft.com/office/officeart/2008/layout/LinedList"/>
    <dgm:cxn modelId="{E911B186-A18C-4EA1-9A0C-B72401742039}" type="presParOf" srcId="{9DC842E5-6C27-4C0F-9F1B-B80EB3ECE35E}" destId="{C2DCC797-3452-41CF-B370-170AB0F005FA}" srcOrd="3" destOrd="0" presId="urn:microsoft.com/office/officeart/2008/layout/LinedList"/>
    <dgm:cxn modelId="{8C2FD24C-9F20-40AE-B917-A970D179A969}" type="presParOf" srcId="{C2DCC797-3452-41CF-B370-170AB0F005FA}" destId="{FCF3E798-E6E3-4BE8-84B4-41DDD461A0C2}" srcOrd="0" destOrd="0" presId="urn:microsoft.com/office/officeart/2008/layout/LinedList"/>
    <dgm:cxn modelId="{89B66706-CBFB-4BCB-9E0B-6F5D255D483A}" type="presParOf" srcId="{C2DCC797-3452-41CF-B370-170AB0F005FA}" destId="{F6664C4F-485F-4BBB-93DD-29AA94EF79F9}" srcOrd="1" destOrd="0" presId="urn:microsoft.com/office/officeart/2008/layout/LinedList"/>
    <dgm:cxn modelId="{BBA9565E-CC40-4B84-B167-38D63A91F0D1}" type="presParOf" srcId="{9DC842E5-6C27-4C0F-9F1B-B80EB3ECE35E}" destId="{C5C46804-48A3-4EE2-A195-7089D1BE82DC}" srcOrd="4" destOrd="0" presId="urn:microsoft.com/office/officeart/2008/layout/LinedList"/>
    <dgm:cxn modelId="{6CE811F8-E86B-48F0-93B2-7E18F292DE18}" type="presParOf" srcId="{9DC842E5-6C27-4C0F-9F1B-B80EB3ECE35E}" destId="{492A8335-2415-46B2-AFBE-B030C9B89638}" srcOrd="5" destOrd="0" presId="urn:microsoft.com/office/officeart/2008/layout/LinedList"/>
    <dgm:cxn modelId="{0389EF2A-2D0A-42C7-A155-2F6EBF51C02F}" type="presParOf" srcId="{492A8335-2415-46B2-AFBE-B030C9B89638}" destId="{966212F9-ED1B-4D23-9925-AF6BD00C5DBD}" srcOrd="0" destOrd="0" presId="urn:microsoft.com/office/officeart/2008/layout/LinedList"/>
    <dgm:cxn modelId="{AB7295FC-F1D8-4BC5-AA96-2C7F2B79EB0E}" type="presParOf" srcId="{492A8335-2415-46B2-AFBE-B030C9B89638}" destId="{E81472AB-DA55-4A5D-BD34-DFC0F1CBE58B}" srcOrd="1" destOrd="0" presId="urn:microsoft.com/office/officeart/2008/layout/LinedList"/>
    <dgm:cxn modelId="{97396899-AFF9-4082-8303-86F7B7DE3986}" type="presParOf" srcId="{9DC842E5-6C27-4C0F-9F1B-B80EB3ECE35E}" destId="{9A0C1477-01A5-40D3-A91C-A78349CE0579}" srcOrd="6" destOrd="0" presId="urn:microsoft.com/office/officeart/2008/layout/LinedList"/>
    <dgm:cxn modelId="{63EC6A5C-D5EC-46AD-8B56-D2D175E45A43}" type="presParOf" srcId="{9DC842E5-6C27-4C0F-9F1B-B80EB3ECE35E}" destId="{B8540369-58D6-41EA-8A3C-09D6D01DDD7F}" srcOrd="7" destOrd="0" presId="urn:microsoft.com/office/officeart/2008/layout/LinedList"/>
    <dgm:cxn modelId="{227A04DE-A140-4915-B0E7-18ADAE1FF203}" type="presParOf" srcId="{B8540369-58D6-41EA-8A3C-09D6D01DDD7F}" destId="{9475B152-FC41-4764-9E19-525853B234AF}" srcOrd="0" destOrd="0" presId="urn:microsoft.com/office/officeart/2008/layout/LinedList"/>
    <dgm:cxn modelId="{02C3A7A4-CE7E-45CB-9094-336F0C415091}" type="presParOf" srcId="{B8540369-58D6-41EA-8A3C-09D6D01DDD7F}" destId="{1B7E2929-0945-438B-A20F-9CBECD29D50C}" srcOrd="1" destOrd="0" presId="urn:microsoft.com/office/officeart/2008/layout/LinedList"/>
    <dgm:cxn modelId="{9AE3CD00-4347-4409-8DF4-FA55643A5AC7}" type="presParOf" srcId="{9DC842E5-6C27-4C0F-9F1B-B80EB3ECE35E}" destId="{20B4313F-7FBB-403F-8667-7F9A40C162CF}" srcOrd="8" destOrd="0" presId="urn:microsoft.com/office/officeart/2008/layout/LinedList"/>
    <dgm:cxn modelId="{B2D9E83B-E4EA-47B8-A440-4FDBAF44904D}" type="presParOf" srcId="{9DC842E5-6C27-4C0F-9F1B-B80EB3ECE35E}" destId="{7DBC2632-6FB2-4076-8E42-E4913F0A71B9}" srcOrd="9" destOrd="0" presId="urn:microsoft.com/office/officeart/2008/layout/LinedList"/>
    <dgm:cxn modelId="{09D27627-6BF7-4F05-9FBA-B4F141369D77}" type="presParOf" srcId="{7DBC2632-6FB2-4076-8E42-E4913F0A71B9}" destId="{F9B95748-074D-496D-9248-88AFCFE5F47A}" srcOrd="0" destOrd="0" presId="urn:microsoft.com/office/officeart/2008/layout/LinedList"/>
    <dgm:cxn modelId="{59E20EDA-3EED-4212-8691-9FC0E40BBC5E}" type="presParOf" srcId="{7DBC2632-6FB2-4076-8E42-E4913F0A71B9}" destId="{70728A45-F839-424B-8DE1-92E0A3524739}" srcOrd="1" destOrd="0" presId="urn:microsoft.com/office/officeart/2008/layout/LinedList"/>
    <dgm:cxn modelId="{C5FCC750-F723-4A99-A1D1-9174B45C205D}" type="presParOf" srcId="{9DC842E5-6C27-4C0F-9F1B-B80EB3ECE35E}" destId="{92B323A7-C0AA-4EB6-BAC4-FA87D8743EF2}" srcOrd="10" destOrd="0" presId="urn:microsoft.com/office/officeart/2008/layout/LinedList"/>
    <dgm:cxn modelId="{E6F2D13B-E381-4051-BB53-ACB697EED19C}" type="presParOf" srcId="{9DC842E5-6C27-4C0F-9F1B-B80EB3ECE35E}" destId="{498D21DC-7589-4C88-AB77-5B0474C71E84}" srcOrd="11" destOrd="0" presId="urn:microsoft.com/office/officeart/2008/layout/LinedList"/>
    <dgm:cxn modelId="{48208F3A-82E8-409D-A97E-71E7611AB644}" type="presParOf" srcId="{498D21DC-7589-4C88-AB77-5B0474C71E84}" destId="{7D04D0AD-A0A2-4404-AE57-47FDE2B14927}" srcOrd="0" destOrd="0" presId="urn:microsoft.com/office/officeart/2008/layout/LinedList"/>
    <dgm:cxn modelId="{F49FF0F5-029B-483B-853E-8EB81E9775E0}" type="presParOf" srcId="{498D21DC-7589-4C88-AB77-5B0474C71E84}" destId="{840AAFED-C282-4BD2-A792-98060BDF78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2546-F41B-4E1F-8018-FF8A255331E9}">
      <dsp:nvSpPr>
        <dsp:cNvPr id="0" name=""/>
        <dsp:cNvSpPr/>
      </dsp:nvSpPr>
      <dsp:spPr>
        <a:xfrm>
          <a:off x="0" y="2011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FE1343-D656-4F13-82FC-07660E85CAB4}">
      <dsp:nvSpPr>
        <dsp:cNvPr id="0" name=""/>
        <dsp:cNvSpPr/>
      </dsp:nvSpPr>
      <dsp:spPr>
        <a:xfrm>
          <a:off x="0" y="2011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Описание на проекта</a:t>
          </a:r>
          <a:endParaRPr lang="en-US" sz="33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11"/>
        <a:ext cx="6713552" cy="685858"/>
      </dsp:txXfrm>
    </dsp:sp>
    <dsp:sp modelId="{A06B1F5A-19CB-4376-AC02-0E0909DB81E9}">
      <dsp:nvSpPr>
        <dsp:cNvPr id="0" name=""/>
        <dsp:cNvSpPr/>
      </dsp:nvSpPr>
      <dsp:spPr>
        <a:xfrm>
          <a:off x="0" y="687869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F3E798-E6E3-4BE8-84B4-41DDD461A0C2}">
      <dsp:nvSpPr>
        <dsp:cNvPr id="0" name=""/>
        <dsp:cNvSpPr/>
      </dsp:nvSpPr>
      <dsp:spPr>
        <a:xfrm>
          <a:off x="0" y="687869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Списък </a:t>
          </a: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на</a:t>
          </a:r>
          <a:r>
            <a:rPr lang="en-US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съставни</a:t>
          </a:r>
          <a:r>
            <a:rPr lang="en-US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части</a:t>
          </a:r>
        </a:p>
      </dsp:txBody>
      <dsp:txXfrm>
        <a:off x="0" y="687869"/>
        <a:ext cx="6713552" cy="685858"/>
      </dsp:txXfrm>
    </dsp:sp>
    <dsp:sp modelId="{C5C46804-48A3-4EE2-A195-7089D1BE82DC}">
      <dsp:nvSpPr>
        <dsp:cNvPr id="0" name=""/>
        <dsp:cNvSpPr/>
      </dsp:nvSpPr>
      <dsp:spPr>
        <a:xfrm>
          <a:off x="0" y="1373727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6212F9-ED1B-4D23-9925-AF6BD00C5DBD}">
      <dsp:nvSpPr>
        <dsp:cNvPr id="0" name=""/>
        <dsp:cNvSpPr/>
      </dsp:nvSpPr>
      <dsp:spPr>
        <a:xfrm>
          <a:off x="0" y="1373727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Електрическа</a:t>
          </a:r>
          <a:r>
            <a:rPr lang="en-US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схема</a:t>
          </a:r>
          <a:endParaRPr lang="en-US" sz="33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73727"/>
        <a:ext cx="6713552" cy="685858"/>
      </dsp:txXfrm>
    </dsp:sp>
    <dsp:sp modelId="{9A0C1477-01A5-40D3-A91C-A78349CE0579}">
      <dsp:nvSpPr>
        <dsp:cNvPr id="0" name=""/>
        <dsp:cNvSpPr/>
      </dsp:nvSpPr>
      <dsp:spPr>
        <a:xfrm>
          <a:off x="0" y="2059585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75B152-FC41-4764-9E19-525853B234AF}">
      <dsp:nvSpPr>
        <dsp:cNvPr id="0" name=""/>
        <dsp:cNvSpPr/>
      </dsp:nvSpPr>
      <dsp:spPr>
        <a:xfrm>
          <a:off x="0" y="2059586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Функционалност</a:t>
          </a:r>
          <a:endParaRPr lang="en-US" sz="33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59586"/>
        <a:ext cx="6713552" cy="685858"/>
      </dsp:txXfrm>
    </dsp:sp>
    <dsp:sp modelId="{20B4313F-7FBB-403F-8667-7F9A40C162CF}">
      <dsp:nvSpPr>
        <dsp:cNvPr id="0" name=""/>
        <dsp:cNvSpPr/>
      </dsp:nvSpPr>
      <dsp:spPr>
        <a:xfrm>
          <a:off x="0" y="2745444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B95748-074D-496D-9248-88AFCFE5F47A}">
      <dsp:nvSpPr>
        <dsp:cNvPr id="0" name=""/>
        <dsp:cNvSpPr/>
      </dsp:nvSpPr>
      <dsp:spPr>
        <a:xfrm>
          <a:off x="0" y="2745444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Блокова</a:t>
          </a:r>
          <a:r>
            <a:rPr lang="en-US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3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схема</a:t>
          </a:r>
          <a:endParaRPr lang="en-US" sz="33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45444"/>
        <a:ext cx="6713552" cy="685858"/>
      </dsp:txXfrm>
    </dsp:sp>
    <dsp:sp modelId="{92B323A7-C0AA-4EB6-BAC4-FA87D8743EF2}">
      <dsp:nvSpPr>
        <dsp:cNvPr id="0" name=""/>
        <dsp:cNvSpPr/>
      </dsp:nvSpPr>
      <dsp:spPr>
        <a:xfrm>
          <a:off x="0" y="3431302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04D0AD-A0A2-4404-AE57-47FDE2B14927}">
      <dsp:nvSpPr>
        <dsp:cNvPr id="0" name=""/>
        <dsp:cNvSpPr/>
      </dsp:nvSpPr>
      <dsp:spPr>
        <a:xfrm>
          <a:off x="0" y="3431302"/>
          <a:ext cx="6713552" cy="68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Заключение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31302"/>
        <a:ext cx="6713552" cy="685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9uuqUQrMOkS-copy-of-arduino-uno-ping-pong-game-v20" TargetMode="External"/><Relationship Id="rId2" Type="http://schemas.openxmlformats.org/officeDocument/2006/relationships/hyperlink" Target="https://github.com/honeybun67/ArduinoProject/blob/main/sketch_apr17a/sketch_apr17a.i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" y="10"/>
            <a:ext cx="6311900" cy="320566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08-Въведение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 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вградени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77009" y="5124606"/>
            <a:ext cx="5557884" cy="742794"/>
          </a:xfrm>
        </p:spPr>
        <p:txBody>
          <a:bodyPr vert="horz" lIns="0" tIns="0" rIns="91440" bIns="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Айлин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Перушинска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Хавише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Моллова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54397F11-578E-B688-7BF5-0DFFF13EE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" r="46854" b="4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4232EBA-86EC-834A-50EB-FFB7223116F7}"/>
              </a:ext>
            </a:extLst>
          </p:cNvPr>
          <p:cNvSpPr txBox="1"/>
          <p:nvPr/>
        </p:nvSpPr>
        <p:spPr>
          <a:xfrm>
            <a:off x="431801" y="3205679"/>
            <a:ext cx="580429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5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Тема</a:t>
            </a:r>
            <a:r>
              <a:rPr lang="en-US" sz="45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 </a:t>
            </a:r>
            <a:r>
              <a:rPr lang="en-US" sz="45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Пинг-понг</a:t>
            </a:r>
            <a:r>
              <a:rPr lang="en-US" sz="45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маса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F1246F-E286-DD2B-588E-7CA07A1C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bg-BG" sz="5400"/>
              <a:t>Описание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 descr="Защо ролята на консултанта за внедряване на бизнес софтуер е ключова за  успеха на проекта? - Balkan Services">
            <a:extLst>
              <a:ext uri="{FF2B5EF4-FFF2-40B4-BE49-F238E27FC236}">
                <a16:creationId xmlns:a16="http://schemas.microsoft.com/office/drawing/2014/main" id="{AC918960-7BFD-EAD0-5404-C853BF2B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5" r="25142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04368D7C-3183-97BF-7878-12AD1876B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36063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3" descr="Картина, която съдържа Правоъгълник, Детско изкуство, цвет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9743999B-3CA8-756E-9802-09EE5DA8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97" b="9846"/>
          <a:stretch/>
        </p:blipFill>
        <p:spPr>
          <a:xfrm>
            <a:off x="21" y="-3365"/>
            <a:ext cx="12191979" cy="685799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3C693E-42A9-537D-CB11-612AEB5E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12F70A-D817-24BC-1BB4-EAC32AB6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79" y="1307076"/>
            <a:ext cx="6644641" cy="26204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bg-BG" sz="2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Целта на проекта е да се </a:t>
            </a:r>
            <a:r>
              <a:rPr lang="bg-BG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изгради</a:t>
            </a:r>
            <a:r>
              <a:rPr lang="bg-BG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bg-BG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функционална </a:t>
            </a: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маса за тенис, която да </a:t>
            </a:r>
            <a:r>
              <a:rPr lang="bg-BG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отговаря </a:t>
            </a: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на всички технически </a:t>
            </a:r>
            <a:r>
              <a:rPr lang="bg-BG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изисквания </a:t>
            </a: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.За да се задейства тенис масата е </a:t>
            </a:r>
            <a:r>
              <a:rPr lang="bg-BG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използван </a:t>
            </a:r>
            <a:r>
              <a:rPr lang="bg-BG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Pushbutton</a:t>
            </a: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за механизма на самата игра, за да се мърда топчето и "хилките" се използва отново </a:t>
            </a:r>
            <a:r>
              <a:rPr lang="bg-BG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Pushbutton</a:t>
            </a:r>
            <a:r>
              <a:rPr lang="bg-BG" sz="22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А LCD екрана служи за изобразяване на играта и връзка с ползвателите.</a:t>
            </a:r>
            <a:endParaRPr lang="bg-BG" sz="2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0ADAB2-487D-12A8-5DC4-B1B8BEECE447}"/>
              </a:ext>
            </a:extLst>
          </p:cNvPr>
          <p:cNvSpPr txBox="1"/>
          <p:nvPr/>
        </p:nvSpPr>
        <p:spPr>
          <a:xfrm>
            <a:off x="3248458" y="6398254"/>
            <a:ext cx="502452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00" dirty="0" smtClean="0">
                <a:solidFill>
                  <a:schemeClr val="bg1"/>
                </a:solidFill>
                <a:latin typeface="Segoe UI"/>
                <a:cs typeface="Segoe UI"/>
              </a:rPr>
              <a:t>https://www.tinkercad.com/things/9uuqUQrMOkS-copy-of-arduino-uno-ping-pong-game-v20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01BB53-C741-4B73-5A13-CDEDBED5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Списък</a:t>
            </a: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съставните</a:t>
            </a: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en-US" sz="5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Контейнер за съдържание 6" descr="Картина, която съдържа текст, екранна снимка, номер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37F308D3-2255-AAE1-391A-1129483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6" y="1496990"/>
            <a:ext cx="11838306" cy="5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B60904-1DDE-D4E1-8822-201A89CA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708" y="651752"/>
            <a:ext cx="5505994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</a:t>
            </a:r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5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 descr="Картина, която съдържа текст, електрическа верига, електроника, Електроинженерство&#10;&#10;Описанието е генерирано автоматично">
            <a:extLst>
              <a:ext uri="{FF2B5EF4-FFF2-40B4-BE49-F238E27FC236}">
                <a16:creationId xmlns:a16="http://schemas.microsoft.com/office/drawing/2014/main" id="{4ABF4F7E-B2D3-9783-5463-0E58324D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2" y="1675227"/>
            <a:ext cx="72932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06D014-5EFB-9314-BECB-3B136268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39" y="2072665"/>
            <a:ext cx="41191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</a:t>
            </a: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онтейнер за съдържание 3" descr="Картина, която съдържа текст, диаграма, План, Паралелен&#10;&#10;Описанието е генерирано автоматично">
            <a:extLst>
              <a:ext uri="{FF2B5EF4-FFF2-40B4-BE49-F238E27FC236}">
                <a16:creationId xmlns:a16="http://schemas.microsoft.com/office/drawing/2014/main" id="{957F77CD-25E6-ED26-BAB6-78033668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182" y="961808"/>
            <a:ext cx="696959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521C92-DC93-CB5E-C2B8-355ED37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20" y="4946469"/>
            <a:ext cx="7830312" cy="2124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57A61F2F-662B-B973-87BC-F00CAECEB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7"/>
          <a:stretch/>
        </p:blipFill>
        <p:spPr>
          <a:xfrm>
            <a:off x="6" y="-11"/>
            <a:ext cx="6036463" cy="4671045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5" name="Картина 4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64C63B4C-68E0-2FD4-251F-079E92A91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" r="-3" b="4288"/>
          <a:stretch/>
        </p:blipFill>
        <p:spPr>
          <a:xfrm>
            <a:off x="6031706" y="12"/>
            <a:ext cx="6160289" cy="4650514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7F2000-B860-F7C8-5B5F-7A7705D0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858" y="609600"/>
            <a:ext cx="4140014" cy="1330839"/>
          </a:xfrm>
        </p:spPr>
        <p:txBody>
          <a:bodyPr>
            <a:normAutofit/>
          </a:bodyPr>
          <a:lstStyle/>
          <a:p>
            <a:r>
              <a:rPr lang="bg-BG" sz="5400" dirty="0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Заключение</a:t>
            </a:r>
            <a:endParaRPr lang="bg-B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44C27E32-87BE-84A3-9C28-46ADD3745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r="1873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4E8A3C-9756-ABA7-6B7E-3E7301A2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21" y="2177143"/>
            <a:ext cx="5286103" cy="4153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цел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опознаване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хардуарните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отблизо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претърпи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цел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удобство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хората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използват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68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C3A2A1A-D75D-7670-598F-38EBD37792D0}"/>
              </a:ext>
            </a:extLst>
          </p:cNvPr>
          <p:cNvSpPr>
            <a:spLocks/>
          </p:cNvSpPr>
          <p:nvPr/>
        </p:nvSpPr>
        <p:spPr>
          <a:xfrm>
            <a:off x="7834776" y="2637069"/>
            <a:ext cx="2233065" cy="583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1737360">
              <a:spcAft>
                <a:spcPts val="600"/>
              </a:spcAft>
            </a:pPr>
            <a:r>
              <a:rPr lang="bg-BG" sz="3420" kern="1200" dirty="0" err="1" smtClean="0">
                <a:solidFill>
                  <a:schemeClr val="tx1"/>
                </a:solidFill>
                <a:latin typeface="+mn-lt"/>
                <a:ea typeface="+mn-ea"/>
                <a:cs typeface="Calibri"/>
                <a:hlinkClick r:id="rId2"/>
              </a:rPr>
              <a:t>Click</a:t>
            </a:r>
            <a:r>
              <a:rPr lang="bg-BG" sz="3420" kern="1200" dirty="0" smtClean="0">
                <a:solidFill>
                  <a:schemeClr val="tx1"/>
                </a:solidFill>
                <a:latin typeface="+mn-lt"/>
                <a:ea typeface="+mn-ea"/>
                <a:cs typeface="Calibri"/>
                <a:hlinkClick r:id="rId2"/>
              </a:rPr>
              <a:t> </a:t>
            </a:r>
            <a:r>
              <a:rPr lang="bg-BG" sz="3420" kern="1200" dirty="0" err="1">
                <a:solidFill>
                  <a:schemeClr val="tx1"/>
                </a:solidFill>
                <a:latin typeface="+mn-lt"/>
                <a:ea typeface="+mn-ea"/>
                <a:cs typeface="Calibri"/>
                <a:hlinkClick r:id="rId2"/>
              </a:rPr>
              <a:t>here</a:t>
            </a:r>
            <a:endParaRPr lang="bg-BG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D789820-C72B-F403-C71C-50235004FA81}"/>
              </a:ext>
            </a:extLst>
          </p:cNvPr>
          <p:cNvSpPr txBox="1"/>
          <p:nvPr/>
        </p:nvSpPr>
        <p:spPr>
          <a:xfrm>
            <a:off x="1203060" y="2624958"/>
            <a:ext cx="3530782" cy="6186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737360">
              <a:spcAft>
                <a:spcPts val="600"/>
              </a:spcAft>
            </a:pPr>
            <a:r>
              <a:rPr lang="bg-BG" sz="34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bg-BG" sz="342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3D6EEC8-3785-1E33-289F-C316797568DE}"/>
              </a:ext>
            </a:extLst>
          </p:cNvPr>
          <p:cNvSpPr txBox="1"/>
          <p:nvPr/>
        </p:nvSpPr>
        <p:spPr>
          <a:xfrm>
            <a:off x="1203060" y="4340629"/>
            <a:ext cx="3730520" cy="6186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737360">
              <a:spcAft>
                <a:spcPts val="600"/>
              </a:spcAft>
            </a:pPr>
            <a:r>
              <a:rPr lang="bg-BG" sz="34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проекта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8837D17C-6865-2649-0C2B-1B05D93FD333}"/>
              </a:ext>
            </a:extLst>
          </p:cNvPr>
          <p:cNvSpPr txBox="1"/>
          <p:nvPr/>
        </p:nvSpPr>
        <p:spPr>
          <a:xfrm>
            <a:off x="8140204" y="4306592"/>
            <a:ext cx="2005282" cy="6186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737360">
              <a:spcAft>
                <a:spcPts val="600"/>
              </a:spcAft>
            </a:pPr>
            <a:r>
              <a:rPr lang="bg-BG" sz="3420" kern="1200" dirty="0" err="1">
                <a:solidFill>
                  <a:schemeClr val="tx1"/>
                </a:solidFill>
                <a:latin typeface="+mn-lt"/>
                <a:ea typeface="+mn-ea"/>
                <a:cs typeface="Calibri"/>
                <a:hlinkClick r:id="rId3"/>
              </a:rPr>
              <a:t>Click</a:t>
            </a:r>
            <a:r>
              <a:rPr lang="bg-BG" sz="3420" kern="1200" dirty="0">
                <a:solidFill>
                  <a:schemeClr val="tx1"/>
                </a:solidFill>
                <a:latin typeface="+mn-lt"/>
                <a:ea typeface="+mn-ea"/>
                <a:cs typeface="Calibri"/>
                <a:hlinkClick r:id="rId3"/>
              </a:rPr>
              <a:t> </a:t>
            </a:r>
            <a:r>
              <a:rPr lang="bg-BG" sz="3420" kern="1200" dirty="0" err="1">
                <a:solidFill>
                  <a:schemeClr val="tx1"/>
                </a:solidFill>
                <a:latin typeface="+mn-lt"/>
                <a:ea typeface="+mn-ea"/>
                <a:cs typeface="Calibri"/>
                <a:hlinkClick r:id="rId3"/>
              </a:rPr>
              <a:t>here</a:t>
            </a:r>
            <a:endParaRPr lang="bg-BG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F543F9B-CC5A-B757-3CDB-703ABFDA866A}"/>
              </a:ext>
            </a:extLst>
          </p:cNvPr>
          <p:cNvSpPr txBox="1"/>
          <p:nvPr/>
        </p:nvSpPr>
        <p:spPr>
          <a:xfrm>
            <a:off x="2428650" y="995484"/>
            <a:ext cx="80227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вниманието!</a:t>
            </a:r>
          </a:p>
        </p:txBody>
      </p:sp>
      <p:sp>
        <p:nvSpPr>
          <p:cNvPr id="14" name="Стрелка надясно 13">
            <a:extLst>
              <a:ext uri="{FF2B5EF4-FFF2-40B4-BE49-F238E27FC236}">
                <a16:creationId xmlns:a16="http://schemas.microsoft.com/office/drawing/2014/main" id="{A087F14C-76A3-3B7E-2AB5-A31988853B52}"/>
              </a:ext>
            </a:extLst>
          </p:cNvPr>
          <p:cNvSpPr/>
          <p:nvPr/>
        </p:nvSpPr>
        <p:spPr>
          <a:xfrm>
            <a:off x="5427978" y="4340629"/>
            <a:ext cx="2024062" cy="666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5EB74F5-F9CB-993A-BDA1-BD7EA8CDC72E}"/>
              </a:ext>
            </a:extLst>
          </p:cNvPr>
          <p:cNvSpPr/>
          <p:nvPr/>
        </p:nvSpPr>
        <p:spPr>
          <a:xfrm>
            <a:off x="5333999" y="2613421"/>
            <a:ext cx="2000249" cy="6310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</Words>
  <Application>Microsoft Office PowerPoint</Application>
  <PresentationFormat>Широк екран</PresentationFormat>
  <Paragraphs>25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Office Theme</vt:lpstr>
      <vt:lpstr>Модул: 08-Въведение в операционни и вградени системи </vt:lpstr>
      <vt:lpstr>Описание</vt:lpstr>
      <vt:lpstr>Описание на проекта</vt:lpstr>
      <vt:lpstr>Списък на съставните части</vt:lpstr>
      <vt:lpstr>Блокова схема</vt:lpstr>
      <vt:lpstr>Електрическа схема</vt:lpstr>
      <vt:lpstr>Функционалност</vt:lpstr>
      <vt:lpstr>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HP</dc:creator>
  <cp:lastModifiedBy>HP</cp:lastModifiedBy>
  <cp:revision>184</cp:revision>
  <dcterms:created xsi:type="dcterms:W3CDTF">2024-04-20T08:57:05Z</dcterms:created>
  <dcterms:modified xsi:type="dcterms:W3CDTF">2024-04-20T19:07:41Z</dcterms:modified>
</cp:coreProperties>
</file>