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3" r:id="rId2"/>
    <p:sldId id="256" r:id="rId3"/>
    <p:sldId id="259" r:id="rId4"/>
    <p:sldId id="260" r:id="rId5"/>
    <p:sldId id="261" r:id="rId6"/>
    <p:sldId id="262" r:id="rId7"/>
    <p:sldId id="264" r:id="rId8"/>
    <p:sldId id="25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126095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16984-FA8E-429F-8BAE-0BD2DED2B748}"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326013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406900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3953347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3896608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2472732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4189263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2316910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88093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198805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16984-FA8E-429F-8BAE-0BD2DED2B748}"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124615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916984-FA8E-429F-8BAE-0BD2DED2B748}"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234806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16984-FA8E-429F-8BAE-0BD2DED2B748}" type="datetimeFigureOut">
              <a:rPr lang="en-IN" smtClean="0"/>
              <a:t>30-03-2020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35063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916984-FA8E-429F-8BAE-0BD2DED2B748}" type="datetimeFigureOut">
              <a:rPr lang="en-IN" smtClean="0"/>
              <a:t>30-03-2020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98893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16984-FA8E-429F-8BAE-0BD2DED2B748}" type="datetimeFigureOut">
              <a:rPr lang="en-IN" smtClean="0"/>
              <a:t>30-03-2020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11914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16984-FA8E-429F-8BAE-0BD2DED2B748}"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252436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16984-FA8E-429F-8BAE-0BD2DED2B748}"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58837E-DA75-4846-B237-03D0A8A16E91}" type="slidenum">
              <a:rPr lang="en-IN" smtClean="0"/>
              <a:t>‹#›</a:t>
            </a:fld>
            <a:endParaRPr lang="en-IN"/>
          </a:p>
        </p:txBody>
      </p:sp>
    </p:spTree>
    <p:extLst>
      <p:ext uri="{BB962C8B-B14F-4D97-AF65-F5344CB8AC3E}">
        <p14:creationId xmlns:p14="http://schemas.microsoft.com/office/powerpoint/2010/main" val="106200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916984-FA8E-429F-8BAE-0BD2DED2B748}" type="datetimeFigureOut">
              <a:rPr lang="en-IN" smtClean="0"/>
              <a:t>30-03-2020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58837E-DA75-4846-B237-03D0A8A16E91}" type="slidenum">
              <a:rPr lang="en-IN" smtClean="0"/>
              <a:t>‹#›</a:t>
            </a:fld>
            <a:endParaRPr lang="en-IN"/>
          </a:p>
        </p:txBody>
      </p:sp>
    </p:spTree>
    <p:extLst>
      <p:ext uri="{BB962C8B-B14F-4D97-AF65-F5344CB8AC3E}">
        <p14:creationId xmlns:p14="http://schemas.microsoft.com/office/powerpoint/2010/main" val="37219488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6222" y="2183642"/>
            <a:ext cx="8161361" cy="1569660"/>
          </a:xfrm>
          <a:prstGeom prst="rect">
            <a:avLst/>
          </a:prstGeom>
          <a:noFill/>
        </p:spPr>
        <p:txBody>
          <a:bodyPr wrap="square" rtlCol="0">
            <a:spAutoFit/>
          </a:bodyPr>
          <a:lstStyle/>
          <a:p>
            <a:r>
              <a:rPr lang="en-US" sz="9600" dirty="0"/>
              <a:t>MINI PROJECT</a:t>
            </a:r>
            <a:endParaRPr lang="en-IN" sz="9600" dirty="0"/>
          </a:p>
        </p:txBody>
      </p:sp>
    </p:spTree>
    <p:extLst>
      <p:ext uri="{BB962C8B-B14F-4D97-AF65-F5344CB8AC3E}">
        <p14:creationId xmlns:p14="http://schemas.microsoft.com/office/powerpoint/2010/main" val="380672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80680" y="354842"/>
            <a:ext cx="3966150" cy="1015663"/>
          </a:xfrm>
          <a:prstGeom prst="rect">
            <a:avLst/>
          </a:prstGeom>
          <a:noFill/>
        </p:spPr>
        <p:txBody>
          <a:bodyPr wrap="none" rtlCol="0">
            <a:spAutoFit/>
          </a:bodyPr>
          <a:lstStyle/>
          <a:p>
            <a:r>
              <a:rPr lang="en-US" sz="6000" b="1" u="sng" dirty="0"/>
              <a:t>QUESTION</a:t>
            </a:r>
            <a:endParaRPr lang="en-IN" sz="6000" b="1" u="sng" dirty="0"/>
          </a:p>
        </p:txBody>
      </p:sp>
      <p:sp>
        <p:nvSpPr>
          <p:cNvPr id="5" name="TextBox 4"/>
          <p:cNvSpPr txBox="1"/>
          <p:nvPr/>
        </p:nvSpPr>
        <p:spPr>
          <a:xfrm>
            <a:off x="1241945" y="1869744"/>
            <a:ext cx="10540621" cy="1569660"/>
          </a:xfrm>
          <a:prstGeom prst="rect">
            <a:avLst/>
          </a:prstGeom>
          <a:noFill/>
        </p:spPr>
        <p:txBody>
          <a:bodyPr wrap="square" rtlCol="0">
            <a:spAutoFit/>
          </a:bodyPr>
          <a:lstStyle/>
          <a:p>
            <a:r>
              <a:rPr lang="en-US" sz="3200" dirty="0"/>
              <a:t>DISPLAY COMMAND LOCATION GIVEN THE COMMAND NAME AS INPUT (HINT: TAKE INPUT AND DISPLAY USING WHEREIS COMMAND)</a:t>
            </a:r>
            <a:endParaRPr lang="en-IN" sz="3200" dirty="0"/>
          </a:p>
        </p:txBody>
      </p:sp>
    </p:spTree>
    <p:extLst>
      <p:ext uri="{BB962C8B-B14F-4D97-AF65-F5344CB8AC3E}">
        <p14:creationId xmlns:p14="http://schemas.microsoft.com/office/powerpoint/2010/main" val="2934738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0239" y="491319"/>
            <a:ext cx="2241447" cy="1015663"/>
          </a:xfrm>
          <a:prstGeom prst="rect">
            <a:avLst/>
          </a:prstGeom>
          <a:noFill/>
        </p:spPr>
        <p:txBody>
          <a:bodyPr wrap="none" rtlCol="0">
            <a:spAutoFit/>
          </a:bodyPr>
          <a:lstStyle/>
          <a:p>
            <a:r>
              <a:rPr lang="en-US" sz="6000" b="1" u="sng" dirty="0">
                <a:latin typeface="Calibri" panose="020F0502020204030204" pitchFamily="34" charset="0"/>
                <a:cs typeface="Calibri" panose="020F0502020204030204" pitchFamily="34" charset="0"/>
              </a:rPr>
              <a:t>pyQT5</a:t>
            </a:r>
            <a:endParaRPr lang="en-IN" sz="6000" b="1" u="sng" dirty="0">
              <a:latin typeface="Calibri" panose="020F0502020204030204" pitchFamily="34" charset="0"/>
              <a:cs typeface="Calibri" panose="020F0502020204030204" pitchFamily="34" charset="0"/>
            </a:endParaRPr>
          </a:p>
        </p:txBody>
      </p:sp>
      <p:sp>
        <p:nvSpPr>
          <p:cNvPr id="3" name="TextBox 2"/>
          <p:cNvSpPr txBox="1"/>
          <p:nvPr/>
        </p:nvSpPr>
        <p:spPr>
          <a:xfrm>
            <a:off x="1473959" y="1526358"/>
            <a:ext cx="9608024" cy="5539978"/>
          </a:xfrm>
          <a:prstGeom prst="rect">
            <a:avLst/>
          </a:prstGeom>
          <a:noFill/>
        </p:spPr>
        <p:txBody>
          <a:bodyPr wrap="square" rtlCol="0">
            <a:spAutoFit/>
          </a:bodyPr>
          <a:lstStyle/>
          <a:p>
            <a:r>
              <a:rPr lang="en-IN" sz="2800" dirty="0"/>
              <a:t>PyQt5 is one of the most popular Python bindings for the </a:t>
            </a:r>
            <a:r>
              <a:rPr lang="en-IN" sz="2800" dirty="0" err="1"/>
              <a:t>Qt</a:t>
            </a:r>
            <a:r>
              <a:rPr lang="en-IN" sz="2800" dirty="0"/>
              <a:t> cross-platform C++ framework. </a:t>
            </a:r>
            <a:r>
              <a:rPr lang="en-IN" sz="2800" dirty="0" err="1"/>
              <a:t>PyQt</a:t>
            </a:r>
            <a:r>
              <a:rPr lang="en-IN" sz="2800" dirty="0"/>
              <a:t> developed by Riverbank Computing Limited. </a:t>
            </a:r>
            <a:r>
              <a:rPr lang="en-IN" sz="2800" dirty="0" err="1"/>
              <a:t>Qt</a:t>
            </a:r>
            <a:r>
              <a:rPr lang="en-IN" sz="2800" dirty="0"/>
              <a:t> itself is developed as part of the </a:t>
            </a:r>
            <a:r>
              <a:rPr lang="en-IN" sz="2800" dirty="0" err="1"/>
              <a:t>Qt</a:t>
            </a:r>
            <a:r>
              <a:rPr lang="en-IN" sz="2800" dirty="0"/>
              <a:t> Project. PyQt5 which will  build against 5.x.pyQT5 can be built for Python 2 and 3. PyQt5 contains over 620 classes that cover graphical user interfaces, XML handling, network communication, SQL databases, Web browsing and other technologies available in Qt.PyQt5 runs on Windows, Linux, Mac OS X and various UNIX platforms ,Android and iOS. </a:t>
            </a:r>
            <a:r>
              <a:rPr lang="en-IN" sz="2800" dirty="0" err="1"/>
              <a:t>Qt</a:t>
            </a:r>
            <a:r>
              <a:rPr lang="en-IN" sz="2800" dirty="0"/>
              <a:t> is set of cross-platform C++ libraries that implement high-level APIs for accessing many aspects of modern desktop and mobile systems.</a:t>
            </a:r>
          </a:p>
          <a:p>
            <a:endParaRPr lang="en-IN" sz="2800" dirty="0"/>
          </a:p>
          <a:p>
            <a:endParaRPr lang="en-IN" dirty="0"/>
          </a:p>
        </p:txBody>
      </p:sp>
    </p:spTree>
    <p:extLst>
      <p:ext uri="{BB962C8B-B14F-4D97-AF65-F5344CB8AC3E}">
        <p14:creationId xmlns:p14="http://schemas.microsoft.com/office/powerpoint/2010/main" val="23086404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4902" y="313898"/>
            <a:ext cx="9539784" cy="5109091"/>
          </a:xfrm>
          <a:prstGeom prst="rect">
            <a:avLst/>
          </a:prstGeom>
          <a:noFill/>
        </p:spPr>
        <p:txBody>
          <a:bodyPr wrap="square" rtlCol="0">
            <a:spAutoFit/>
          </a:bodyPr>
          <a:lstStyle/>
          <a:p>
            <a:r>
              <a:rPr lang="en-IN" sz="2800" dirty="0"/>
              <a:t> These include location and positioning services, multimedia, NFC and Bluetooth connectivity, a Chromium based web browser, as well as traditional UI development.</a:t>
            </a:r>
          </a:p>
          <a:p>
            <a:r>
              <a:rPr lang="en-IN" sz="2800" dirty="0"/>
              <a:t>PyQt5 is a comprehensive set of Python bindings for </a:t>
            </a:r>
            <a:r>
              <a:rPr lang="en-IN" sz="2800" dirty="0" err="1"/>
              <a:t>Qt</a:t>
            </a:r>
            <a:r>
              <a:rPr lang="en-IN" sz="2800" dirty="0"/>
              <a:t> v5. It is implemented as more than 35 extension modules and enables Python to be used as an alternative application development language to C++ on all supported platforms including iOS and Android.</a:t>
            </a:r>
          </a:p>
          <a:p>
            <a:r>
              <a:rPr lang="en-IN" sz="2800" dirty="0"/>
              <a:t>PyQt5 may also be embedded in C++ based applications to allow users of those applications to configure or enhance the functionality of those applications.</a:t>
            </a:r>
          </a:p>
          <a:p>
            <a:endParaRPr lang="en-IN" dirty="0"/>
          </a:p>
        </p:txBody>
      </p:sp>
    </p:spTree>
    <p:extLst>
      <p:ext uri="{BB962C8B-B14F-4D97-AF65-F5344CB8AC3E}">
        <p14:creationId xmlns:p14="http://schemas.microsoft.com/office/powerpoint/2010/main" val="21618448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7535" y="286602"/>
            <a:ext cx="2497540" cy="1015663"/>
          </a:xfrm>
          <a:prstGeom prst="rect">
            <a:avLst/>
          </a:prstGeom>
          <a:noFill/>
        </p:spPr>
        <p:txBody>
          <a:bodyPr wrap="square" rtlCol="0">
            <a:spAutoFit/>
          </a:bodyPr>
          <a:lstStyle/>
          <a:p>
            <a:r>
              <a:rPr lang="en-US" sz="6000" b="1" u="sng" dirty="0"/>
              <a:t>CODE</a:t>
            </a:r>
            <a:endParaRPr lang="en-IN" sz="6000" b="1" u="sng" dirty="0"/>
          </a:p>
        </p:txBody>
      </p:sp>
      <p:sp>
        <p:nvSpPr>
          <p:cNvPr id="3" name="TextBox 2"/>
          <p:cNvSpPr txBox="1"/>
          <p:nvPr/>
        </p:nvSpPr>
        <p:spPr>
          <a:xfrm>
            <a:off x="3903258" y="1302265"/>
            <a:ext cx="6100550" cy="5847755"/>
          </a:xfrm>
          <a:prstGeom prst="rect">
            <a:avLst/>
          </a:prstGeom>
          <a:noFill/>
        </p:spPr>
        <p:txBody>
          <a:bodyPr wrap="square" rtlCol="0">
            <a:spAutoFit/>
          </a:bodyPr>
          <a:lstStyle/>
          <a:p>
            <a:r>
              <a:rPr lang="en-GB" dirty="0"/>
              <a:t>from PyQt5.QtCore    import * </a:t>
            </a:r>
            <a:endParaRPr lang="en-IN" dirty="0"/>
          </a:p>
          <a:p>
            <a:r>
              <a:rPr lang="en-GB" dirty="0"/>
              <a:t>from PyQt5.QtWidgets import *</a:t>
            </a:r>
            <a:endParaRPr lang="en-IN" dirty="0"/>
          </a:p>
          <a:p>
            <a:r>
              <a:rPr lang="en-GB" dirty="0"/>
              <a:t>import </a:t>
            </a:r>
            <a:r>
              <a:rPr lang="en-GB" dirty="0" err="1"/>
              <a:t>os</a:t>
            </a:r>
            <a:endParaRPr lang="en-IN" dirty="0"/>
          </a:p>
          <a:p>
            <a:r>
              <a:rPr lang="en-GB" dirty="0"/>
              <a:t>import </a:t>
            </a:r>
            <a:r>
              <a:rPr lang="en-GB" dirty="0" err="1"/>
              <a:t>subprocess</a:t>
            </a:r>
            <a:endParaRPr lang="en-IN" dirty="0"/>
          </a:p>
          <a:p>
            <a:r>
              <a:rPr lang="en-GB" dirty="0"/>
              <a:t>class Page(</a:t>
            </a:r>
            <a:r>
              <a:rPr lang="en-GB" dirty="0" err="1"/>
              <a:t>QDialog</a:t>
            </a:r>
            <a:r>
              <a:rPr lang="en-GB" dirty="0"/>
              <a:t>): </a:t>
            </a:r>
            <a:endParaRPr lang="en-IN" dirty="0"/>
          </a:p>
          <a:p>
            <a:r>
              <a:rPr lang="en-GB" dirty="0"/>
              <a:t>    </a:t>
            </a:r>
            <a:r>
              <a:rPr lang="en-GB" dirty="0" err="1"/>
              <a:t>def</a:t>
            </a:r>
            <a:r>
              <a:rPr lang="en-GB" dirty="0"/>
              <a:t> __</a:t>
            </a:r>
            <a:r>
              <a:rPr lang="en-GB" dirty="0" err="1"/>
              <a:t>init</a:t>
            </a:r>
            <a:r>
              <a:rPr lang="en-GB" dirty="0"/>
              <a:t>__(self, parent=None):             # __</a:t>
            </a:r>
            <a:r>
              <a:rPr lang="en-GB" dirty="0" err="1"/>
              <a:t>init</a:t>
            </a:r>
            <a:r>
              <a:rPr lang="en-GB" dirty="0"/>
              <a:t>__</a:t>
            </a:r>
            <a:endParaRPr lang="en-IN" dirty="0"/>
          </a:p>
          <a:p>
            <a:r>
              <a:rPr lang="en-GB" dirty="0"/>
              <a:t>        super(Page, self).__</a:t>
            </a:r>
            <a:r>
              <a:rPr lang="en-GB" dirty="0" err="1"/>
              <a:t>init</a:t>
            </a:r>
            <a:r>
              <a:rPr lang="en-GB" dirty="0"/>
              <a:t>__(parent)       # __</a:t>
            </a:r>
            <a:r>
              <a:rPr lang="en-GB" dirty="0" err="1"/>
              <a:t>init</a:t>
            </a:r>
            <a:r>
              <a:rPr lang="en-GB" dirty="0"/>
              <a:t>__</a:t>
            </a:r>
            <a:endParaRPr lang="en-IN" dirty="0"/>
          </a:p>
          <a:p>
            <a:r>
              <a:rPr lang="en-GB" dirty="0"/>
              <a:t> </a:t>
            </a:r>
            <a:endParaRPr lang="en-IN" dirty="0"/>
          </a:p>
          <a:p>
            <a:r>
              <a:rPr lang="en-GB" dirty="0"/>
              <a:t>        </a:t>
            </a:r>
            <a:r>
              <a:rPr lang="en-GB" dirty="0" err="1"/>
              <a:t>self.my_label</a:t>
            </a:r>
            <a:r>
              <a:rPr lang="en-GB" dirty="0"/>
              <a:t> = </a:t>
            </a:r>
            <a:r>
              <a:rPr lang="en-GB" dirty="0" err="1"/>
              <a:t>QLineEdit</a:t>
            </a:r>
            <a:r>
              <a:rPr lang="en-GB" dirty="0"/>
              <a:t>("ls")</a:t>
            </a:r>
            <a:endParaRPr lang="en-IN" dirty="0"/>
          </a:p>
          <a:p>
            <a:r>
              <a:rPr lang="en-GB" dirty="0"/>
              <a:t>        button = </a:t>
            </a:r>
            <a:r>
              <a:rPr lang="en-GB" dirty="0" err="1"/>
              <a:t>QPushButton</a:t>
            </a:r>
            <a:r>
              <a:rPr lang="en-GB" dirty="0"/>
              <a:t>("Show Greetings")</a:t>
            </a:r>
            <a:endParaRPr lang="en-IN" dirty="0"/>
          </a:p>
          <a:p>
            <a:r>
              <a:rPr lang="en-GB" dirty="0"/>
              <a:t>        </a:t>
            </a:r>
            <a:r>
              <a:rPr lang="en-GB" dirty="0" err="1"/>
              <a:t>self.outputLabel</a:t>
            </a:r>
            <a:r>
              <a:rPr lang="en-GB" dirty="0"/>
              <a:t> = </a:t>
            </a:r>
            <a:r>
              <a:rPr lang="en-GB" dirty="0" err="1"/>
              <a:t>QLabel</a:t>
            </a:r>
            <a:r>
              <a:rPr lang="en-GB" dirty="0"/>
              <a:t>()</a:t>
            </a:r>
            <a:endParaRPr lang="en-IN" dirty="0"/>
          </a:p>
          <a:p>
            <a:r>
              <a:rPr lang="en-GB" dirty="0"/>
              <a:t>        </a:t>
            </a:r>
            <a:endParaRPr lang="en-IN" dirty="0"/>
          </a:p>
          <a:p>
            <a:r>
              <a:rPr lang="en-GB" dirty="0"/>
              <a:t>        </a:t>
            </a:r>
            <a:r>
              <a:rPr lang="en-GB" dirty="0" err="1"/>
              <a:t>self.layout</a:t>
            </a:r>
            <a:r>
              <a:rPr lang="en-GB" dirty="0"/>
              <a:t>   = </a:t>
            </a:r>
            <a:r>
              <a:rPr lang="en-GB" dirty="0" err="1"/>
              <a:t>QVBoxLayout</a:t>
            </a:r>
            <a:r>
              <a:rPr lang="en-GB" dirty="0"/>
              <a:t>()</a:t>
            </a:r>
            <a:endParaRPr lang="en-IN" dirty="0"/>
          </a:p>
          <a:p>
            <a:r>
              <a:rPr lang="en-GB" dirty="0"/>
              <a:t>        </a:t>
            </a:r>
            <a:endParaRPr lang="en-IN" dirty="0"/>
          </a:p>
          <a:p>
            <a:r>
              <a:rPr lang="en-GB" dirty="0"/>
              <a:t>        </a:t>
            </a:r>
            <a:r>
              <a:rPr lang="en-GB" dirty="0" err="1"/>
              <a:t>self.layout.addWidget</a:t>
            </a:r>
            <a:r>
              <a:rPr lang="en-GB" dirty="0"/>
              <a:t>(</a:t>
            </a:r>
            <a:r>
              <a:rPr lang="en-GB" dirty="0" err="1"/>
              <a:t>self.my_label</a:t>
            </a:r>
            <a:r>
              <a:rPr lang="en-GB" dirty="0"/>
              <a:t>)</a:t>
            </a:r>
            <a:endParaRPr lang="en-IN" dirty="0"/>
          </a:p>
          <a:p>
            <a:r>
              <a:rPr lang="en-GB" dirty="0"/>
              <a:t>        </a:t>
            </a:r>
            <a:r>
              <a:rPr lang="en-GB" dirty="0" err="1"/>
              <a:t>self.layout.addWidget</a:t>
            </a:r>
            <a:r>
              <a:rPr lang="en-GB" dirty="0"/>
              <a:t>(button)</a:t>
            </a:r>
            <a:endParaRPr lang="en-IN" dirty="0"/>
          </a:p>
          <a:p>
            <a:r>
              <a:rPr lang="en-GB" dirty="0"/>
              <a:t>        </a:t>
            </a:r>
            <a:endParaRPr lang="en-IN" dirty="0"/>
          </a:p>
          <a:p>
            <a:r>
              <a:rPr lang="en-GB" dirty="0"/>
              <a:t> </a:t>
            </a:r>
            <a:endParaRPr lang="en-IN" dirty="0"/>
          </a:p>
          <a:p>
            <a:r>
              <a:rPr lang="en-GB" dirty="0"/>
              <a:t>        </a:t>
            </a:r>
            <a:r>
              <a:rPr lang="en-GB" dirty="0" err="1"/>
              <a:t>self.setLayout</a:t>
            </a:r>
            <a:r>
              <a:rPr lang="en-GB" dirty="0"/>
              <a:t>(</a:t>
            </a:r>
            <a:r>
              <a:rPr lang="en-GB" dirty="0" err="1"/>
              <a:t>self.layout</a:t>
            </a:r>
            <a:r>
              <a:rPr lang="en-GB" dirty="0"/>
              <a:t>)</a:t>
            </a:r>
            <a:endParaRPr lang="en-IN" dirty="0"/>
          </a:p>
          <a:p>
            <a:r>
              <a:rPr lang="en-GB" dirty="0"/>
              <a:t> </a:t>
            </a:r>
            <a:endParaRPr lang="en-IN" dirty="0"/>
          </a:p>
          <a:p>
            <a:r>
              <a:rPr lang="en-GB" sz="1400" dirty="0"/>
              <a:t> </a:t>
            </a:r>
            <a:endParaRPr lang="en-IN" sz="1400" dirty="0"/>
          </a:p>
        </p:txBody>
      </p:sp>
    </p:spTree>
    <p:extLst>
      <p:ext uri="{BB962C8B-B14F-4D97-AF65-F5344CB8AC3E}">
        <p14:creationId xmlns:p14="http://schemas.microsoft.com/office/powerpoint/2010/main" val="22895314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8041" y="300250"/>
            <a:ext cx="8318367" cy="5909310"/>
          </a:xfrm>
          <a:prstGeom prst="rect">
            <a:avLst/>
          </a:prstGeom>
          <a:noFill/>
        </p:spPr>
        <p:txBody>
          <a:bodyPr wrap="none" rtlCol="0">
            <a:spAutoFit/>
          </a:bodyPr>
          <a:lstStyle/>
          <a:p>
            <a:r>
              <a:rPr lang="en-GB" dirty="0"/>
              <a:t> </a:t>
            </a:r>
            <a:r>
              <a:rPr lang="en-GB" dirty="0" err="1"/>
              <a:t>self.setLayout</a:t>
            </a:r>
            <a:r>
              <a:rPr lang="en-GB" dirty="0"/>
              <a:t>(</a:t>
            </a:r>
            <a:r>
              <a:rPr lang="en-GB" dirty="0" err="1"/>
              <a:t>self.layout</a:t>
            </a:r>
            <a:r>
              <a:rPr lang="en-GB" dirty="0"/>
              <a:t>)</a:t>
            </a:r>
            <a:endParaRPr lang="en-IN" dirty="0"/>
          </a:p>
          <a:p>
            <a:r>
              <a:rPr lang="en-GB" dirty="0"/>
              <a:t>        </a:t>
            </a:r>
            <a:r>
              <a:rPr lang="en-GB" dirty="0" err="1"/>
              <a:t>self.setWindowTitle</a:t>
            </a:r>
            <a:r>
              <a:rPr lang="en-GB" dirty="0"/>
              <a:t>("my first </a:t>
            </a:r>
            <a:r>
              <a:rPr lang="en-GB" dirty="0" err="1"/>
              <a:t>Qt</a:t>
            </a:r>
            <a:r>
              <a:rPr lang="en-GB" dirty="0"/>
              <a:t> app")</a:t>
            </a:r>
            <a:endParaRPr lang="en-IN" dirty="0"/>
          </a:p>
          <a:p>
            <a:r>
              <a:rPr lang="en-GB" dirty="0"/>
              <a:t>        </a:t>
            </a:r>
            <a:r>
              <a:rPr lang="en-GB" dirty="0" err="1"/>
              <a:t>button.clicked.connect</a:t>
            </a:r>
            <a:r>
              <a:rPr lang="en-GB" dirty="0"/>
              <a:t>(</a:t>
            </a:r>
            <a:r>
              <a:rPr lang="en-GB" dirty="0" err="1"/>
              <a:t>self.findCommand</a:t>
            </a:r>
            <a:r>
              <a:rPr lang="en-GB" dirty="0"/>
              <a:t>)</a:t>
            </a:r>
          </a:p>
          <a:p>
            <a:endParaRPr lang="en-GB" dirty="0"/>
          </a:p>
          <a:p>
            <a:r>
              <a:rPr lang="en-GB" dirty="0"/>
              <a:t> </a:t>
            </a:r>
            <a:r>
              <a:rPr lang="en-GB" dirty="0" err="1"/>
              <a:t>def</a:t>
            </a:r>
            <a:r>
              <a:rPr lang="en-GB" dirty="0"/>
              <a:t> </a:t>
            </a:r>
            <a:r>
              <a:rPr lang="en-GB" dirty="0" err="1"/>
              <a:t>findCommand</a:t>
            </a:r>
            <a:r>
              <a:rPr lang="en-GB" dirty="0"/>
              <a:t>(self):</a:t>
            </a:r>
            <a:endParaRPr lang="en-IN" dirty="0"/>
          </a:p>
          <a:p>
            <a:r>
              <a:rPr lang="en-GB" dirty="0"/>
              <a:t>        print(</a:t>
            </a:r>
            <a:r>
              <a:rPr lang="en-GB" dirty="0" err="1"/>
              <a:t>self.my_label.text</a:t>
            </a:r>
            <a:r>
              <a:rPr lang="en-GB" dirty="0"/>
              <a:t>())</a:t>
            </a:r>
            <a:endParaRPr lang="en-IN" dirty="0"/>
          </a:p>
          <a:p>
            <a:r>
              <a:rPr lang="en-GB" dirty="0"/>
              <a:t>       # p = </a:t>
            </a:r>
            <a:r>
              <a:rPr lang="en-GB" dirty="0" err="1"/>
              <a:t>subprocess.Popen</a:t>
            </a:r>
            <a:r>
              <a:rPr lang="en-GB" dirty="0"/>
              <a:t>(["</a:t>
            </a:r>
            <a:r>
              <a:rPr lang="en-GB" dirty="0" err="1"/>
              <a:t>whereis</a:t>
            </a:r>
            <a:r>
              <a:rPr lang="en-GB" dirty="0"/>
              <a:t>",</a:t>
            </a:r>
            <a:r>
              <a:rPr lang="en-GB" dirty="0" err="1"/>
              <a:t>self.my_label.text</a:t>
            </a:r>
            <a:r>
              <a:rPr lang="en-GB" dirty="0"/>
              <a:t>()], </a:t>
            </a:r>
            <a:r>
              <a:rPr lang="en-GB" dirty="0" err="1"/>
              <a:t>stdout</a:t>
            </a:r>
            <a:r>
              <a:rPr lang="en-GB" dirty="0"/>
              <a:t>=</a:t>
            </a:r>
            <a:r>
              <a:rPr lang="en-GB" dirty="0" err="1"/>
              <a:t>subprocess.PIPE</a:t>
            </a:r>
            <a:r>
              <a:rPr lang="en-GB" dirty="0"/>
              <a:t>) </a:t>
            </a:r>
            <a:endParaRPr lang="en-IN" dirty="0"/>
          </a:p>
          <a:p>
            <a:r>
              <a:rPr lang="en-GB" dirty="0"/>
              <a:t>        </a:t>
            </a:r>
            <a:endParaRPr lang="en-IN" dirty="0"/>
          </a:p>
          <a:p>
            <a:r>
              <a:rPr lang="en-GB" dirty="0"/>
              <a:t>        </a:t>
            </a:r>
            <a:r>
              <a:rPr lang="en-GB" dirty="0" err="1"/>
              <a:t>directory_content</a:t>
            </a:r>
            <a:r>
              <a:rPr lang="en-GB" dirty="0"/>
              <a:t> = "string"</a:t>
            </a:r>
            <a:endParaRPr lang="en-IN" dirty="0"/>
          </a:p>
          <a:p>
            <a:r>
              <a:rPr lang="en-GB" dirty="0"/>
              <a:t>        </a:t>
            </a:r>
            <a:r>
              <a:rPr lang="en-GB" dirty="0" err="1"/>
              <a:t>os.system</a:t>
            </a:r>
            <a:r>
              <a:rPr lang="en-GB" dirty="0"/>
              <a:t>('</a:t>
            </a:r>
            <a:r>
              <a:rPr lang="en-GB" dirty="0" err="1"/>
              <a:t>whereis</a:t>
            </a:r>
            <a:r>
              <a:rPr lang="en-GB" dirty="0"/>
              <a:t> </a:t>
            </a:r>
            <a:r>
              <a:rPr lang="en-GB" dirty="0" err="1"/>
              <a:t>ls'</a:t>
            </a:r>
            <a:r>
              <a:rPr lang="en-GB" dirty="0"/>
              <a:t>)</a:t>
            </a:r>
            <a:endParaRPr lang="en-IN" dirty="0"/>
          </a:p>
          <a:p>
            <a:r>
              <a:rPr lang="en-GB" dirty="0"/>
              <a:t>        length = </a:t>
            </a:r>
            <a:r>
              <a:rPr lang="en-GB" dirty="0" err="1"/>
              <a:t>len</a:t>
            </a:r>
            <a:r>
              <a:rPr lang="en-GB" dirty="0"/>
              <a:t>(</a:t>
            </a:r>
            <a:r>
              <a:rPr lang="en-GB" dirty="0" err="1"/>
              <a:t>directory_content</a:t>
            </a:r>
            <a:r>
              <a:rPr lang="en-GB" dirty="0"/>
              <a:t>)</a:t>
            </a:r>
            <a:endParaRPr lang="en-IN" dirty="0"/>
          </a:p>
          <a:p>
            <a:r>
              <a:rPr lang="en-GB" dirty="0"/>
              <a:t>        </a:t>
            </a:r>
            <a:r>
              <a:rPr lang="en-GB" dirty="0" err="1"/>
              <a:t>outputText</a:t>
            </a:r>
            <a:r>
              <a:rPr lang="en-GB" dirty="0"/>
              <a:t> = </a:t>
            </a:r>
            <a:r>
              <a:rPr lang="en-GB" dirty="0" err="1"/>
              <a:t>str</a:t>
            </a:r>
            <a:r>
              <a:rPr lang="en-GB" dirty="0"/>
              <a:t>(</a:t>
            </a:r>
            <a:r>
              <a:rPr lang="en-GB" dirty="0" err="1"/>
              <a:t>directory_content</a:t>
            </a:r>
            <a:r>
              <a:rPr lang="en-GB" dirty="0"/>
              <a:t>[0:length-1])</a:t>
            </a:r>
            <a:endParaRPr lang="en-IN" dirty="0"/>
          </a:p>
          <a:p>
            <a:r>
              <a:rPr lang="en-GB" dirty="0"/>
              <a:t>        </a:t>
            </a:r>
            <a:r>
              <a:rPr lang="en-GB" dirty="0" err="1"/>
              <a:t>self.outputLabel.setText</a:t>
            </a:r>
            <a:r>
              <a:rPr lang="en-GB" dirty="0"/>
              <a:t>(</a:t>
            </a:r>
            <a:r>
              <a:rPr lang="en-GB" dirty="0" err="1"/>
              <a:t>outputText</a:t>
            </a:r>
            <a:r>
              <a:rPr lang="en-GB" dirty="0"/>
              <a:t>  )</a:t>
            </a:r>
            <a:endParaRPr lang="en-IN" dirty="0"/>
          </a:p>
          <a:p>
            <a:r>
              <a:rPr lang="en-GB" dirty="0"/>
              <a:t>        </a:t>
            </a:r>
            <a:r>
              <a:rPr lang="en-GB" dirty="0" err="1"/>
              <a:t>self.layout.addWidget</a:t>
            </a:r>
            <a:r>
              <a:rPr lang="en-GB" dirty="0"/>
              <a:t>(</a:t>
            </a:r>
            <a:r>
              <a:rPr lang="en-GB" dirty="0" err="1"/>
              <a:t>self.outputLabel</a:t>
            </a:r>
            <a:r>
              <a:rPr lang="en-GB" dirty="0"/>
              <a:t>)</a:t>
            </a:r>
            <a:endParaRPr lang="en-IN" dirty="0"/>
          </a:p>
          <a:p>
            <a:r>
              <a:rPr lang="en-GB" dirty="0"/>
              <a:t>        </a:t>
            </a:r>
            <a:endParaRPr lang="en-IN" dirty="0"/>
          </a:p>
          <a:p>
            <a:r>
              <a:rPr lang="en-GB" dirty="0"/>
              <a:t>if __name__ == '__main__':                       </a:t>
            </a:r>
            <a:endParaRPr lang="en-IN" dirty="0"/>
          </a:p>
          <a:p>
            <a:r>
              <a:rPr lang="en-GB" dirty="0"/>
              <a:t>    import sys</a:t>
            </a:r>
            <a:endParaRPr lang="en-IN" dirty="0"/>
          </a:p>
          <a:p>
            <a:r>
              <a:rPr lang="en-GB" dirty="0"/>
              <a:t>    app = </a:t>
            </a:r>
            <a:r>
              <a:rPr lang="en-GB" dirty="0" err="1"/>
              <a:t>QApplication</a:t>
            </a:r>
            <a:r>
              <a:rPr lang="en-GB" dirty="0"/>
              <a:t>(</a:t>
            </a:r>
            <a:r>
              <a:rPr lang="en-GB" dirty="0" err="1"/>
              <a:t>sys.argv</a:t>
            </a:r>
            <a:r>
              <a:rPr lang="en-GB" dirty="0"/>
              <a:t>)</a:t>
            </a:r>
            <a:endParaRPr lang="en-IN" dirty="0"/>
          </a:p>
          <a:p>
            <a:r>
              <a:rPr lang="en-GB" dirty="0"/>
              <a:t>    window = Page()</a:t>
            </a:r>
            <a:endParaRPr lang="en-IN" dirty="0"/>
          </a:p>
          <a:p>
            <a:r>
              <a:rPr lang="en-GB" dirty="0"/>
              <a:t>    </a:t>
            </a:r>
            <a:r>
              <a:rPr lang="en-GB" dirty="0" err="1"/>
              <a:t>window.show</a:t>
            </a:r>
            <a:r>
              <a:rPr lang="en-GB" dirty="0"/>
              <a:t>()</a:t>
            </a:r>
            <a:endParaRPr lang="en-IN" dirty="0"/>
          </a:p>
          <a:p>
            <a:r>
              <a:rPr lang="en-GB" dirty="0"/>
              <a:t>    </a:t>
            </a:r>
            <a:r>
              <a:rPr lang="en-GB" dirty="0" err="1"/>
              <a:t>sys.exit</a:t>
            </a:r>
            <a:r>
              <a:rPr lang="en-GB" dirty="0"/>
              <a:t>(</a:t>
            </a:r>
            <a:r>
              <a:rPr lang="en-GB" dirty="0" err="1"/>
              <a:t>app.exec</a:t>
            </a:r>
            <a:r>
              <a:rPr lang="en-GB" dirty="0"/>
              <a:t>_())</a:t>
            </a:r>
            <a:endParaRPr lang="en-IN" dirty="0"/>
          </a:p>
        </p:txBody>
      </p:sp>
    </p:spTree>
    <p:extLst>
      <p:ext uri="{BB962C8B-B14F-4D97-AF65-F5344CB8AC3E}">
        <p14:creationId xmlns:p14="http://schemas.microsoft.com/office/powerpoint/2010/main" val="3215061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179" y="1524853"/>
            <a:ext cx="4149346" cy="2296521"/>
          </a:xfrm>
          <a:prstGeom prst="rect">
            <a:avLst/>
          </a:prstGeom>
        </p:spPr>
      </p:pic>
      <p:sp>
        <p:nvSpPr>
          <p:cNvPr id="3" name="TextBox 2"/>
          <p:cNvSpPr txBox="1"/>
          <p:nvPr/>
        </p:nvSpPr>
        <p:spPr>
          <a:xfrm>
            <a:off x="4499212" y="368490"/>
            <a:ext cx="3070746" cy="830997"/>
          </a:xfrm>
          <a:prstGeom prst="rect">
            <a:avLst/>
          </a:prstGeom>
          <a:noFill/>
        </p:spPr>
        <p:txBody>
          <a:bodyPr wrap="square" rtlCol="0">
            <a:spAutoFit/>
          </a:bodyPr>
          <a:lstStyle/>
          <a:p>
            <a:r>
              <a:rPr lang="en-US" sz="4800" b="1" u="sng" dirty="0"/>
              <a:t>OUTPUT</a:t>
            </a:r>
            <a:endParaRPr lang="en-IN" sz="4800" b="1" u="sn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245" y="1524853"/>
            <a:ext cx="4053385" cy="2296521"/>
          </a:xfrm>
          <a:prstGeom prst="rect">
            <a:avLst/>
          </a:prstGeom>
        </p:spPr>
      </p:pic>
    </p:spTree>
    <p:extLst>
      <p:ext uri="{BB962C8B-B14F-4D97-AF65-F5344CB8AC3E}">
        <p14:creationId xmlns:p14="http://schemas.microsoft.com/office/powerpoint/2010/main" val="3329032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5211" y="327547"/>
            <a:ext cx="6114198" cy="1015663"/>
          </a:xfrm>
          <a:prstGeom prst="rect">
            <a:avLst/>
          </a:prstGeom>
          <a:noFill/>
        </p:spPr>
        <p:txBody>
          <a:bodyPr wrap="square" rtlCol="0">
            <a:spAutoFit/>
          </a:bodyPr>
          <a:lstStyle/>
          <a:p>
            <a:r>
              <a:rPr lang="en-US" sz="6000" b="1" u="sng" dirty="0"/>
              <a:t>TEAM MEMBERS</a:t>
            </a:r>
            <a:endParaRPr lang="en-IN" sz="6000" b="1" u="sng" dirty="0"/>
          </a:p>
        </p:txBody>
      </p:sp>
      <p:sp>
        <p:nvSpPr>
          <p:cNvPr id="4" name="TextBox 3"/>
          <p:cNvSpPr txBox="1"/>
          <p:nvPr/>
        </p:nvSpPr>
        <p:spPr>
          <a:xfrm>
            <a:off x="1173707" y="2292824"/>
            <a:ext cx="6470041" cy="2800767"/>
          </a:xfrm>
          <a:prstGeom prst="rect">
            <a:avLst/>
          </a:prstGeom>
          <a:noFill/>
        </p:spPr>
        <p:txBody>
          <a:bodyPr wrap="none" rtlCol="0">
            <a:spAutoFit/>
          </a:bodyPr>
          <a:lstStyle/>
          <a:p>
            <a:pPr marL="285750" indent="-285750">
              <a:buFont typeface="Arial" panose="020B0604020202020204" pitchFamily="34" charset="0"/>
              <a:buChar char="•"/>
            </a:pPr>
            <a:r>
              <a:rPr lang="en-US" sz="4400" b="1" dirty="0">
                <a:solidFill>
                  <a:schemeClr val="accent1"/>
                </a:solidFill>
              </a:rPr>
              <a:t>HARIKRISHNAN M</a:t>
            </a:r>
          </a:p>
          <a:p>
            <a:pPr marL="285750" indent="-285750">
              <a:buFont typeface="Arial" panose="020B0604020202020204" pitchFamily="34" charset="0"/>
              <a:buChar char="•"/>
            </a:pPr>
            <a:r>
              <a:rPr lang="en-US" sz="4400" b="1" dirty="0">
                <a:solidFill>
                  <a:schemeClr val="accent1"/>
                </a:solidFill>
              </a:rPr>
              <a:t>HARISHANKAR A</a:t>
            </a:r>
            <a:endParaRPr lang="en-IN" sz="4400" b="1" dirty="0">
              <a:solidFill>
                <a:schemeClr val="accent1"/>
              </a:solidFill>
            </a:endParaRPr>
          </a:p>
          <a:p>
            <a:pPr marL="285750" indent="-285750">
              <a:buFont typeface="Arial" panose="020B0604020202020204" pitchFamily="34" charset="0"/>
              <a:buChar char="•"/>
            </a:pPr>
            <a:r>
              <a:rPr lang="en-US" sz="4400" b="1" dirty="0">
                <a:solidFill>
                  <a:schemeClr val="accent1"/>
                </a:solidFill>
              </a:rPr>
              <a:t>HONEY MARIAM BABU</a:t>
            </a:r>
          </a:p>
          <a:p>
            <a:pPr marL="285750" indent="-285750">
              <a:buFont typeface="Arial" panose="020B0604020202020204" pitchFamily="34" charset="0"/>
              <a:buChar char="•"/>
            </a:pPr>
            <a:r>
              <a:rPr lang="en-US" sz="4400" b="1" dirty="0">
                <a:solidFill>
                  <a:schemeClr val="accent1"/>
                </a:solidFill>
              </a:rPr>
              <a:t>IBNUL FARDEEN</a:t>
            </a:r>
          </a:p>
        </p:txBody>
      </p:sp>
    </p:spTree>
    <p:extLst>
      <p:ext uri="{BB962C8B-B14F-4D97-AF65-F5344CB8AC3E}">
        <p14:creationId xmlns:p14="http://schemas.microsoft.com/office/powerpoint/2010/main" val="13201430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2064" y="1542198"/>
            <a:ext cx="6086902" cy="3046988"/>
          </a:xfrm>
          <a:prstGeom prst="rect">
            <a:avLst/>
          </a:prstGeom>
          <a:noFill/>
        </p:spPr>
        <p:txBody>
          <a:bodyPr wrap="square" rtlCol="0">
            <a:spAutoFit/>
          </a:bodyPr>
          <a:lstStyle/>
          <a:p>
            <a:r>
              <a:rPr lang="en-US" sz="9600" dirty="0">
                <a:solidFill>
                  <a:srgbClr val="FF0000"/>
                </a:solidFill>
              </a:rPr>
              <a:t>THANK </a:t>
            </a:r>
          </a:p>
          <a:p>
            <a:r>
              <a:rPr lang="en-US" sz="9600" dirty="0">
                <a:solidFill>
                  <a:srgbClr val="FF0000"/>
                </a:solidFill>
              </a:rPr>
              <a:t>        YOU</a:t>
            </a:r>
            <a:endParaRPr lang="en-IN" sz="9600" dirty="0">
              <a:solidFill>
                <a:srgbClr val="FF0000"/>
              </a:solidFill>
            </a:endParaRPr>
          </a:p>
        </p:txBody>
      </p:sp>
    </p:spTree>
    <p:extLst>
      <p:ext uri="{BB962C8B-B14F-4D97-AF65-F5344CB8AC3E}">
        <p14:creationId xmlns:p14="http://schemas.microsoft.com/office/powerpoint/2010/main" val="4173784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159</TotalTime>
  <Words>389</Words>
  <Application>Microsoft Office PowerPoint</Application>
  <PresentationFormat>Widescreen</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ibnul fardeen</cp:lastModifiedBy>
  <cp:revision>14</cp:revision>
  <dcterms:created xsi:type="dcterms:W3CDTF">2020-03-29T15:43:59Z</dcterms:created>
  <dcterms:modified xsi:type="dcterms:W3CDTF">2020-03-30T06:42:49Z</dcterms:modified>
</cp:coreProperties>
</file>