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56" r:id="rId3"/>
    <p:sldId id="259" r:id="rId4"/>
    <p:sldId id="260" r:id="rId5"/>
    <p:sldId id="261" r:id="rId6"/>
    <p:sldId id="262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83E8C8-056E-4784-BF7A-DC4CC63281FA}">
          <p14:sldIdLst>
            <p14:sldId id="263"/>
            <p14:sldId id="256"/>
          </p14:sldIdLst>
        </p14:section>
        <p14:section name="Untitled Section" id="{8BA2EAF5-831C-4C36-AF82-DEB06FD0D883}">
          <p14:sldIdLst>
            <p14:sldId id="259"/>
            <p14:sldId id="260"/>
            <p14:sldId id="261"/>
            <p14:sldId id="262"/>
            <p14:sldId id="264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5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3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47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60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3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10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5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5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6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6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0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16984-FA8E-429F-8BAE-0BD2DED2B748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58837E-DA75-4846-B237-03D0A8A1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4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222" y="2183642"/>
            <a:ext cx="8161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MINI PROJECT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80672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0680" y="354842"/>
            <a:ext cx="3966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QUESTION</a:t>
            </a:r>
            <a:endParaRPr lang="en-IN" sz="6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41945" y="1869744"/>
            <a:ext cx="10540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DISPLAY COMMAND LOCATION GIVEN THE COMMAND NAME AS INPUT (HINT: TAKE INPUT AND DISPLAY USING WHEREIS COMMAND)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3473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IN" dirty="0" smtClean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23853" y="1365327"/>
            <a:ext cx="460439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REQUIREMENTS</a:t>
            </a:r>
          </a:p>
          <a:p>
            <a:r>
              <a:rPr lang="en-US" sz="4000" b="1" dirty="0" smtClean="0"/>
              <a:t>1.Language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smtClean="0"/>
              <a:t>python</a:t>
            </a:r>
          </a:p>
          <a:p>
            <a:r>
              <a:rPr lang="en-US" sz="4000" b="1" dirty="0"/>
              <a:t>2</a:t>
            </a:r>
            <a:r>
              <a:rPr lang="en-US" sz="4000" b="1" dirty="0" smtClean="0"/>
              <a:t>.LIBARIES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smtClean="0"/>
              <a:t>PyQt5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 smtClean="0"/>
              <a:t>Subprocess</a:t>
            </a:r>
            <a:endParaRPr lang="en-US" sz="4000" b="1" dirty="0"/>
          </a:p>
          <a:p>
            <a:r>
              <a:rPr lang="en-US" sz="3600" b="1" dirty="0" smtClean="0"/>
              <a:t>3</a:t>
            </a:r>
            <a:r>
              <a:rPr lang="en-US" sz="4000" b="1" dirty="0" smtClean="0"/>
              <a:t>.IDE used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 smtClean="0"/>
              <a:t>VSCode</a:t>
            </a:r>
            <a:endParaRPr lang="en-US" sz="4000" b="1" dirty="0" smtClean="0"/>
          </a:p>
          <a:p>
            <a:r>
              <a:rPr lang="en-US" sz="2800" b="1" dirty="0" smtClean="0"/>
              <a:t>  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086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4902" y="313898"/>
            <a:ext cx="953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28401" y="138546"/>
            <a:ext cx="8574622" cy="720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PyQt5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00399" y="858582"/>
            <a:ext cx="8302623" cy="586087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dirty="0" err="1" smtClean="0"/>
              <a:t>PyQt</a:t>
            </a:r>
            <a:r>
              <a:rPr lang="en-US" sz="2800" dirty="0" smtClean="0"/>
              <a:t> </a:t>
            </a:r>
            <a:r>
              <a:rPr lang="en-US" sz="2800" dirty="0"/>
              <a:t>developed by Riverbank Computing Limited.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 PyQt5 </a:t>
            </a:r>
            <a:r>
              <a:rPr lang="en-US" sz="2800" dirty="0"/>
              <a:t>contains over 620 classes that cover graphical user </a:t>
            </a:r>
            <a:r>
              <a:rPr lang="en-US" sz="2800" dirty="0" smtClean="0"/>
              <a:t>     interfaces</a:t>
            </a:r>
            <a:r>
              <a:rPr lang="en-US" sz="2800" dirty="0"/>
              <a:t>, XML handling, Web browsing and other technologies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/>
              <a:t>is set of cross-platform C++ libraries that implement high-level APIs for accessing many aspects of modern desktop and mobile systems.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Enables Python to be used as an alternative application development language to C++ on all supported platforms.</a:t>
            </a:r>
            <a:endParaRPr lang="en-IN" sz="2800" dirty="0"/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618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7535" y="286602"/>
            <a:ext cx="2497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CODE</a:t>
            </a:r>
            <a:endParaRPr lang="en-IN" sz="6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903258" y="1302265"/>
            <a:ext cx="610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 PyQt5.QtCore    import * </a:t>
            </a:r>
          </a:p>
          <a:p>
            <a:r>
              <a:rPr lang="en-IN" dirty="0"/>
              <a:t>from PyQt5.QtWidgets import *</a:t>
            </a:r>
          </a:p>
          <a:p>
            <a:r>
              <a:rPr lang="en-IN" dirty="0"/>
              <a:t>import </a:t>
            </a:r>
            <a:r>
              <a:rPr lang="en-IN" dirty="0" err="1"/>
              <a:t>os</a:t>
            </a:r>
            <a:endParaRPr lang="en-IN" dirty="0"/>
          </a:p>
          <a:p>
            <a:r>
              <a:rPr lang="en-IN" dirty="0"/>
              <a:t>import </a:t>
            </a:r>
            <a:r>
              <a:rPr lang="en-IN" dirty="0" err="1"/>
              <a:t>subprocess</a:t>
            </a:r>
            <a:endParaRPr lang="en-IN" dirty="0"/>
          </a:p>
          <a:p>
            <a:r>
              <a:rPr lang="en-IN" dirty="0"/>
              <a:t>class Page(</a:t>
            </a:r>
            <a:r>
              <a:rPr lang="en-IN" dirty="0" err="1"/>
              <a:t>QDialog</a:t>
            </a:r>
            <a:r>
              <a:rPr lang="en-IN" dirty="0"/>
              <a:t>): </a:t>
            </a:r>
          </a:p>
          <a:p>
            <a:r>
              <a:rPr lang="en-IN" dirty="0"/>
              <a:t>    </a:t>
            </a:r>
            <a:r>
              <a:rPr lang="en-IN" dirty="0" err="1"/>
              <a:t>def</a:t>
            </a:r>
            <a:r>
              <a:rPr lang="en-IN" dirty="0"/>
              <a:t> __</a:t>
            </a:r>
            <a:r>
              <a:rPr lang="en-IN" dirty="0" err="1"/>
              <a:t>init</a:t>
            </a:r>
            <a:r>
              <a:rPr lang="en-IN" dirty="0"/>
              <a:t>__(self, parent=None):             </a:t>
            </a:r>
          </a:p>
          <a:p>
            <a:r>
              <a:rPr lang="en-IN" dirty="0"/>
              <a:t>        super(Page, self).__</a:t>
            </a:r>
            <a:r>
              <a:rPr lang="en-IN" dirty="0" err="1"/>
              <a:t>init</a:t>
            </a:r>
            <a:r>
              <a:rPr lang="en-IN" dirty="0"/>
              <a:t>__(parent)      </a:t>
            </a:r>
            <a:r>
              <a:rPr lang="en-IN"/>
              <a:t> 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 err="1"/>
              <a:t>self.my_label</a:t>
            </a:r>
            <a:r>
              <a:rPr lang="en-IN" dirty="0"/>
              <a:t> = </a:t>
            </a:r>
            <a:r>
              <a:rPr lang="en-IN" dirty="0" err="1"/>
              <a:t>QLineEdit</a:t>
            </a:r>
            <a:r>
              <a:rPr lang="en-IN" dirty="0"/>
              <a:t>("ls")</a:t>
            </a:r>
          </a:p>
          <a:p>
            <a:r>
              <a:rPr lang="en-IN" dirty="0"/>
              <a:t>        button = </a:t>
            </a:r>
            <a:r>
              <a:rPr lang="en-IN" dirty="0" err="1"/>
              <a:t>QPushButton</a:t>
            </a:r>
            <a:r>
              <a:rPr lang="en-IN" dirty="0"/>
              <a:t>("OUTPUT")</a:t>
            </a:r>
          </a:p>
          <a:p>
            <a:r>
              <a:rPr lang="en-IN" dirty="0"/>
              <a:t>        </a:t>
            </a:r>
            <a:r>
              <a:rPr lang="en-IN" dirty="0" err="1"/>
              <a:t>self.outputLabel</a:t>
            </a:r>
            <a:r>
              <a:rPr lang="en-IN" dirty="0"/>
              <a:t> = </a:t>
            </a:r>
            <a:r>
              <a:rPr lang="en-IN" dirty="0" err="1"/>
              <a:t>QLabel</a:t>
            </a:r>
            <a:r>
              <a:rPr lang="en-IN" dirty="0"/>
              <a:t>()</a:t>
            </a:r>
          </a:p>
          <a:p>
            <a:r>
              <a:rPr lang="en-IN" dirty="0"/>
              <a:t>        </a:t>
            </a:r>
          </a:p>
          <a:p>
            <a:r>
              <a:rPr lang="en-IN" dirty="0"/>
              <a:t>        </a:t>
            </a:r>
            <a:r>
              <a:rPr lang="en-IN" dirty="0" err="1"/>
              <a:t>self.layout</a:t>
            </a:r>
            <a:r>
              <a:rPr lang="en-IN" dirty="0"/>
              <a:t>   = </a:t>
            </a:r>
            <a:r>
              <a:rPr lang="en-IN" dirty="0" err="1"/>
              <a:t>QVBoxLayout</a:t>
            </a:r>
            <a:r>
              <a:rPr lang="en-IN" dirty="0"/>
              <a:t>()</a:t>
            </a:r>
          </a:p>
          <a:p>
            <a:r>
              <a:rPr lang="en-IN" dirty="0"/>
              <a:t>        </a:t>
            </a:r>
          </a:p>
          <a:p>
            <a:r>
              <a:rPr lang="en-IN" dirty="0"/>
              <a:t>        </a:t>
            </a:r>
            <a:r>
              <a:rPr lang="en-IN" dirty="0" err="1"/>
              <a:t>self.layout.addWidget</a:t>
            </a:r>
            <a:r>
              <a:rPr lang="en-IN" dirty="0"/>
              <a:t>(</a:t>
            </a:r>
            <a:r>
              <a:rPr lang="en-IN" dirty="0" err="1"/>
              <a:t>self.my_label</a:t>
            </a:r>
            <a:r>
              <a:rPr lang="en-IN" dirty="0"/>
              <a:t>)</a:t>
            </a:r>
          </a:p>
          <a:p>
            <a:r>
              <a:rPr lang="en-IN" dirty="0"/>
              <a:t>        </a:t>
            </a:r>
            <a:r>
              <a:rPr lang="en-IN" dirty="0" err="1"/>
              <a:t>self.layout.addWidget</a:t>
            </a:r>
            <a:r>
              <a:rPr lang="en-IN" dirty="0"/>
              <a:t>(button)</a:t>
            </a:r>
          </a:p>
          <a:p>
            <a:r>
              <a:rPr lang="en-IN" dirty="0"/>
              <a:t>        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 err="1"/>
              <a:t>self.setLayout</a:t>
            </a:r>
            <a:r>
              <a:rPr lang="en-IN" dirty="0"/>
              <a:t>(</a:t>
            </a:r>
            <a:r>
              <a:rPr lang="en-IN" dirty="0" err="1"/>
              <a:t>self.layout</a:t>
            </a:r>
            <a:r>
              <a:rPr lang="en-IN" dirty="0"/>
              <a:t>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 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8953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041" y="300250"/>
            <a:ext cx="8167685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  <a:r>
              <a:rPr lang="en-IN" dirty="0"/>
              <a:t> </a:t>
            </a:r>
            <a:r>
              <a:rPr lang="en-IN" dirty="0" err="1"/>
              <a:t>self.setLayout</a:t>
            </a:r>
            <a:r>
              <a:rPr lang="en-IN" dirty="0"/>
              <a:t>(</a:t>
            </a:r>
            <a:r>
              <a:rPr lang="en-IN" dirty="0" err="1"/>
              <a:t>self.layout</a:t>
            </a:r>
            <a:r>
              <a:rPr lang="en-IN" dirty="0"/>
              <a:t>)</a:t>
            </a:r>
          </a:p>
          <a:p>
            <a:r>
              <a:rPr lang="en-IN" dirty="0"/>
              <a:t>        </a:t>
            </a:r>
            <a:r>
              <a:rPr lang="en-IN" dirty="0" err="1"/>
              <a:t>self.setWindowTitle</a:t>
            </a:r>
            <a:r>
              <a:rPr lang="en-IN" dirty="0"/>
              <a:t>("COMMAND PATH")</a:t>
            </a:r>
          </a:p>
          <a:p>
            <a:r>
              <a:rPr lang="en-IN" dirty="0"/>
              <a:t>        </a:t>
            </a:r>
            <a:r>
              <a:rPr lang="en-IN" dirty="0" err="1"/>
              <a:t>button.clicked.connect</a:t>
            </a:r>
            <a:r>
              <a:rPr lang="en-IN" dirty="0"/>
              <a:t>(</a:t>
            </a:r>
            <a:r>
              <a:rPr lang="en-IN" dirty="0" err="1"/>
              <a:t>self.findCommand</a:t>
            </a:r>
            <a:r>
              <a:rPr lang="en-IN" dirty="0"/>
              <a:t>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def</a:t>
            </a:r>
            <a:r>
              <a:rPr lang="en-IN" dirty="0"/>
              <a:t> </a:t>
            </a:r>
            <a:r>
              <a:rPr lang="en-IN" dirty="0" err="1"/>
              <a:t>findCommand</a:t>
            </a:r>
            <a:r>
              <a:rPr lang="en-IN" dirty="0"/>
              <a:t>(self):</a:t>
            </a:r>
          </a:p>
          <a:p>
            <a:r>
              <a:rPr lang="en-IN" dirty="0"/>
              <a:t>        stream = </a:t>
            </a:r>
            <a:r>
              <a:rPr lang="en-IN" dirty="0" err="1"/>
              <a:t>os.popen</a:t>
            </a:r>
            <a:r>
              <a:rPr lang="en-IN" dirty="0"/>
              <a:t>(</a:t>
            </a:r>
            <a:r>
              <a:rPr lang="en-IN" dirty="0" err="1"/>
              <a:t>self.my_label.text</a:t>
            </a:r>
            <a:r>
              <a:rPr lang="en-IN" dirty="0"/>
              <a:t>())</a:t>
            </a:r>
          </a:p>
          <a:p>
            <a:r>
              <a:rPr lang="en-IN" dirty="0"/>
              <a:t>        p = </a:t>
            </a:r>
            <a:r>
              <a:rPr lang="en-IN" dirty="0" err="1"/>
              <a:t>subprocess.Popen</a:t>
            </a:r>
            <a:r>
              <a:rPr lang="en-IN" dirty="0"/>
              <a:t>(["</a:t>
            </a:r>
            <a:r>
              <a:rPr lang="en-IN" dirty="0" err="1"/>
              <a:t>whereis</a:t>
            </a:r>
            <a:r>
              <a:rPr lang="en-IN" dirty="0"/>
              <a:t>",</a:t>
            </a:r>
            <a:r>
              <a:rPr lang="en-IN" dirty="0" err="1"/>
              <a:t>self.my_label.text</a:t>
            </a:r>
            <a:r>
              <a:rPr lang="en-IN" dirty="0"/>
              <a:t>()], </a:t>
            </a:r>
            <a:r>
              <a:rPr lang="en-IN" dirty="0" err="1"/>
              <a:t>stdout</a:t>
            </a:r>
            <a:r>
              <a:rPr lang="en-IN" dirty="0"/>
              <a:t>=</a:t>
            </a:r>
            <a:r>
              <a:rPr lang="en-IN" dirty="0" err="1"/>
              <a:t>subprocess.PIPE</a:t>
            </a:r>
            <a:r>
              <a:rPr lang="en-IN" dirty="0"/>
              <a:t>) </a:t>
            </a:r>
          </a:p>
          <a:p>
            <a:r>
              <a:rPr lang="en-IN" dirty="0"/>
              <a:t>        </a:t>
            </a:r>
            <a:r>
              <a:rPr lang="en-IN" dirty="0" err="1"/>
              <a:t>directory_content</a:t>
            </a:r>
            <a:r>
              <a:rPr lang="en-IN" dirty="0"/>
              <a:t> = </a:t>
            </a:r>
            <a:r>
              <a:rPr lang="en-IN" dirty="0" err="1"/>
              <a:t>p.stdout.readlines</a:t>
            </a:r>
            <a:r>
              <a:rPr lang="en-IN" dirty="0"/>
              <a:t>()[0]</a:t>
            </a:r>
          </a:p>
          <a:p>
            <a:r>
              <a:rPr lang="en-IN" dirty="0"/>
              <a:t>        length = 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directory_content</a:t>
            </a:r>
            <a:r>
              <a:rPr lang="en-IN" dirty="0"/>
              <a:t>)</a:t>
            </a:r>
          </a:p>
          <a:p>
            <a:r>
              <a:rPr lang="en-IN" dirty="0"/>
              <a:t>        </a:t>
            </a:r>
            <a:r>
              <a:rPr lang="en-IN" dirty="0" err="1"/>
              <a:t>outputText</a:t>
            </a:r>
            <a:r>
              <a:rPr lang="en-IN" dirty="0"/>
              <a:t> = </a:t>
            </a:r>
            <a:r>
              <a:rPr lang="en-IN" dirty="0" err="1"/>
              <a:t>str</a:t>
            </a:r>
            <a:r>
              <a:rPr lang="en-IN" dirty="0"/>
              <a:t>(</a:t>
            </a:r>
            <a:r>
              <a:rPr lang="en-IN" dirty="0" err="1"/>
              <a:t>directory_content</a:t>
            </a:r>
            <a:r>
              <a:rPr lang="en-IN" dirty="0"/>
              <a:t>[0:length-1])</a:t>
            </a:r>
          </a:p>
          <a:p>
            <a:r>
              <a:rPr lang="en-IN" dirty="0"/>
              <a:t>        </a:t>
            </a:r>
            <a:r>
              <a:rPr lang="en-IN" dirty="0" err="1"/>
              <a:t>self.outputLabel.setText</a:t>
            </a:r>
            <a:r>
              <a:rPr lang="en-IN" dirty="0"/>
              <a:t>(</a:t>
            </a:r>
            <a:r>
              <a:rPr lang="en-IN" dirty="0" err="1"/>
              <a:t>outputText</a:t>
            </a:r>
            <a:r>
              <a:rPr lang="en-IN" dirty="0"/>
              <a:t>  )</a:t>
            </a:r>
          </a:p>
          <a:p>
            <a:r>
              <a:rPr lang="en-IN" dirty="0"/>
              <a:t>        </a:t>
            </a:r>
            <a:r>
              <a:rPr lang="en-IN" dirty="0" err="1"/>
              <a:t>self.layout.addWidget</a:t>
            </a:r>
            <a:r>
              <a:rPr lang="en-IN" dirty="0"/>
              <a:t>(</a:t>
            </a:r>
            <a:r>
              <a:rPr lang="en-IN" dirty="0" err="1"/>
              <a:t>self.outputLabel</a:t>
            </a:r>
            <a:r>
              <a:rPr lang="en-IN" dirty="0"/>
              <a:t>)</a:t>
            </a:r>
          </a:p>
          <a:p>
            <a:r>
              <a:rPr lang="en-IN" dirty="0"/>
              <a:t>        </a:t>
            </a:r>
          </a:p>
          <a:p>
            <a:r>
              <a:rPr lang="en-IN" dirty="0"/>
              <a:t>if __name__ == '__main__':                       </a:t>
            </a:r>
          </a:p>
          <a:p>
            <a:r>
              <a:rPr lang="en-IN" dirty="0"/>
              <a:t>    import sys</a:t>
            </a:r>
          </a:p>
          <a:p>
            <a:r>
              <a:rPr lang="en-IN" dirty="0"/>
              <a:t>    app = </a:t>
            </a:r>
            <a:r>
              <a:rPr lang="en-IN" dirty="0" err="1"/>
              <a:t>QApplication</a:t>
            </a:r>
            <a:r>
              <a:rPr lang="en-IN" dirty="0"/>
              <a:t>(</a:t>
            </a:r>
            <a:r>
              <a:rPr lang="en-IN" dirty="0" err="1"/>
              <a:t>sys.argv</a:t>
            </a:r>
            <a:r>
              <a:rPr lang="en-IN" dirty="0"/>
              <a:t>)</a:t>
            </a:r>
          </a:p>
          <a:p>
            <a:r>
              <a:rPr lang="en-IN" dirty="0"/>
              <a:t>    window = Page()</a:t>
            </a:r>
          </a:p>
          <a:p>
            <a:r>
              <a:rPr lang="en-IN" dirty="0"/>
              <a:t>    </a:t>
            </a:r>
            <a:r>
              <a:rPr lang="en-IN" dirty="0" err="1"/>
              <a:t>window.show</a:t>
            </a:r>
            <a:r>
              <a:rPr lang="en-IN" dirty="0"/>
              <a:t>()</a:t>
            </a:r>
          </a:p>
          <a:p>
            <a:r>
              <a:rPr lang="en-IN" dirty="0"/>
              <a:t>    </a:t>
            </a:r>
            <a:r>
              <a:rPr lang="en-IN" dirty="0" err="1"/>
              <a:t>sys.exit</a:t>
            </a:r>
            <a:r>
              <a:rPr lang="en-IN" dirty="0"/>
              <a:t>(</a:t>
            </a:r>
            <a:r>
              <a:rPr lang="en-IN" dirty="0" err="1"/>
              <a:t>app.exec</a:t>
            </a:r>
            <a:r>
              <a:rPr lang="en-IN" dirty="0"/>
              <a:t>_())   </a:t>
            </a:r>
          </a:p>
          <a:p>
            <a:r>
              <a:rPr lang="en-GB" sz="1400" dirty="0"/>
              <a:t> </a:t>
            </a:r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0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79" y="1524853"/>
            <a:ext cx="4149346" cy="2296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9212" y="368490"/>
            <a:ext cx="307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OUTPUT</a:t>
            </a:r>
            <a:endParaRPr lang="en-IN" sz="4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5" y="1524853"/>
            <a:ext cx="4053385" cy="22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5211" y="327547"/>
            <a:ext cx="6114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TEAM MEMBERS</a:t>
            </a:r>
            <a:endParaRPr lang="en-IN" sz="6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292824"/>
            <a:ext cx="647004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1"/>
                </a:solidFill>
              </a:rPr>
              <a:t>HARIKRISHNAN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1"/>
                </a:solidFill>
              </a:rPr>
              <a:t>HARISHANKAR A</a:t>
            </a:r>
            <a:endParaRPr lang="en-IN" sz="44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1"/>
                </a:solidFill>
              </a:rPr>
              <a:t>HONEY MARIAM BABU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1"/>
                </a:solidFill>
              </a:rPr>
              <a:t>IBNUL FARDEEN</a:t>
            </a:r>
          </a:p>
        </p:txBody>
      </p:sp>
    </p:spTree>
    <p:extLst>
      <p:ext uri="{BB962C8B-B14F-4D97-AF65-F5344CB8AC3E}">
        <p14:creationId xmlns:p14="http://schemas.microsoft.com/office/powerpoint/2010/main" val="13201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2064" y="1542198"/>
            <a:ext cx="6086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THANK </a:t>
            </a:r>
          </a:p>
          <a:p>
            <a:r>
              <a:rPr lang="en-US" sz="9600" dirty="0">
                <a:solidFill>
                  <a:srgbClr val="FF0000"/>
                </a:solidFill>
              </a:rPr>
              <a:t>        YOU</a:t>
            </a:r>
            <a:endParaRPr lang="en-IN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8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209</TotalTime>
  <Words>127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PowerPoint Presentation</vt:lpstr>
      <vt:lpstr>PowerPoint Presentation</vt:lpstr>
      <vt:lpstr>       </vt:lpstr>
      <vt:lpstr>PyQt5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21</cp:revision>
  <dcterms:created xsi:type="dcterms:W3CDTF">2020-03-29T15:43:59Z</dcterms:created>
  <dcterms:modified xsi:type="dcterms:W3CDTF">2020-03-30T11:20:24Z</dcterms:modified>
</cp:coreProperties>
</file>