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E3B62C-C290-4AE7-BA20-F9DCC142F5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02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ey Patel" userId="d120f0e33a8399a0" providerId="LiveId" clId="{8A43CF2F-F268-4C77-A954-97ACE117AC12}"/>
    <pc:docChg chg="undo custSel addSld delSld modSld modSection">
      <pc:chgData name="Honey Patel" userId="d120f0e33a8399a0" providerId="LiveId" clId="{8A43CF2F-F268-4C77-A954-97ACE117AC12}" dt="2025-10-14T17:19:17.796" v="977" actId="20577"/>
      <pc:docMkLst>
        <pc:docMk/>
      </pc:docMkLst>
      <pc:sldChg chg="modSp mod">
        <pc:chgData name="Honey Patel" userId="d120f0e33a8399a0" providerId="LiveId" clId="{8A43CF2F-F268-4C77-A954-97ACE117AC12}" dt="2025-10-14T17:19:17.796" v="977" actId="20577"/>
        <pc:sldMkLst>
          <pc:docMk/>
          <pc:sldMk cId="270437528" sldId="256"/>
        </pc:sldMkLst>
        <pc:spChg chg="mod">
          <ac:chgData name="Honey Patel" userId="d120f0e33a8399a0" providerId="LiveId" clId="{8A43CF2F-F268-4C77-A954-97ACE117AC12}" dt="2025-10-14T07:16:11.392" v="445" actId="20577"/>
          <ac:spMkLst>
            <pc:docMk/>
            <pc:sldMk cId="270437528" sldId="256"/>
            <ac:spMk id="2" creationId="{37DF3AEC-F297-EE47-4451-08C72961C21D}"/>
          </ac:spMkLst>
        </pc:spChg>
        <pc:spChg chg="mod">
          <ac:chgData name="Honey Patel" userId="d120f0e33a8399a0" providerId="LiveId" clId="{8A43CF2F-F268-4C77-A954-97ACE117AC12}" dt="2025-10-14T17:19:17.796" v="977" actId="20577"/>
          <ac:spMkLst>
            <pc:docMk/>
            <pc:sldMk cId="270437528" sldId="256"/>
            <ac:spMk id="10" creationId="{1A30DB3D-E7A3-2D45-DFB0-1A66879CB8EB}"/>
          </ac:spMkLst>
        </pc:spChg>
      </pc:sldChg>
      <pc:sldChg chg="addSp delSp modSp mod">
        <pc:chgData name="Honey Patel" userId="d120f0e33a8399a0" providerId="LiveId" clId="{8A43CF2F-F268-4C77-A954-97ACE117AC12}" dt="2025-10-14T04:15:46.407" v="434" actId="20577"/>
        <pc:sldMkLst>
          <pc:docMk/>
          <pc:sldMk cId="93599561" sldId="264"/>
        </pc:sldMkLst>
        <pc:spChg chg="add mod">
          <ac:chgData name="Honey Patel" userId="d120f0e33a8399a0" providerId="LiveId" clId="{8A43CF2F-F268-4C77-A954-97ACE117AC12}" dt="2025-10-14T04:02:57.763" v="14" actId="1076"/>
          <ac:spMkLst>
            <pc:docMk/>
            <pc:sldMk cId="93599561" sldId="264"/>
            <ac:spMk id="3" creationId="{71F2DDC1-F5AD-2BC7-9E41-7A876085F188}"/>
          </ac:spMkLst>
        </pc:spChg>
        <pc:spChg chg="mod">
          <ac:chgData name="Honey Patel" userId="d120f0e33a8399a0" providerId="LiveId" clId="{8A43CF2F-F268-4C77-A954-97ACE117AC12}" dt="2025-10-14T04:15:46.407" v="434" actId="20577"/>
          <ac:spMkLst>
            <pc:docMk/>
            <pc:sldMk cId="93599561" sldId="264"/>
            <ac:spMk id="4" creationId="{F4272996-C992-91BC-C56D-EF49D7305242}"/>
          </ac:spMkLst>
        </pc:spChg>
        <pc:picChg chg="add mod modCrop">
          <ac:chgData name="Honey Patel" userId="d120f0e33a8399a0" providerId="LiveId" clId="{8A43CF2F-F268-4C77-A954-97ACE117AC12}" dt="2025-10-14T04:13:17.819" v="308" actId="18131"/>
          <ac:picMkLst>
            <pc:docMk/>
            <pc:sldMk cId="93599561" sldId="264"/>
            <ac:picMk id="7" creationId="{49AFCAD6-2782-C340-4638-4FE95AAE88E2}"/>
          </ac:picMkLst>
        </pc:picChg>
        <pc:picChg chg="del">
          <ac:chgData name="Honey Patel" userId="d120f0e33a8399a0" providerId="LiveId" clId="{8A43CF2F-F268-4C77-A954-97ACE117AC12}" dt="2025-10-14T04:11:40.407" v="138" actId="21"/>
          <ac:picMkLst>
            <pc:docMk/>
            <pc:sldMk cId="93599561" sldId="264"/>
            <ac:picMk id="8" creationId="{31E000EF-D826-E574-0665-E81B41DE17F2}"/>
          </ac:picMkLst>
        </pc:picChg>
      </pc:sldChg>
      <pc:sldChg chg="addSp delSp modSp new mod">
        <pc:chgData name="Honey Patel" userId="d120f0e33a8399a0" providerId="LiveId" clId="{8A43CF2F-F268-4C77-A954-97ACE117AC12}" dt="2025-10-14T17:09:01.325" v="702" actId="1076"/>
        <pc:sldMkLst>
          <pc:docMk/>
          <pc:sldMk cId="3535439918" sldId="265"/>
        </pc:sldMkLst>
        <pc:spChg chg="add mod">
          <ac:chgData name="Honey Patel" userId="d120f0e33a8399a0" providerId="LiveId" clId="{8A43CF2F-F268-4C77-A954-97ACE117AC12}" dt="2025-10-14T17:00:27.388" v="502" actId="1076"/>
          <ac:spMkLst>
            <pc:docMk/>
            <pc:sldMk cId="3535439918" sldId="265"/>
            <ac:spMk id="3" creationId="{6886B346-11A4-257D-00E7-3A3F331522D2}"/>
          </ac:spMkLst>
        </pc:spChg>
        <pc:spChg chg="del">
          <ac:chgData name="Honey Patel" userId="d120f0e33a8399a0" providerId="LiveId" clId="{8A43CF2F-F268-4C77-A954-97ACE117AC12}" dt="2025-10-14T04:16:24.731" v="436" actId="931"/>
          <ac:spMkLst>
            <pc:docMk/>
            <pc:sldMk cId="3535439918" sldId="265"/>
            <ac:spMk id="3" creationId="{80A67111-8464-1F3D-B7AD-F8310D5A532A}"/>
          </ac:spMkLst>
        </pc:spChg>
        <pc:spChg chg="mod">
          <ac:chgData name="Honey Patel" userId="d120f0e33a8399a0" providerId="LiveId" clId="{8A43CF2F-F268-4C77-A954-97ACE117AC12}" dt="2025-10-14T17:02:58.441" v="679" actId="20577"/>
          <ac:spMkLst>
            <pc:docMk/>
            <pc:sldMk cId="3535439918" sldId="265"/>
            <ac:spMk id="4" creationId="{1A3C312D-E010-5324-6C6B-3CF55F42609C}"/>
          </ac:spMkLst>
        </pc:spChg>
        <pc:picChg chg="add mod">
          <ac:chgData name="Honey Patel" userId="d120f0e33a8399a0" providerId="LiveId" clId="{8A43CF2F-F268-4C77-A954-97ACE117AC12}" dt="2025-10-14T04:17:55.722" v="444" actId="14100"/>
          <ac:picMkLst>
            <pc:docMk/>
            <pc:sldMk cId="3535439918" sldId="265"/>
            <ac:picMk id="6" creationId="{92388719-0CE1-298F-45F5-18E3604E47F5}"/>
          </ac:picMkLst>
        </pc:picChg>
        <pc:picChg chg="add mod">
          <ac:chgData name="Honey Patel" userId="d120f0e33a8399a0" providerId="LiveId" clId="{8A43CF2F-F268-4C77-A954-97ACE117AC12}" dt="2025-10-14T17:09:01.325" v="702" actId="1076"/>
          <ac:picMkLst>
            <pc:docMk/>
            <pc:sldMk cId="3535439918" sldId="265"/>
            <ac:picMk id="7" creationId="{4348BD33-E409-52D0-DDA1-B38CD1C8A358}"/>
          </ac:picMkLst>
        </pc:picChg>
        <pc:picChg chg="add del mod">
          <ac:chgData name="Honey Patel" userId="d120f0e33a8399a0" providerId="LiveId" clId="{8A43CF2F-F268-4C77-A954-97ACE117AC12}" dt="2025-10-14T17:03:56.558" v="692" actId="21"/>
          <ac:picMkLst>
            <pc:docMk/>
            <pc:sldMk cId="3535439918" sldId="265"/>
            <ac:picMk id="7" creationId="{EFBCE210-EA0E-BDD2-0305-6CFDBBE8ABC9}"/>
          </ac:picMkLst>
        </pc:picChg>
        <pc:picChg chg="add del mod">
          <ac:chgData name="Honey Patel" userId="d120f0e33a8399a0" providerId="LiveId" clId="{8A43CF2F-F268-4C77-A954-97ACE117AC12}" dt="2025-10-14T17:06:42.721" v="694" actId="21"/>
          <ac:picMkLst>
            <pc:docMk/>
            <pc:sldMk cId="3535439918" sldId="265"/>
            <ac:picMk id="9" creationId="{2F50291B-EF49-E092-F311-41388A82CD9A}"/>
          </ac:picMkLst>
        </pc:picChg>
        <pc:picChg chg="add del mod">
          <ac:chgData name="Honey Patel" userId="d120f0e33a8399a0" providerId="LiveId" clId="{8A43CF2F-F268-4C77-A954-97ACE117AC12}" dt="2025-10-14T17:07:04.327" v="696" actId="21"/>
          <ac:picMkLst>
            <pc:docMk/>
            <pc:sldMk cId="3535439918" sldId="265"/>
            <ac:picMk id="11" creationId="{3735FC3C-7067-4AA7-1FB1-E1D6A90FCC8F}"/>
          </ac:picMkLst>
        </pc:picChg>
      </pc:sldChg>
      <pc:sldChg chg="new del">
        <pc:chgData name="Honey Patel" userId="d120f0e33a8399a0" providerId="LiveId" clId="{8A43CF2F-F268-4C77-A954-97ACE117AC12}" dt="2025-10-14T07:18:59.162" v="447" actId="680"/>
        <pc:sldMkLst>
          <pc:docMk/>
          <pc:sldMk cId="1565611490" sldId="266"/>
        </pc:sldMkLst>
      </pc:sldChg>
      <pc:sldChg chg="addSp delSp modSp new mod">
        <pc:chgData name="Honey Patel" userId="d120f0e33a8399a0" providerId="LiveId" clId="{8A43CF2F-F268-4C77-A954-97ACE117AC12}" dt="2025-10-14T17:14:13.683" v="927" actId="1076"/>
        <pc:sldMkLst>
          <pc:docMk/>
          <pc:sldMk cId="4060825121" sldId="266"/>
        </pc:sldMkLst>
        <pc:spChg chg="del">
          <ac:chgData name="Honey Patel" userId="d120f0e33a8399a0" providerId="LiveId" clId="{8A43CF2F-F268-4C77-A954-97ACE117AC12}" dt="2025-10-14T17:09:30.450" v="704" actId="931"/>
          <ac:spMkLst>
            <pc:docMk/>
            <pc:sldMk cId="4060825121" sldId="266"/>
            <ac:spMk id="3" creationId="{7FF63A86-FC40-B790-8845-306D3A1A643D}"/>
          </ac:spMkLst>
        </pc:spChg>
        <pc:spChg chg="mod">
          <ac:chgData name="Honey Patel" userId="d120f0e33a8399a0" providerId="LiveId" clId="{8A43CF2F-F268-4C77-A954-97ACE117AC12}" dt="2025-10-14T17:13:28.446" v="922" actId="20577"/>
          <ac:spMkLst>
            <pc:docMk/>
            <pc:sldMk cId="4060825121" sldId="266"/>
            <ac:spMk id="4" creationId="{C8728297-B8C5-B154-AD47-212D83612221}"/>
          </ac:spMkLst>
        </pc:spChg>
        <pc:spChg chg="add mod">
          <ac:chgData name="Honey Patel" userId="d120f0e33a8399a0" providerId="LiveId" clId="{8A43CF2F-F268-4C77-A954-97ACE117AC12}" dt="2025-10-14T17:10:38.575" v="720" actId="1076"/>
          <ac:spMkLst>
            <pc:docMk/>
            <pc:sldMk cId="4060825121" sldId="266"/>
            <ac:spMk id="7" creationId="{0F86221C-B23D-7205-F121-9376D4DAD305}"/>
          </ac:spMkLst>
        </pc:spChg>
        <pc:picChg chg="add mod">
          <ac:chgData name="Honey Patel" userId="d120f0e33a8399a0" providerId="LiveId" clId="{8A43CF2F-F268-4C77-A954-97ACE117AC12}" dt="2025-10-14T17:09:44.750" v="708" actId="14100"/>
          <ac:picMkLst>
            <pc:docMk/>
            <pc:sldMk cId="4060825121" sldId="266"/>
            <ac:picMk id="6" creationId="{9225F37F-5A09-AF6B-3E9D-1BA8EE24CA2E}"/>
          </ac:picMkLst>
        </pc:picChg>
        <pc:picChg chg="add mod">
          <ac:chgData name="Honey Patel" userId="d120f0e33a8399a0" providerId="LiveId" clId="{8A43CF2F-F268-4C77-A954-97ACE117AC12}" dt="2025-10-14T17:14:13.683" v="927" actId="1076"/>
          <ac:picMkLst>
            <pc:docMk/>
            <pc:sldMk cId="4060825121" sldId="266"/>
            <ac:picMk id="9" creationId="{8052556E-1F89-285F-5F9C-76B3AEC75F63}"/>
          </ac:picMkLst>
        </pc:picChg>
      </pc:sldChg>
      <pc:sldChg chg="addSp delSp modSp new mod modClrScheme chgLayout">
        <pc:chgData name="Honey Patel" userId="d120f0e33a8399a0" providerId="LiveId" clId="{8A43CF2F-F268-4C77-A954-97ACE117AC12}" dt="2025-10-14T17:16:37.924" v="953" actId="1076"/>
        <pc:sldMkLst>
          <pc:docMk/>
          <pc:sldMk cId="1867067492" sldId="267"/>
        </pc:sldMkLst>
        <pc:spChg chg="del mod ord">
          <ac:chgData name="Honey Patel" userId="d120f0e33a8399a0" providerId="LiveId" clId="{8A43CF2F-F268-4C77-A954-97ACE117AC12}" dt="2025-10-14T17:14:31.589" v="929" actId="700"/>
          <ac:spMkLst>
            <pc:docMk/>
            <pc:sldMk cId="1867067492" sldId="267"/>
            <ac:spMk id="2" creationId="{F3BB1CE3-2644-6763-6271-50063CD47E6F}"/>
          </ac:spMkLst>
        </pc:spChg>
        <pc:spChg chg="del mod ord">
          <ac:chgData name="Honey Patel" userId="d120f0e33a8399a0" providerId="LiveId" clId="{8A43CF2F-F268-4C77-A954-97ACE117AC12}" dt="2025-10-14T17:14:31.589" v="929" actId="700"/>
          <ac:spMkLst>
            <pc:docMk/>
            <pc:sldMk cId="1867067492" sldId="267"/>
            <ac:spMk id="3" creationId="{F8259C02-2E75-C09A-5A7E-21AA6614612B}"/>
          </ac:spMkLst>
        </pc:spChg>
        <pc:spChg chg="del">
          <ac:chgData name="Honey Patel" userId="d120f0e33a8399a0" providerId="LiveId" clId="{8A43CF2F-F268-4C77-A954-97ACE117AC12}" dt="2025-10-14T17:14:31.589" v="929" actId="700"/>
          <ac:spMkLst>
            <pc:docMk/>
            <pc:sldMk cId="1867067492" sldId="267"/>
            <ac:spMk id="4" creationId="{64357746-C994-0071-A9F9-09E340F73390}"/>
          </ac:spMkLst>
        </pc:spChg>
        <pc:spChg chg="add mod ord">
          <ac:chgData name="Honey Patel" userId="d120f0e33a8399a0" providerId="LiveId" clId="{8A43CF2F-F268-4C77-A954-97ACE117AC12}" dt="2025-10-14T17:14:31.589" v="929" actId="700"/>
          <ac:spMkLst>
            <pc:docMk/>
            <pc:sldMk cId="1867067492" sldId="267"/>
            <ac:spMk id="5" creationId="{9917E816-03ED-ECB4-7DC9-E8A19C6488DB}"/>
          </ac:spMkLst>
        </pc:spChg>
        <pc:spChg chg="add del mod ord">
          <ac:chgData name="Honey Patel" userId="d120f0e33a8399a0" providerId="LiveId" clId="{8A43CF2F-F268-4C77-A954-97ACE117AC12}" dt="2025-10-14T17:15:11.945" v="930" actId="931"/>
          <ac:spMkLst>
            <pc:docMk/>
            <pc:sldMk cId="1867067492" sldId="267"/>
            <ac:spMk id="6" creationId="{406CA587-8F69-39A4-7FB2-3883FF5E2FCA}"/>
          </ac:spMkLst>
        </pc:spChg>
        <pc:spChg chg="add mod">
          <ac:chgData name="Honey Patel" userId="d120f0e33a8399a0" providerId="LiveId" clId="{8A43CF2F-F268-4C77-A954-97ACE117AC12}" dt="2025-10-14T17:16:15.092" v="950" actId="1076"/>
          <ac:spMkLst>
            <pc:docMk/>
            <pc:sldMk cId="1867067492" sldId="267"/>
            <ac:spMk id="9" creationId="{B05012BD-DF6E-7AD9-2BBE-4E94BEFDFC83}"/>
          </ac:spMkLst>
        </pc:spChg>
        <pc:picChg chg="add mod">
          <ac:chgData name="Honey Patel" userId="d120f0e33a8399a0" providerId="LiveId" clId="{8A43CF2F-F268-4C77-A954-97ACE117AC12}" dt="2025-10-14T17:15:38.593" v="935" actId="14100"/>
          <ac:picMkLst>
            <pc:docMk/>
            <pc:sldMk cId="1867067492" sldId="267"/>
            <ac:picMk id="8" creationId="{40448A17-A3E0-AA44-0B35-2D3C91B8C4B7}"/>
          </ac:picMkLst>
        </pc:picChg>
        <pc:picChg chg="add mod">
          <ac:chgData name="Honey Patel" userId="d120f0e33a8399a0" providerId="LiveId" clId="{8A43CF2F-F268-4C77-A954-97ACE117AC12}" dt="2025-10-14T17:16:37.924" v="953" actId="1076"/>
          <ac:picMkLst>
            <pc:docMk/>
            <pc:sldMk cId="1867067492" sldId="267"/>
            <ac:picMk id="11" creationId="{EA694964-94EA-6E73-B56B-E911B0B26DCF}"/>
          </ac:picMkLst>
        </pc:picChg>
      </pc:sldChg>
      <pc:sldChg chg="addSp modSp new mod">
        <pc:chgData name="Honey Patel" userId="d120f0e33a8399a0" providerId="LiveId" clId="{8A43CF2F-F268-4C77-A954-97ACE117AC12}" dt="2025-10-14T17:18:00.843" v="973" actId="1076"/>
        <pc:sldMkLst>
          <pc:docMk/>
          <pc:sldMk cId="1234722566" sldId="268"/>
        </pc:sldMkLst>
        <pc:spChg chg="add mod">
          <ac:chgData name="Honey Patel" userId="d120f0e33a8399a0" providerId="LiveId" clId="{8A43CF2F-F268-4C77-A954-97ACE117AC12}" dt="2025-10-14T17:18:00.843" v="973" actId="1076"/>
          <ac:spMkLst>
            <pc:docMk/>
            <pc:sldMk cId="1234722566" sldId="268"/>
            <ac:spMk id="4" creationId="{57D46A74-D4CD-0074-65C6-7B673A46503B}"/>
          </ac:spMkLst>
        </pc:spChg>
        <pc:picChg chg="add mod">
          <ac:chgData name="Honey Patel" userId="d120f0e33a8399a0" providerId="LiveId" clId="{8A43CF2F-F268-4C77-A954-97ACE117AC12}" dt="2025-10-14T17:17:27.306" v="959" actId="14100"/>
          <ac:picMkLst>
            <pc:docMk/>
            <pc:sldMk cId="1234722566" sldId="268"/>
            <ac:picMk id="3" creationId="{D4BCE5B9-8903-CED0-0227-AE103B7374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C8F8-9659-42D4-AFC9-DF6DB1823FA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55978-FE90-4B4C-BDF2-494BE9D2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55978-FE90-4B4C-BDF2-494BE9D27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E0C4-061F-F0B5-C39A-B18FB5F3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B6DD-D441-17EE-596B-8CB612699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06B9-0FE9-FC63-0FA3-D9A61624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70AF-19C9-9546-0997-3F6AD392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6823-DB5F-9960-367F-BECA9AED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A74-3574-FE2B-4613-2DB7FCC6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111B4-129D-E673-6290-A367CD7E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2A3D-8EF3-9E03-5DE2-AD3D1F6C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BC37-59C9-FA54-DCA5-08D231E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35E3-9AC1-F0DD-85EA-82F3C4B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7E5A0-F32C-2581-BF61-50FE6FFF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6B712-76F7-569C-7082-9F9E6910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F9B1-FE35-F608-07D2-8A42C85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2D08-C84B-2C0E-9D0E-E39A979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6172-3DD8-509A-3C33-71253069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7AB-A427-7A5F-A941-D922B975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6F80-D712-0DC9-62A0-8493EC34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2B8A-4F11-7151-01C0-B194E50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DDE1-AA4C-0CBE-C02C-68AD9999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DC9A-8EEA-93F5-ACC7-BFFE31E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C314-8520-D5C3-062A-8C13CC2F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D0EC-99C3-55E3-947E-8013F3E0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38CA-5C05-6368-21CC-F6655C4C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79F0-7C90-DF97-CEC5-E2D24139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1118-E1A1-F93F-1021-183C550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B57F-7DEE-7CD4-3168-90974DC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0398-41A0-6D4E-8C0B-E4B158439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54F8-8E16-8698-446C-301D4AF5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4C665-36ED-7E0F-C340-0C174593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002B-998D-1756-E60C-010F8C5F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465E-85E5-42D3-52F3-2EB8E5D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30DB-5B59-D344-9768-9C44570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BD59-B1C1-3112-A945-CE952D56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D79C-251A-E5D7-B7CC-43A7366D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7A389-F7E4-1330-2A26-4B04D498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6E25-3F02-D9A2-EAC6-B2CEEA86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29665-D960-F744-C8BC-1585589B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91792-2FD4-A79A-5DBD-C8BD7B79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D4939-1BF7-B061-7560-B6760B32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BD0-B33C-1802-BECD-F80A6552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F0588-AF9D-06EA-FBBF-97496708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8B94-2498-9287-52EF-7457DBD5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3FDCE-9549-CA32-1658-9A45F1EE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0560C-E02A-B410-2D3A-43B934D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9377-BFB4-3730-78BA-3F88A4B0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6846-030E-D61E-E624-39216C8E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529A-823C-2A5E-2572-03848374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1499-C041-007D-4B6E-0D27A1CC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C3EDB-A81D-C2C5-C3A5-86970463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2E39-C4E8-9856-0E70-1DEF39A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BB58-E903-8197-4EF4-D00F3074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04C64-5F5F-E369-8656-CDA2EA51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8A07-EFBB-ED42-0060-5479E6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7705D-7095-9A3C-B08A-54BFCD2D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EB2BB-5D14-1388-F50C-C7E6EBBB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1F896-D1A8-C676-FD5C-AED03310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B232-D753-3A46-3CC6-33C3BE6E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60B1B-40D0-D0F7-2061-D7BDA3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37C0-37E5-FE19-D4F4-A59674B7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2D58-6D44-2751-CD50-627AEA9A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FFE9-3854-71B9-8E86-13F8E1EC7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2E2E-D96A-4608-A9E5-CEB3B8FD8E1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3BAB-DDAC-5C4C-0AAD-EB29A3F41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7B63-587B-6DE3-F381-7CAD6C21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illustrations/blue-color-simply-background-118834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tmp"/><Relationship Id="rId4" Type="http://schemas.openxmlformats.org/officeDocument/2006/relationships/hyperlink" Target="https://pixabay.com/illustrations/blue-color-simply-background-118834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3AEC-F297-EE47-4451-08C72961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0B284-5056-2670-2581-3F5D214C0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3578-0BFA-4386-25D4-B2FD8758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EB5E2-C700-DEB7-46E8-3917B42D7772}"/>
              </a:ext>
            </a:extLst>
          </p:cNvPr>
          <p:cNvSpPr txBox="1"/>
          <p:nvPr/>
        </p:nvSpPr>
        <p:spPr>
          <a:xfrm>
            <a:off x="2048998" y="1048606"/>
            <a:ext cx="770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NEXT HIKES IT SOLUSTION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70CF5-E51D-73D0-10CC-D9553077D55D}"/>
              </a:ext>
            </a:extLst>
          </p:cNvPr>
          <p:cNvSpPr txBox="1"/>
          <p:nvPr/>
        </p:nvSpPr>
        <p:spPr>
          <a:xfrm>
            <a:off x="384151" y="2868452"/>
            <a:ext cx="1180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Bike Sharing Demand Analysis Project Using EXCEL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0DB3D-E7A3-2D45-DFB0-1A66879CB8EB}"/>
              </a:ext>
            </a:extLst>
          </p:cNvPr>
          <p:cNvSpPr txBox="1"/>
          <p:nvPr/>
        </p:nvSpPr>
        <p:spPr>
          <a:xfrm>
            <a:off x="753034" y="5517152"/>
            <a:ext cx="417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Presented by :  Honey Patel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B428-8F52-E6D9-409C-006259043678}"/>
              </a:ext>
            </a:extLst>
          </p:cNvPr>
          <p:cNvSpPr txBox="1"/>
          <p:nvPr/>
        </p:nvSpPr>
        <p:spPr>
          <a:xfrm>
            <a:off x="753034" y="6068891"/>
            <a:ext cx="270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Date : October 2025</a:t>
            </a:r>
          </a:p>
        </p:txBody>
      </p:sp>
    </p:spTree>
    <p:extLst>
      <p:ext uri="{BB962C8B-B14F-4D97-AF65-F5344CB8AC3E}">
        <p14:creationId xmlns:p14="http://schemas.microsoft.com/office/powerpoint/2010/main" val="2704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0F59-DE22-CBEF-0C23-B3959695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388719-0CE1-298F-45F5-18E3604E4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C312D-E010-5324-6C6B-3CF55F42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Line chart showing rentals by hour.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Peak demand occurs between 8-9 AM and 5-7 PM. Weekend shows flatter curves.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6B346-11A4-257D-00E7-3A3F331522D2}"/>
              </a:ext>
            </a:extLst>
          </p:cNvPr>
          <p:cNvSpPr txBox="1"/>
          <p:nvPr/>
        </p:nvSpPr>
        <p:spPr>
          <a:xfrm>
            <a:off x="643466" y="989012"/>
            <a:ext cx="500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Hourly demand by user type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8BD33-E409-52D0-DDA1-B38CD1C8A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32" y="1573787"/>
            <a:ext cx="6343120" cy="42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83BC-E2AE-B236-4DAB-39F94FC6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25F37F-5A09-AF6B-3E9D-1BA8EE24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8297-B8C5-B154-AD47-212D8361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Excel forecast sheet chart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AI tool predict future demand based on historical patterns.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6221C-B23D-7205-F121-9376D4DAD305}"/>
              </a:ext>
            </a:extLst>
          </p:cNvPr>
          <p:cNvSpPr txBox="1"/>
          <p:nvPr/>
        </p:nvSpPr>
        <p:spPr>
          <a:xfrm>
            <a:off x="839788" y="776000"/>
            <a:ext cx="158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Forecast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2556E-1F89-285F-5F9C-76B3AEC75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523971"/>
            <a:ext cx="7150344" cy="43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7E816-03ED-ECB4-7DC9-E8A19C64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448A17-A3E0-AA44-0B35-2D3C91B8C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012BD-DF6E-7AD9-2BBE-4E94BEFDFC83}"/>
              </a:ext>
            </a:extLst>
          </p:cNvPr>
          <p:cNvSpPr txBox="1"/>
          <p:nvPr/>
        </p:nvSpPr>
        <p:spPr>
          <a:xfrm>
            <a:off x="679938" y="896815"/>
            <a:ext cx="1995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94964-94EA-6E73-B56B-E911B0B26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1813780"/>
            <a:ext cx="1156496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CE5B9-8903-CED0-0227-AE103B73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46A74-D4CD-0074-65C6-7B673A46503B}"/>
              </a:ext>
            </a:extLst>
          </p:cNvPr>
          <p:cNvSpPr txBox="1"/>
          <p:nvPr/>
        </p:nvSpPr>
        <p:spPr>
          <a:xfrm>
            <a:off x="4573275" y="3044279"/>
            <a:ext cx="3045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347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11CB-207D-D5B3-3A60-05F67D6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ED7FE-19F6-61C3-794C-DCFE85F3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54099-5357-B9D6-E72F-41E363AAB839}"/>
              </a:ext>
            </a:extLst>
          </p:cNvPr>
          <p:cNvSpPr txBox="1"/>
          <p:nvPr/>
        </p:nvSpPr>
        <p:spPr>
          <a:xfrm>
            <a:off x="838200" y="843240"/>
            <a:ext cx="368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4033D-0E15-9525-5C49-D080FCE5F359}"/>
              </a:ext>
            </a:extLst>
          </p:cNvPr>
          <p:cNvSpPr txBox="1"/>
          <p:nvPr/>
        </p:nvSpPr>
        <p:spPr>
          <a:xfrm>
            <a:off x="820271" y="2168803"/>
            <a:ext cx="1112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Contant : understanding bike rental demands helps optimize fleet size and service availability.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project explores how time, weather, and holiday affect user behavior -  using excel analytics and automation. </a:t>
            </a:r>
          </a:p>
        </p:txBody>
      </p:sp>
    </p:spTree>
    <p:extLst>
      <p:ext uri="{BB962C8B-B14F-4D97-AF65-F5344CB8AC3E}">
        <p14:creationId xmlns:p14="http://schemas.microsoft.com/office/powerpoint/2010/main" val="376534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EA2A-A049-BEEF-1A53-0235A3E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A9044-9FE3-6B04-E587-DA514553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BFEE6-FC02-CDD5-4955-DC827A442FE6}"/>
              </a:ext>
            </a:extLst>
          </p:cNvPr>
          <p:cNvSpPr txBox="1"/>
          <p:nvPr/>
        </p:nvSpPr>
        <p:spPr>
          <a:xfrm>
            <a:off x="1122947" y="1187116"/>
            <a:ext cx="2321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48B1-8FF3-82EA-DF72-356AE95724E3}"/>
              </a:ext>
            </a:extLst>
          </p:cNvPr>
          <p:cNvSpPr txBox="1"/>
          <p:nvPr/>
        </p:nvSpPr>
        <p:spPr>
          <a:xfrm>
            <a:off x="1122947" y="296733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Dataset_1: Time and weather  data (hourly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23BEE-ADD9-F01A-22A8-BB90D4AE8C91}"/>
              </a:ext>
            </a:extLst>
          </p:cNvPr>
          <p:cNvSpPr txBox="1"/>
          <p:nvPr/>
        </p:nvSpPr>
        <p:spPr>
          <a:xfrm>
            <a:off x="1122947" y="2305143"/>
            <a:ext cx="125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ACE0-0100-D20C-CAED-FB38352F5421}"/>
              </a:ext>
            </a:extLst>
          </p:cNvPr>
          <p:cNvSpPr txBox="1"/>
          <p:nvPr/>
        </p:nvSpPr>
        <p:spPr>
          <a:xfrm>
            <a:off x="1122947" y="3629527"/>
            <a:ext cx="519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Dataset_2: Rental counts and user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18473-D66A-4930-CE45-73092299898A}"/>
              </a:ext>
            </a:extLst>
          </p:cNvPr>
          <p:cNvSpPr txBox="1"/>
          <p:nvPr/>
        </p:nvSpPr>
        <p:spPr>
          <a:xfrm>
            <a:off x="1122947" y="4176302"/>
            <a:ext cx="398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Dataset_3: Full hourly records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4F0EE-6056-9905-A6AE-EFD184071AC4}"/>
              </a:ext>
            </a:extLst>
          </p:cNvPr>
          <p:cNvSpPr txBox="1"/>
          <p:nvPr/>
        </p:nvSpPr>
        <p:spPr>
          <a:xfrm>
            <a:off x="1122947" y="4721939"/>
            <a:ext cx="637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Merged dataset 1 and 2: Humidity and rental gap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CB09E-9D06-8472-6918-8AC40E6FD3BD}"/>
              </a:ext>
            </a:extLst>
          </p:cNvPr>
          <p:cNvSpPr txBox="1"/>
          <p:nvPr/>
        </p:nvSpPr>
        <p:spPr>
          <a:xfrm>
            <a:off x="1122947" y="5384131"/>
            <a:ext cx="861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Merged dataset and dataset 3: Temperature category and humidity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0B83A-CCBA-0221-D4F5-4EB02C0873C8}"/>
              </a:ext>
            </a:extLst>
          </p:cNvPr>
          <p:cNvSpPr txBox="1"/>
          <p:nvPr/>
        </p:nvSpPr>
        <p:spPr>
          <a:xfrm>
            <a:off x="1084067" y="5930906"/>
            <a:ext cx="73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All datasets were cleaned, merged and analyzed in excel . </a:t>
            </a:r>
          </a:p>
        </p:txBody>
      </p:sp>
    </p:spTree>
    <p:extLst>
      <p:ext uri="{BB962C8B-B14F-4D97-AF65-F5344CB8AC3E}">
        <p14:creationId xmlns:p14="http://schemas.microsoft.com/office/powerpoint/2010/main" val="6429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9F67-C3C3-3FCB-8EC6-E12B41B5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96411-50A5-E31E-DC59-1EC0EAF14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766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3A59F-0F24-A6CC-8548-C14D4F47C77B}"/>
              </a:ext>
            </a:extLst>
          </p:cNvPr>
          <p:cNvSpPr txBox="1"/>
          <p:nvPr/>
        </p:nvSpPr>
        <p:spPr>
          <a:xfrm>
            <a:off x="838200" y="1027906"/>
            <a:ext cx="2431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F882F-FF18-C8DC-D73C-2035B7E56564}"/>
              </a:ext>
            </a:extLst>
          </p:cNvPr>
          <p:cNvSpPr txBox="1"/>
          <p:nvPr/>
        </p:nvSpPr>
        <p:spPr>
          <a:xfrm>
            <a:off x="838200" y="2122636"/>
            <a:ext cx="125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9A83C-D1F3-E620-120F-BD4EB9023B46}"/>
              </a:ext>
            </a:extLst>
          </p:cNvPr>
          <p:cNvSpPr txBox="1"/>
          <p:nvPr/>
        </p:nvSpPr>
        <p:spPr>
          <a:xfrm>
            <a:off x="838200" y="2712567"/>
            <a:ext cx="6710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Imported and cleaned all datasets 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Merged using power query as key 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Created derived columns (e.g., </a:t>
            </a:r>
            <a:r>
              <a:rPr lang="en-US" sz="2400" dirty="0" err="1">
                <a:solidFill>
                  <a:schemeClr val="bg1"/>
                </a:solidFill>
              </a:rPr>
              <a:t>Rentalgap</a:t>
            </a:r>
            <a:r>
              <a:rPr lang="en-US" sz="2400" dirty="0">
                <a:solidFill>
                  <a:schemeClr val="bg1"/>
                </a:solidFill>
              </a:rPr>
              <a:t>, Week)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Built pivot tables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328001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A41D-3BDA-29A2-E1BE-5B98BFA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7ED70-707D-D975-C85C-67C37E89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7572" y="-1"/>
            <a:ext cx="12229571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47EFE-573F-A9B0-535A-BF38F9D7877E}"/>
              </a:ext>
            </a:extLst>
          </p:cNvPr>
          <p:cNvSpPr txBox="1"/>
          <p:nvPr/>
        </p:nvSpPr>
        <p:spPr>
          <a:xfrm>
            <a:off x="1246414" y="1105913"/>
            <a:ext cx="210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A0A1-0871-A14F-E721-D209AC40DC72}"/>
              </a:ext>
            </a:extLst>
          </p:cNvPr>
          <p:cNvSpPr txBox="1"/>
          <p:nvPr/>
        </p:nvSpPr>
        <p:spPr>
          <a:xfrm>
            <a:off x="1246414" y="2200643"/>
            <a:ext cx="727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Weather label: Convert weather codes to readable labels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ADF58-848C-BC07-95D3-51BEAFFFF3F8}"/>
              </a:ext>
            </a:extLst>
          </p:cNvPr>
          <p:cNvSpPr txBox="1"/>
          <p:nvPr/>
        </p:nvSpPr>
        <p:spPr>
          <a:xfrm>
            <a:off x="1246414" y="2690335"/>
            <a:ext cx="7538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Rental Gap: Difference between registered and casual users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2399A-4ED4-537E-89EA-49C73F063624}"/>
              </a:ext>
            </a:extLst>
          </p:cNvPr>
          <p:cNvSpPr txBox="1"/>
          <p:nvPr/>
        </p:nvSpPr>
        <p:spPr>
          <a:xfrm>
            <a:off x="1246414" y="3172263"/>
            <a:ext cx="5056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Rental Efficiency: Total rentals per hour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CF944-0435-00E8-54BE-BCC683F202C3}"/>
              </a:ext>
            </a:extLst>
          </p:cNvPr>
          <p:cNvSpPr txBox="1"/>
          <p:nvPr/>
        </p:nvSpPr>
        <p:spPr>
          <a:xfrm>
            <a:off x="1246414" y="3638144"/>
            <a:ext cx="6420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Weekend Flag: Weekday vs weekend classification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BC78-8C8D-4D29-5004-B8414C5179F8}"/>
              </a:ext>
            </a:extLst>
          </p:cNvPr>
          <p:cNvSpPr txBox="1"/>
          <p:nvPr/>
        </p:nvSpPr>
        <p:spPr>
          <a:xfrm>
            <a:off x="1246414" y="4124288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Humidity: Comfortable labels to understand humidity code</a:t>
            </a:r>
          </a:p>
        </p:txBody>
      </p:sp>
    </p:spTree>
    <p:extLst>
      <p:ext uri="{BB962C8B-B14F-4D97-AF65-F5344CB8AC3E}">
        <p14:creationId xmlns:p14="http://schemas.microsoft.com/office/powerpoint/2010/main" val="33262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4EADCA-4574-6C5D-FAED-2B426357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5B05DB-7471-F30A-5084-01E0C05B2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C90E5-A7C3-5CB7-48AE-0EB03A199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56E6-37E3-AC38-10DF-192CB86BA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88E2616-EC0D-6F9C-0F7D-A16ED4C813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9177" r="19318" b="9177"/>
          <a:stretch>
            <a:fillRect/>
          </a:stretch>
        </p:blipFill>
        <p:spPr>
          <a:xfrm>
            <a:off x="5586153" y="1636216"/>
            <a:ext cx="6284422" cy="40496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26DA9-A7F5-4BA1-39DB-8EE2308884BE}"/>
              </a:ext>
            </a:extLst>
          </p:cNvPr>
          <p:cNvSpPr txBox="1"/>
          <p:nvPr/>
        </p:nvSpPr>
        <p:spPr>
          <a:xfrm>
            <a:off x="690113" y="857037"/>
            <a:ext cx="296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Weather impact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65FCE-A267-A6E8-3EFD-199A8AC376BE}"/>
              </a:ext>
            </a:extLst>
          </p:cNvPr>
          <p:cNvSpPr txBox="1"/>
          <p:nvPr/>
        </p:nvSpPr>
        <p:spPr>
          <a:xfrm>
            <a:off x="690113" y="1636216"/>
            <a:ext cx="518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Charts: Line chart showing rentals by weather condition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48D60-118C-1B8F-9FE0-250B7A07605C}"/>
              </a:ext>
            </a:extLst>
          </p:cNvPr>
          <p:cNvSpPr txBox="1"/>
          <p:nvPr/>
        </p:nvSpPr>
        <p:spPr>
          <a:xfrm>
            <a:off x="690113" y="2517318"/>
            <a:ext cx="4291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Insights : Clear weather drives highest demand.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Rain and mist significantly reduce casual user activity.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9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56F6BD5-0669-D1F5-EB23-3ABA68E7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14138-1ED3-35E2-722C-7FA3B71DE6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85" r="7785"/>
          <a:stretch/>
        </p:blipFill>
        <p:spPr>
          <a:xfrm>
            <a:off x="-32016" y="0"/>
            <a:ext cx="12224016" cy="6858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16617C4-4C28-9F32-2801-139CE461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Column chart shows how humidity affect on registered and casual bike rentals.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Insights: High and low humidity affect on bike rentals. In medium humidity sales are higher than low and high humidity.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D1D92AB-BBD4-56E6-3D6C-367DED603F7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t="20383" r="16656" b="20383"/>
          <a:stretch>
            <a:fillRect/>
          </a:stretch>
        </p:blipFill>
        <p:spPr>
          <a:xfrm>
            <a:off x="5200651" y="1206500"/>
            <a:ext cx="6610350" cy="46624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B1A59-C59D-6025-5744-6BA0A952DC47}"/>
              </a:ext>
            </a:extLst>
          </p:cNvPr>
          <p:cNvSpPr txBox="1"/>
          <p:nvPr/>
        </p:nvSpPr>
        <p:spPr>
          <a:xfrm>
            <a:off x="626533" y="621438"/>
            <a:ext cx="2957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Humidity affect :</a:t>
            </a:r>
          </a:p>
        </p:txBody>
      </p:sp>
    </p:spTree>
    <p:extLst>
      <p:ext uri="{BB962C8B-B14F-4D97-AF65-F5344CB8AC3E}">
        <p14:creationId xmlns:p14="http://schemas.microsoft.com/office/powerpoint/2010/main" val="40477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6F73-FCE8-299F-3177-3AACA71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A1C052-2FE8-53C6-E45A-7C2D45BA27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85" r="778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51FF-FDC7-4BD4-3B4D-C52FE2693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Column chart showing rental by months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Peak demand occurs in February month more than January month.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E894B-9425-1476-6BA2-0C5C61FD27DC}"/>
              </a:ext>
            </a:extLst>
          </p:cNvPr>
          <p:cNvSpPr txBox="1"/>
          <p:nvPr/>
        </p:nvSpPr>
        <p:spPr>
          <a:xfrm>
            <a:off x="839788" y="800100"/>
            <a:ext cx="4822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 demand by trends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0D0F6-2E9D-55AC-3E80-9A132E77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20143" r="18254" b="20143"/>
          <a:stretch>
            <a:fillRect/>
          </a:stretch>
        </p:blipFill>
        <p:spPr>
          <a:xfrm>
            <a:off x="5836934" y="1447800"/>
            <a:ext cx="6180138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1396-86F7-3775-BB5D-A2DBEE0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DFA10-ADD4-C415-FBF9-C8FF1E7EF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72996-C992-91BC-C56D-EF49D730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Column chart showing rental gap between registered and casual bike rentals.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Registered rentals are higher than casual. Highest rentals are  in </a:t>
            </a:r>
            <a:r>
              <a:rPr lang="en-US" sz="2400" dirty="0" err="1">
                <a:solidFill>
                  <a:schemeClr val="bg1"/>
                </a:solidFill>
              </a:rPr>
              <a:t>meadium</a:t>
            </a:r>
            <a:r>
              <a:rPr lang="en-US" sz="2400" dirty="0">
                <a:solidFill>
                  <a:schemeClr val="bg1"/>
                </a:solidFill>
              </a:rPr>
              <a:t> humidity on weekdays.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2DDC1-F5AD-2BC7-9E41-7A876085F188}"/>
              </a:ext>
            </a:extLst>
          </p:cNvPr>
          <p:cNvSpPr txBox="1"/>
          <p:nvPr/>
        </p:nvSpPr>
        <p:spPr>
          <a:xfrm>
            <a:off x="839788" y="1068389"/>
            <a:ext cx="2026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Rental gap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CAD6-2782-C340-4638-4FE95AAE8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24609" r="11504" b="24609"/>
          <a:stretch>
            <a:fillRect/>
          </a:stretch>
        </p:blipFill>
        <p:spPr>
          <a:xfrm>
            <a:off x="6226628" y="1411288"/>
            <a:ext cx="570252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374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Patel</dc:creator>
  <cp:lastModifiedBy>Honey Patel</cp:lastModifiedBy>
  <cp:revision>1</cp:revision>
  <dcterms:created xsi:type="dcterms:W3CDTF">2025-10-13T18:52:51Z</dcterms:created>
  <dcterms:modified xsi:type="dcterms:W3CDTF">2025-10-14T17:19:37Z</dcterms:modified>
</cp:coreProperties>
</file>