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62" r:id="rId4"/>
    <p:sldId id="264" r:id="rId5"/>
    <p:sldId id="266" r:id="rId6"/>
    <p:sldId id="269" r:id="rId7"/>
    <p:sldId id="267" r:id="rId8"/>
    <p:sldId id="25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AA1"/>
    <a:srgbClr val="FF0000"/>
    <a:srgbClr val="FFFF00"/>
    <a:srgbClr val="99FF66"/>
    <a:srgbClr val="BCC54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4609" autoAdjust="0"/>
  </p:normalViewPr>
  <p:slideViewPr>
    <p:cSldViewPr>
      <p:cViewPr varScale="1">
        <p:scale>
          <a:sx n="121" d="100"/>
          <a:sy n="121" d="100"/>
        </p:scale>
        <p:origin x="-11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26093-A90B-45C9-BE6C-61ED0F69DE08}" type="datetimeFigureOut">
              <a:rPr lang="zh-CN" altLang="en-US" smtClean="0"/>
              <a:pPr/>
              <a:t>2015/10/25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48A45-60E6-489F-BF78-8FD883F955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6E7CA9-C326-403E-8EA1-A399BE98A9C1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48A45-60E6-489F-BF78-8FD883F9551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7AB2-4E1F-4ED9-9B2E-0C7C61249B4E}" type="datetimeFigureOut">
              <a:rPr lang="zh-CN" altLang="en-US" smtClean="0"/>
              <a:pPr/>
              <a:t>2015/10/25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E8E7-3890-4CEA-ABFF-6A141F6DB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7AB2-4E1F-4ED9-9B2E-0C7C61249B4E}" type="datetimeFigureOut">
              <a:rPr lang="zh-CN" altLang="en-US" smtClean="0"/>
              <a:pPr/>
              <a:t>2015/10/25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E8E7-3890-4CEA-ABFF-6A141F6DB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7AB2-4E1F-4ED9-9B2E-0C7C61249B4E}" type="datetimeFigureOut">
              <a:rPr lang="zh-CN" altLang="en-US" smtClean="0"/>
              <a:pPr/>
              <a:t>2015/10/25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E8E7-3890-4CEA-ABFF-6A141F6DB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7AB2-4E1F-4ED9-9B2E-0C7C61249B4E}" type="datetimeFigureOut">
              <a:rPr lang="zh-CN" altLang="en-US" smtClean="0"/>
              <a:pPr/>
              <a:t>2015/10/25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E8E7-3890-4CEA-ABFF-6A141F6DB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7AB2-4E1F-4ED9-9B2E-0C7C61249B4E}" type="datetimeFigureOut">
              <a:rPr lang="zh-CN" altLang="en-US" smtClean="0"/>
              <a:pPr/>
              <a:t>2015/10/25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E8E7-3890-4CEA-ABFF-6A141F6DB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7AB2-4E1F-4ED9-9B2E-0C7C61249B4E}" type="datetimeFigureOut">
              <a:rPr lang="zh-CN" altLang="en-US" smtClean="0"/>
              <a:pPr/>
              <a:t>2015/10/25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E8E7-3890-4CEA-ABFF-6A141F6DB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7AB2-4E1F-4ED9-9B2E-0C7C61249B4E}" type="datetimeFigureOut">
              <a:rPr lang="zh-CN" altLang="en-US" smtClean="0"/>
              <a:pPr/>
              <a:t>2015/10/25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E8E7-3890-4CEA-ABFF-6A141F6DB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7AB2-4E1F-4ED9-9B2E-0C7C61249B4E}" type="datetimeFigureOut">
              <a:rPr lang="zh-CN" altLang="en-US" smtClean="0"/>
              <a:pPr/>
              <a:t>2015/10/25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E8E7-3890-4CEA-ABFF-6A141F6DB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7AB2-4E1F-4ED9-9B2E-0C7C61249B4E}" type="datetimeFigureOut">
              <a:rPr lang="zh-CN" altLang="en-US" smtClean="0"/>
              <a:pPr/>
              <a:t>2015/10/25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E8E7-3890-4CEA-ABFF-6A141F6DB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7AB2-4E1F-4ED9-9B2E-0C7C61249B4E}" type="datetimeFigureOut">
              <a:rPr lang="zh-CN" altLang="en-US" smtClean="0"/>
              <a:pPr/>
              <a:t>2015/10/25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E8E7-3890-4CEA-ABFF-6A141F6DB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7AB2-4E1F-4ED9-9B2E-0C7C61249B4E}" type="datetimeFigureOut">
              <a:rPr lang="zh-CN" altLang="en-US" smtClean="0"/>
              <a:pPr/>
              <a:t>2015/10/25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E8E7-3890-4CEA-ABFF-6A141F6DB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7AB2-4E1F-4ED9-9B2E-0C7C61249B4E}" type="datetimeFigureOut">
              <a:rPr lang="zh-CN" altLang="en-US" smtClean="0"/>
              <a:pPr/>
              <a:t>2015/10/25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FE8E7-3890-4CEA-ABFF-6A141F6DB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0"/>
          <p:cNvGrpSpPr>
            <a:grpSpLocks/>
          </p:cNvGrpSpPr>
          <p:nvPr/>
        </p:nvGrpSpPr>
        <p:grpSpPr bwMode="auto">
          <a:xfrm>
            <a:off x="1425575" y="1987550"/>
            <a:ext cx="742950" cy="741363"/>
            <a:chOff x="1206500" y="6161087"/>
            <a:chExt cx="1466850" cy="1465261"/>
          </a:xfrm>
          <a:solidFill>
            <a:srgbClr val="FFFF00"/>
          </a:solidFill>
        </p:grpSpPr>
        <p:sp>
          <p:nvSpPr>
            <p:cNvPr id="3105" name="Freeform 328"/>
            <p:cNvSpPr>
              <a:spLocks noEditPoints="1"/>
            </p:cNvSpPr>
            <p:nvPr/>
          </p:nvSpPr>
          <p:spPr bwMode="auto">
            <a:xfrm>
              <a:off x="1243012" y="6232524"/>
              <a:ext cx="1430338" cy="1393824"/>
            </a:xfrm>
            <a:custGeom>
              <a:avLst/>
              <a:gdLst>
                <a:gd name="T0" fmla="*/ 2147483646 w 381"/>
                <a:gd name="T1" fmla="*/ 2147483646 h 370"/>
                <a:gd name="T2" fmla="*/ 2147483646 w 381"/>
                <a:gd name="T3" fmla="*/ 0 h 370"/>
                <a:gd name="T4" fmla="*/ 2147483646 w 381"/>
                <a:gd name="T5" fmla="*/ 2147483646 h 370"/>
                <a:gd name="T6" fmla="*/ 2147483646 w 381"/>
                <a:gd name="T7" fmla="*/ 2147483646 h 370"/>
                <a:gd name="T8" fmla="*/ 2147483646 w 381"/>
                <a:gd name="T9" fmla="*/ 2147483646 h 370"/>
                <a:gd name="T10" fmla="*/ 2147483646 w 381"/>
                <a:gd name="T11" fmla="*/ 2147483646 h 370"/>
                <a:gd name="T12" fmla="*/ 2147483646 w 381"/>
                <a:gd name="T13" fmla="*/ 2147483646 h 370"/>
                <a:gd name="T14" fmla="*/ 2147483646 w 381"/>
                <a:gd name="T15" fmla="*/ 2147483646 h 370"/>
                <a:gd name="T16" fmla="*/ 2147483646 w 381"/>
                <a:gd name="T17" fmla="*/ 2147483646 h 370"/>
                <a:gd name="T18" fmla="*/ 2147483646 w 381"/>
                <a:gd name="T19" fmla="*/ 2147483646 h 370"/>
                <a:gd name="T20" fmla="*/ 2147483646 w 381"/>
                <a:gd name="T21" fmla="*/ 2147483646 h 370"/>
                <a:gd name="T22" fmla="*/ 2147483646 w 381"/>
                <a:gd name="T23" fmla="*/ 2147483646 h 370"/>
                <a:gd name="T24" fmla="*/ 2147483646 w 381"/>
                <a:gd name="T25" fmla="*/ 2147483646 h 370"/>
                <a:gd name="T26" fmla="*/ 2147483646 w 381"/>
                <a:gd name="T27" fmla="*/ 2147483646 h 370"/>
                <a:gd name="T28" fmla="*/ 2147483646 w 381"/>
                <a:gd name="T29" fmla="*/ 2147483646 h 37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81" h="370">
                  <a:moveTo>
                    <a:pt x="373" y="253"/>
                  </a:moveTo>
                  <a:cubicBezTo>
                    <a:pt x="353" y="167"/>
                    <a:pt x="307" y="0"/>
                    <a:pt x="195" y="0"/>
                  </a:cubicBezTo>
                  <a:cubicBezTo>
                    <a:pt x="164" y="0"/>
                    <a:pt x="137" y="17"/>
                    <a:pt x="116" y="39"/>
                  </a:cubicBezTo>
                  <a:cubicBezTo>
                    <a:pt x="74" y="83"/>
                    <a:pt x="47" y="143"/>
                    <a:pt x="28" y="200"/>
                  </a:cubicBezTo>
                  <a:cubicBezTo>
                    <a:pt x="22" y="218"/>
                    <a:pt x="12" y="243"/>
                    <a:pt x="7" y="269"/>
                  </a:cubicBezTo>
                  <a:cubicBezTo>
                    <a:pt x="0" y="305"/>
                    <a:pt x="3" y="342"/>
                    <a:pt x="41" y="357"/>
                  </a:cubicBezTo>
                  <a:cubicBezTo>
                    <a:pt x="74" y="370"/>
                    <a:pt x="96" y="340"/>
                    <a:pt x="103" y="312"/>
                  </a:cubicBezTo>
                  <a:cubicBezTo>
                    <a:pt x="129" y="208"/>
                    <a:pt x="146" y="189"/>
                    <a:pt x="198" y="181"/>
                  </a:cubicBezTo>
                  <a:cubicBezTo>
                    <a:pt x="292" y="165"/>
                    <a:pt x="242" y="326"/>
                    <a:pt x="324" y="334"/>
                  </a:cubicBezTo>
                  <a:cubicBezTo>
                    <a:pt x="367" y="338"/>
                    <a:pt x="381" y="287"/>
                    <a:pt x="373" y="253"/>
                  </a:cubicBezTo>
                  <a:moveTo>
                    <a:pt x="217" y="143"/>
                  </a:moveTo>
                  <a:cubicBezTo>
                    <a:pt x="197" y="146"/>
                    <a:pt x="155" y="148"/>
                    <a:pt x="143" y="130"/>
                  </a:cubicBezTo>
                  <a:cubicBezTo>
                    <a:pt x="137" y="121"/>
                    <a:pt x="136" y="114"/>
                    <a:pt x="138" y="107"/>
                  </a:cubicBezTo>
                  <a:cubicBezTo>
                    <a:pt x="145" y="87"/>
                    <a:pt x="181" y="74"/>
                    <a:pt x="199" y="75"/>
                  </a:cubicBezTo>
                  <a:cubicBezTo>
                    <a:pt x="238" y="78"/>
                    <a:pt x="270" y="136"/>
                    <a:pt x="217" y="143"/>
                  </a:cubicBezTo>
                </a:path>
              </a:pathLst>
            </a:custGeom>
            <a:grp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329"/>
            <p:cNvSpPr>
              <a:spLocks/>
            </p:cNvSpPr>
            <p:nvPr/>
          </p:nvSpPr>
          <p:spPr bwMode="auto">
            <a:xfrm>
              <a:off x="1265237" y="7404099"/>
              <a:ext cx="315913" cy="150812"/>
            </a:xfrm>
            <a:custGeom>
              <a:avLst/>
              <a:gdLst>
                <a:gd name="T0" fmla="*/ 2147483646 w 84"/>
                <a:gd name="T1" fmla="*/ 0 h 40"/>
                <a:gd name="T2" fmla="*/ 0 w 84"/>
                <a:gd name="T3" fmla="*/ 2147483646 h 40"/>
                <a:gd name="T4" fmla="*/ 2147483646 w 84"/>
                <a:gd name="T5" fmla="*/ 2147483646 h 40"/>
                <a:gd name="T6" fmla="*/ 2147483646 w 84"/>
                <a:gd name="T7" fmla="*/ 2147483646 h 40"/>
                <a:gd name="T8" fmla="*/ 2147483646 w 84"/>
                <a:gd name="T9" fmla="*/ 2147483646 h 40"/>
                <a:gd name="T10" fmla="*/ 2147483646 w 84"/>
                <a:gd name="T11" fmla="*/ 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40">
                  <a:moveTo>
                    <a:pt x="84" y="0"/>
                  </a:moveTo>
                  <a:cubicBezTo>
                    <a:pt x="56" y="3"/>
                    <a:pt x="28" y="4"/>
                    <a:pt x="0" y="5"/>
                  </a:cubicBezTo>
                  <a:cubicBezTo>
                    <a:pt x="2" y="13"/>
                    <a:pt x="5" y="21"/>
                    <a:pt x="10" y="27"/>
                  </a:cubicBezTo>
                  <a:cubicBezTo>
                    <a:pt x="18" y="34"/>
                    <a:pt x="29" y="40"/>
                    <a:pt x="40" y="40"/>
                  </a:cubicBezTo>
                  <a:cubicBezTo>
                    <a:pt x="42" y="40"/>
                    <a:pt x="45" y="40"/>
                    <a:pt x="47" y="39"/>
                  </a:cubicBezTo>
                  <a:cubicBezTo>
                    <a:pt x="68" y="34"/>
                    <a:pt x="78" y="18"/>
                    <a:pt x="84" y="0"/>
                  </a:cubicBezTo>
                </a:path>
              </a:pathLst>
            </a:custGeom>
            <a:grp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332"/>
            <p:cNvSpPr>
              <a:spLocks noEditPoints="1"/>
            </p:cNvSpPr>
            <p:nvPr/>
          </p:nvSpPr>
          <p:spPr bwMode="auto">
            <a:xfrm>
              <a:off x="2351089" y="7151687"/>
              <a:ext cx="300036" cy="338139"/>
            </a:xfrm>
            <a:custGeom>
              <a:avLst/>
              <a:gdLst>
                <a:gd name="T0" fmla="*/ 2147483646 w 80"/>
                <a:gd name="T1" fmla="*/ 2147483646 h 90"/>
                <a:gd name="T2" fmla="*/ 2147483646 w 80"/>
                <a:gd name="T3" fmla="*/ 2147483646 h 90"/>
                <a:gd name="T4" fmla="*/ 2147483646 w 80"/>
                <a:gd name="T5" fmla="*/ 2147483646 h 90"/>
                <a:gd name="T6" fmla="*/ 2147483646 w 80"/>
                <a:gd name="T7" fmla="*/ 2147483646 h 90"/>
                <a:gd name="T8" fmla="*/ 2147483646 w 80"/>
                <a:gd name="T9" fmla="*/ 2147483646 h 90"/>
                <a:gd name="T10" fmla="*/ 2147483646 w 80"/>
                <a:gd name="T11" fmla="*/ 2147483646 h 90"/>
                <a:gd name="T12" fmla="*/ 0 w 80"/>
                <a:gd name="T13" fmla="*/ 2147483646 h 90"/>
                <a:gd name="T14" fmla="*/ 2147483646 w 80"/>
                <a:gd name="T15" fmla="*/ 2147483646 h 90"/>
                <a:gd name="T16" fmla="*/ 0 w 80"/>
                <a:gd name="T17" fmla="*/ 2147483646 h 90"/>
                <a:gd name="T18" fmla="*/ 0 w 80"/>
                <a:gd name="T19" fmla="*/ 2147483646 h 90"/>
                <a:gd name="T20" fmla="*/ 2147483646 w 80"/>
                <a:gd name="T21" fmla="*/ 0 h 90"/>
                <a:gd name="T22" fmla="*/ 2147483646 w 80"/>
                <a:gd name="T23" fmla="*/ 2147483646 h 90"/>
                <a:gd name="T24" fmla="*/ 2147483646 w 80"/>
                <a:gd name="T25" fmla="*/ 2147483646 h 90"/>
                <a:gd name="T26" fmla="*/ 2147483646 w 80"/>
                <a:gd name="T27" fmla="*/ 2147483646 h 90"/>
                <a:gd name="T28" fmla="*/ 2147483646 w 80"/>
                <a:gd name="T29" fmla="*/ 0 h 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0" h="90">
                  <a:moveTo>
                    <a:pt x="28" y="90"/>
                  </a:moveTo>
                  <a:cubicBezTo>
                    <a:pt x="28" y="90"/>
                    <a:pt x="29" y="90"/>
                    <a:pt x="29" y="90"/>
                  </a:cubicBezTo>
                  <a:cubicBezTo>
                    <a:pt x="29" y="90"/>
                    <a:pt x="28" y="90"/>
                    <a:pt x="28" y="90"/>
                  </a:cubicBezTo>
                  <a:moveTo>
                    <a:pt x="28" y="90"/>
                  </a:moveTo>
                  <a:cubicBezTo>
                    <a:pt x="28" y="90"/>
                    <a:pt x="28" y="90"/>
                    <a:pt x="28" y="90"/>
                  </a:cubicBezTo>
                  <a:cubicBezTo>
                    <a:pt x="28" y="90"/>
                    <a:pt x="28" y="90"/>
                    <a:pt x="28" y="90"/>
                  </a:cubicBezTo>
                  <a:moveTo>
                    <a:pt x="0" y="77"/>
                  </a:moveTo>
                  <a:cubicBezTo>
                    <a:pt x="7" y="84"/>
                    <a:pt x="16" y="89"/>
                    <a:pt x="28" y="90"/>
                  </a:cubicBezTo>
                  <a:cubicBezTo>
                    <a:pt x="16" y="89"/>
                    <a:pt x="7" y="84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moveTo>
                    <a:pt x="76" y="0"/>
                  </a:moveTo>
                  <a:cubicBezTo>
                    <a:pt x="77" y="3"/>
                    <a:pt x="78" y="6"/>
                    <a:pt x="78" y="9"/>
                  </a:cubicBezTo>
                  <a:cubicBezTo>
                    <a:pt x="80" y="15"/>
                    <a:pt x="80" y="21"/>
                    <a:pt x="80" y="28"/>
                  </a:cubicBezTo>
                  <a:cubicBezTo>
                    <a:pt x="80" y="21"/>
                    <a:pt x="80" y="15"/>
                    <a:pt x="78" y="9"/>
                  </a:cubicBezTo>
                  <a:cubicBezTo>
                    <a:pt x="78" y="6"/>
                    <a:pt x="77" y="3"/>
                    <a:pt x="76" y="0"/>
                  </a:cubicBezTo>
                </a:path>
              </a:pathLst>
            </a:custGeom>
            <a:grp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333"/>
            <p:cNvSpPr>
              <a:spLocks noEditPoints="1"/>
            </p:cNvSpPr>
            <p:nvPr/>
          </p:nvSpPr>
          <p:spPr bwMode="auto">
            <a:xfrm>
              <a:off x="2265363" y="7099298"/>
              <a:ext cx="385762" cy="390525"/>
            </a:xfrm>
            <a:custGeom>
              <a:avLst/>
              <a:gdLst>
                <a:gd name="T0" fmla="*/ 2147483646 w 103"/>
                <a:gd name="T1" fmla="*/ 2147483646 h 104"/>
                <a:gd name="T2" fmla="*/ 2147483646 w 103"/>
                <a:gd name="T3" fmla="*/ 2147483646 h 104"/>
                <a:gd name="T4" fmla="*/ 2147483646 w 103"/>
                <a:gd name="T5" fmla="*/ 2147483646 h 104"/>
                <a:gd name="T6" fmla="*/ 2147483646 w 103"/>
                <a:gd name="T7" fmla="*/ 2147483646 h 104"/>
                <a:gd name="T8" fmla="*/ 2147483646 w 103"/>
                <a:gd name="T9" fmla="*/ 2147483646 h 104"/>
                <a:gd name="T10" fmla="*/ 2147483646 w 103"/>
                <a:gd name="T11" fmla="*/ 2147483646 h 104"/>
                <a:gd name="T12" fmla="*/ 2147483646 w 103"/>
                <a:gd name="T13" fmla="*/ 2147483646 h 104"/>
                <a:gd name="T14" fmla="*/ 2147483646 w 103"/>
                <a:gd name="T15" fmla="*/ 2147483646 h 104"/>
                <a:gd name="T16" fmla="*/ 2147483646 w 103"/>
                <a:gd name="T17" fmla="*/ 2147483646 h 104"/>
                <a:gd name="T18" fmla="*/ 2147483646 w 103"/>
                <a:gd name="T19" fmla="*/ 2147483646 h 104"/>
                <a:gd name="T20" fmla="*/ 0 w 103"/>
                <a:gd name="T21" fmla="*/ 2147483646 h 104"/>
                <a:gd name="T22" fmla="*/ 2147483646 w 103"/>
                <a:gd name="T23" fmla="*/ 2147483646 h 104"/>
                <a:gd name="T24" fmla="*/ 2147483646 w 103"/>
                <a:gd name="T25" fmla="*/ 2147483646 h 104"/>
                <a:gd name="T26" fmla="*/ 2147483646 w 103"/>
                <a:gd name="T27" fmla="*/ 2147483646 h 104"/>
                <a:gd name="T28" fmla="*/ 2147483646 w 103"/>
                <a:gd name="T29" fmla="*/ 2147483646 h 104"/>
                <a:gd name="T30" fmla="*/ 2147483646 w 103"/>
                <a:gd name="T31" fmla="*/ 0 h 104"/>
                <a:gd name="T32" fmla="*/ 2147483646 w 103"/>
                <a:gd name="T33" fmla="*/ 2147483646 h 104"/>
                <a:gd name="T34" fmla="*/ 2147483646 w 103"/>
                <a:gd name="T35" fmla="*/ 2147483646 h 104"/>
                <a:gd name="T36" fmla="*/ 2147483646 w 103"/>
                <a:gd name="T37" fmla="*/ 2147483646 h 104"/>
                <a:gd name="T38" fmla="*/ 2147483646 w 103"/>
                <a:gd name="T39" fmla="*/ 2147483646 h 104"/>
                <a:gd name="T40" fmla="*/ 2147483646 w 103"/>
                <a:gd name="T41" fmla="*/ 2147483646 h 104"/>
                <a:gd name="T42" fmla="*/ 2147483646 w 103"/>
                <a:gd name="T43" fmla="*/ 2147483646 h 104"/>
                <a:gd name="T44" fmla="*/ 2147483646 w 103"/>
                <a:gd name="T45" fmla="*/ 2147483646 h 104"/>
                <a:gd name="T46" fmla="*/ 2147483646 w 103"/>
                <a:gd name="T47" fmla="*/ 2147483646 h 104"/>
                <a:gd name="T48" fmla="*/ 2147483646 w 103"/>
                <a:gd name="T49" fmla="*/ 2147483646 h 104"/>
                <a:gd name="T50" fmla="*/ 2147483646 w 103"/>
                <a:gd name="T51" fmla="*/ 2147483646 h 104"/>
                <a:gd name="T52" fmla="*/ 2147483646 w 103"/>
                <a:gd name="T53" fmla="*/ 2147483646 h 104"/>
                <a:gd name="T54" fmla="*/ 2147483646 w 103"/>
                <a:gd name="T55" fmla="*/ 2147483646 h 104"/>
                <a:gd name="T56" fmla="*/ 2147483646 w 103"/>
                <a:gd name="T57" fmla="*/ 2147483646 h 104"/>
                <a:gd name="T58" fmla="*/ 2147483646 w 103"/>
                <a:gd name="T59" fmla="*/ 2147483646 h 104"/>
                <a:gd name="T60" fmla="*/ 2147483646 w 103"/>
                <a:gd name="T61" fmla="*/ 2147483646 h 104"/>
                <a:gd name="T62" fmla="*/ 2147483646 w 103"/>
                <a:gd name="T63" fmla="*/ 0 h 10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3" h="104">
                  <a:moveTo>
                    <a:pt x="49" y="39"/>
                  </a:moveTo>
                  <a:cubicBezTo>
                    <a:pt x="48" y="39"/>
                    <a:pt x="47" y="38"/>
                    <a:pt x="47" y="37"/>
                  </a:cubicBezTo>
                  <a:cubicBezTo>
                    <a:pt x="47" y="37"/>
                    <a:pt x="47" y="35"/>
                    <a:pt x="46" y="32"/>
                  </a:cubicBezTo>
                  <a:cubicBezTo>
                    <a:pt x="46" y="31"/>
                    <a:pt x="47" y="3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9" y="30"/>
                    <a:pt x="50" y="30"/>
                    <a:pt x="50" y="31"/>
                  </a:cubicBezTo>
                  <a:cubicBezTo>
                    <a:pt x="51" y="35"/>
                    <a:pt x="51" y="36"/>
                    <a:pt x="51" y="36"/>
                  </a:cubicBezTo>
                  <a:cubicBezTo>
                    <a:pt x="51" y="37"/>
                    <a:pt x="50" y="38"/>
                    <a:pt x="49" y="39"/>
                  </a:cubicBezTo>
                  <a:cubicBezTo>
                    <a:pt x="49" y="39"/>
                    <a:pt x="49" y="39"/>
                    <a:pt x="49" y="39"/>
                  </a:cubicBezTo>
                  <a:moveTo>
                    <a:pt x="89" y="4"/>
                  </a:moveTo>
                  <a:cubicBezTo>
                    <a:pt x="61" y="20"/>
                    <a:pt x="31" y="34"/>
                    <a:pt x="0" y="45"/>
                  </a:cubicBezTo>
                  <a:cubicBezTo>
                    <a:pt x="4" y="59"/>
                    <a:pt x="9" y="73"/>
                    <a:pt x="16" y="84"/>
                  </a:cubicBezTo>
                  <a:cubicBezTo>
                    <a:pt x="25" y="91"/>
                    <a:pt x="35" y="94"/>
                    <a:pt x="45" y="94"/>
                  </a:cubicBezTo>
                  <a:cubicBezTo>
                    <a:pt x="68" y="94"/>
                    <a:pt x="90" y="76"/>
                    <a:pt x="92" y="45"/>
                  </a:cubicBezTo>
                  <a:cubicBezTo>
                    <a:pt x="94" y="32"/>
                    <a:pt x="92" y="18"/>
                    <a:pt x="89" y="4"/>
                  </a:cubicBezTo>
                  <a:moveTo>
                    <a:pt x="96" y="0"/>
                  </a:moveTo>
                  <a:cubicBezTo>
                    <a:pt x="94" y="1"/>
                    <a:pt x="92" y="2"/>
                    <a:pt x="90" y="3"/>
                  </a:cubicBezTo>
                  <a:cubicBezTo>
                    <a:pt x="95" y="24"/>
                    <a:pt x="97" y="45"/>
                    <a:pt x="88" y="65"/>
                  </a:cubicBezTo>
                  <a:cubicBezTo>
                    <a:pt x="80" y="83"/>
                    <a:pt x="65" y="97"/>
                    <a:pt x="46" y="97"/>
                  </a:cubicBezTo>
                  <a:cubicBezTo>
                    <a:pt x="42" y="97"/>
                    <a:pt x="38" y="96"/>
                    <a:pt x="34" y="95"/>
                  </a:cubicBezTo>
                  <a:cubicBezTo>
                    <a:pt x="30" y="94"/>
                    <a:pt x="26" y="93"/>
                    <a:pt x="23" y="91"/>
                  </a:cubicBezTo>
                  <a:cubicBezTo>
                    <a:pt x="30" y="98"/>
                    <a:pt x="39" y="103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3" y="104"/>
                    <a:pt x="55" y="104"/>
                    <a:pt x="57" y="104"/>
                  </a:cubicBezTo>
                  <a:cubicBezTo>
                    <a:pt x="89" y="104"/>
                    <a:pt x="103" y="72"/>
                    <a:pt x="103" y="42"/>
                  </a:cubicBezTo>
                  <a:cubicBezTo>
                    <a:pt x="103" y="35"/>
                    <a:pt x="103" y="29"/>
                    <a:pt x="101" y="23"/>
                  </a:cubicBezTo>
                  <a:cubicBezTo>
                    <a:pt x="101" y="20"/>
                    <a:pt x="100" y="17"/>
                    <a:pt x="99" y="14"/>
                  </a:cubicBezTo>
                  <a:cubicBezTo>
                    <a:pt x="98" y="10"/>
                    <a:pt x="97" y="5"/>
                    <a:pt x="96" y="0"/>
                  </a:cubicBezTo>
                </a:path>
              </a:pathLst>
            </a:custGeom>
            <a:grp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334"/>
            <p:cNvSpPr>
              <a:spLocks/>
            </p:cNvSpPr>
            <p:nvPr/>
          </p:nvSpPr>
          <p:spPr bwMode="auto">
            <a:xfrm>
              <a:off x="1206500" y="6161087"/>
              <a:ext cx="1438274" cy="1419224"/>
            </a:xfrm>
            <a:custGeom>
              <a:avLst/>
              <a:gdLst>
                <a:gd name="T0" fmla="*/ 2147483646 w 383"/>
                <a:gd name="T1" fmla="*/ 2147483646 h 377"/>
                <a:gd name="T2" fmla="*/ 2147483646 w 383"/>
                <a:gd name="T3" fmla="*/ 2147483646 h 377"/>
                <a:gd name="T4" fmla="*/ 2147483646 w 383"/>
                <a:gd name="T5" fmla="*/ 2147483646 h 377"/>
                <a:gd name="T6" fmla="*/ 2147483646 w 383"/>
                <a:gd name="T7" fmla="*/ 2147483646 h 377"/>
                <a:gd name="T8" fmla="*/ 2147483646 w 383"/>
                <a:gd name="T9" fmla="*/ 2147483646 h 377"/>
                <a:gd name="T10" fmla="*/ 2147483646 w 383"/>
                <a:gd name="T11" fmla="*/ 2147483646 h 377"/>
                <a:gd name="T12" fmla="*/ 2147483646 w 383"/>
                <a:gd name="T13" fmla="*/ 2147483646 h 377"/>
                <a:gd name="T14" fmla="*/ 2147483646 w 383"/>
                <a:gd name="T15" fmla="*/ 2147483646 h 377"/>
                <a:gd name="T16" fmla="*/ 2147483646 w 383"/>
                <a:gd name="T17" fmla="*/ 2147483646 h 377"/>
                <a:gd name="T18" fmla="*/ 2147483646 w 383"/>
                <a:gd name="T19" fmla="*/ 2147483646 h 377"/>
                <a:gd name="T20" fmla="*/ 2147483646 w 383"/>
                <a:gd name="T21" fmla="*/ 2147483646 h 377"/>
                <a:gd name="T22" fmla="*/ 2147483646 w 383"/>
                <a:gd name="T23" fmla="*/ 2147483646 h 377"/>
                <a:gd name="T24" fmla="*/ 2147483646 w 383"/>
                <a:gd name="T25" fmla="*/ 2147483646 h 377"/>
                <a:gd name="T26" fmla="*/ 2147483646 w 383"/>
                <a:gd name="T27" fmla="*/ 2147483646 h 377"/>
                <a:gd name="T28" fmla="*/ 2147483646 w 383"/>
                <a:gd name="T29" fmla="*/ 2147483646 h 377"/>
                <a:gd name="T30" fmla="*/ 2147483646 w 383"/>
                <a:gd name="T31" fmla="*/ 2147483646 h 377"/>
                <a:gd name="T32" fmla="*/ 2147483646 w 383"/>
                <a:gd name="T33" fmla="*/ 2147483646 h 377"/>
                <a:gd name="T34" fmla="*/ 2147483646 w 383"/>
                <a:gd name="T35" fmla="*/ 2147483646 h 377"/>
                <a:gd name="T36" fmla="*/ 2147483646 w 383"/>
                <a:gd name="T37" fmla="*/ 2147483646 h 377"/>
                <a:gd name="T38" fmla="*/ 2147483646 w 383"/>
                <a:gd name="T39" fmla="*/ 2147483646 h 377"/>
                <a:gd name="T40" fmla="*/ 2147483646 w 383"/>
                <a:gd name="T41" fmla="*/ 2147483646 h 377"/>
                <a:gd name="T42" fmla="*/ 2147483646 w 383"/>
                <a:gd name="T43" fmla="*/ 2147483646 h 377"/>
                <a:gd name="T44" fmla="*/ 2147483646 w 383"/>
                <a:gd name="T45" fmla="*/ 2147483646 h 377"/>
                <a:gd name="T46" fmla="*/ 2147483646 w 383"/>
                <a:gd name="T47" fmla="*/ 2147483646 h 3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83" h="377">
                  <a:moveTo>
                    <a:pt x="8" y="278"/>
                  </a:moveTo>
                  <a:cubicBezTo>
                    <a:pt x="23" y="210"/>
                    <a:pt x="51" y="137"/>
                    <a:pt x="91" y="81"/>
                  </a:cubicBezTo>
                  <a:cubicBezTo>
                    <a:pt x="122" y="36"/>
                    <a:pt x="167" y="0"/>
                    <a:pt x="224" y="15"/>
                  </a:cubicBezTo>
                  <a:cubicBezTo>
                    <a:pt x="296" y="35"/>
                    <a:pt x="331" y="125"/>
                    <a:pt x="352" y="189"/>
                  </a:cubicBezTo>
                  <a:cubicBezTo>
                    <a:pt x="363" y="221"/>
                    <a:pt x="377" y="260"/>
                    <a:pt x="374" y="294"/>
                  </a:cubicBezTo>
                  <a:cubicBezTo>
                    <a:pt x="370" y="343"/>
                    <a:pt x="317" y="360"/>
                    <a:pt x="289" y="323"/>
                  </a:cubicBezTo>
                  <a:cubicBezTo>
                    <a:pt x="261" y="287"/>
                    <a:pt x="275" y="201"/>
                    <a:pt x="220" y="190"/>
                  </a:cubicBezTo>
                  <a:cubicBezTo>
                    <a:pt x="177" y="181"/>
                    <a:pt x="142" y="212"/>
                    <a:pt x="126" y="247"/>
                  </a:cubicBezTo>
                  <a:cubicBezTo>
                    <a:pt x="120" y="261"/>
                    <a:pt x="116" y="276"/>
                    <a:pt x="111" y="291"/>
                  </a:cubicBezTo>
                  <a:cubicBezTo>
                    <a:pt x="103" y="321"/>
                    <a:pt x="98" y="360"/>
                    <a:pt x="63" y="369"/>
                  </a:cubicBezTo>
                  <a:cubicBezTo>
                    <a:pt x="44" y="374"/>
                    <a:pt x="23" y="358"/>
                    <a:pt x="14" y="343"/>
                  </a:cubicBezTo>
                  <a:cubicBezTo>
                    <a:pt x="1" y="325"/>
                    <a:pt x="4" y="299"/>
                    <a:pt x="8" y="278"/>
                  </a:cubicBezTo>
                  <a:cubicBezTo>
                    <a:pt x="8" y="279"/>
                    <a:pt x="7" y="280"/>
                    <a:pt x="7" y="280"/>
                  </a:cubicBezTo>
                  <a:cubicBezTo>
                    <a:pt x="0" y="319"/>
                    <a:pt x="9" y="377"/>
                    <a:pt x="62" y="371"/>
                  </a:cubicBezTo>
                  <a:cubicBezTo>
                    <a:pt x="88" y="369"/>
                    <a:pt x="100" y="336"/>
                    <a:pt x="106" y="314"/>
                  </a:cubicBezTo>
                  <a:cubicBezTo>
                    <a:pt x="117" y="271"/>
                    <a:pt x="128" y="214"/>
                    <a:pt x="175" y="197"/>
                  </a:cubicBezTo>
                  <a:cubicBezTo>
                    <a:pt x="200" y="189"/>
                    <a:pt x="229" y="187"/>
                    <a:pt x="246" y="210"/>
                  </a:cubicBezTo>
                  <a:cubicBezTo>
                    <a:pt x="275" y="248"/>
                    <a:pt x="259" y="330"/>
                    <a:pt x="316" y="344"/>
                  </a:cubicBezTo>
                  <a:cubicBezTo>
                    <a:pt x="342" y="351"/>
                    <a:pt x="361" y="335"/>
                    <a:pt x="370" y="314"/>
                  </a:cubicBezTo>
                  <a:cubicBezTo>
                    <a:pt x="383" y="285"/>
                    <a:pt x="372" y="253"/>
                    <a:pt x="365" y="225"/>
                  </a:cubicBezTo>
                  <a:cubicBezTo>
                    <a:pt x="343" y="143"/>
                    <a:pt x="301" y="15"/>
                    <a:pt x="200" y="9"/>
                  </a:cubicBezTo>
                  <a:cubicBezTo>
                    <a:pt x="141" y="6"/>
                    <a:pt x="100" y="63"/>
                    <a:pt x="73" y="108"/>
                  </a:cubicBezTo>
                  <a:cubicBezTo>
                    <a:pt x="42" y="159"/>
                    <a:pt x="20" y="221"/>
                    <a:pt x="7" y="280"/>
                  </a:cubicBezTo>
                  <a:cubicBezTo>
                    <a:pt x="7" y="280"/>
                    <a:pt x="8" y="279"/>
                    <a:pt x="8" y="278"/>
                  </a:cubicBezTo>
                </a:path>
              </a:pathLst>
            </a:custGeom>
            <a:grp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335"/>
            <p:cNvSpPr>
              <a:spLocks/>
            </p:cNvSpPr>
            <p:nvPr/>
          </p:nvSpPr>
          <p:spPr bwMode="auto">
            <a:xfrm>
              <a:off x="1709738" y="6492874"/>
              <a:ext cx="465137" cy="288925"/>
            </a:xfrm>
            <a:custGeom>
              <a:avLst/>
              <a:gdLst>
                <a:gd name="T0" fmla="*/ 2147483646 w 124"/>
                <a:gd name="T1" fmla="*/ 2147483646 h 77"/>
                <a:gd name="T2" fmla="*/ 2147483646 w 124"/>
                <a:gd name="T3" fmla="*/ 2147483646 h 77"/>
                <a:gd name="T4" fmla="*/ 2147483646 w 124"/>
                <a:gd name="T5" fmla="*/ 2147483646 h 77"/>
                <a:gd name="T6" fmla="*/ 2147483646 w 124"/>
                <a:gd name="T7" fmla="*/ 2147483646 h 77"/>
                <a:gd name="T8" fmla="*/ 2147483646 w 124"/>
                <a:gd name="T9" fmla="*/ 2147483646 h 77"/>
                <a:gd name="T10" fmla="*/ 2147483646 w 124"/>
                <a:gd name="T11" fmla="*/ 2147483646 h 77"/>
                <a:gd name="T12" fmla="*/ 2147483646 w 124"/>
                <a:gd name="T13" fmla="*/ 2147483646 h 77"/>
                <a:gd name="T14" fmla="*/ 2147483646 w 124"/>
                <a:gd name="T15" fmla="*/ 2147483646 h 77"/>
                <a:gd name="T16" fmla="*/ 2147483646 w 124"/>
                <a:gd name="T17" fmla="*/ 2147483646 h 77"/>
                <a:gd name="T18" fmla="*/ 2147483646 w 124"/>
                <a:gd name="T19" fmla="*/ 2147483646 h 77"/>
                <a:gd name="T20" fmla="*/ 2147483646 w 124"/>
                <a:gd name="T21" fmla="*/ 2147483646 h 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4" h="77">
                  <a:moveTo>
                    <a:pt x="11" y="34"/>
                  </a:moveTo>
                  <a:cubicBezTo>
                    <a:pt x="20" y="11"/>
                    <a:pt x="57" y="0"/>
                    <a:pt x="80" y="6"/>
                  </a:cubicBezTo>
                  <a:cubicBezTo>
                    <a:pt x="96" y="10"/>
                    <a:pt x="111" y="25"/>
                    <a:pt x="116" y="41"/>
                  </a:cubicBezTo>
                  <a:cubicBezTo>
                    <a:pt x="124" y="71"/>
                    <a:pt x="80" y="72"/>
                    <a:pt x="62" y="72"/>
                  </a:cubicBezTo>
                  <a:cubicBezTo>
                    <a:pt x="40" y="72"/>
                    <a:pt x="4" y="65"/>
                    <a:pt x="11" y="34"/>
                  </a:cubicBezTo>
                  <a:cubicBezTo>
                    <a:pt x="11" y="35"/>
                    <a:pt x="10" y="36"/>
                    <a:pt x="10" y="36"/>
                  </a:cubicBezTo>
                  <a:cubicBezTo>
                    <a:pt x="0" y="77"/>
                    <a:pt x="61" y="75"/>
                    <a:pt x="85" y="72"/>
                  </a:cubicBezTo>
                  <a:cubicBezTo>
                    <a:pt x="102" y="71"/>
                    <a:pt x="118" y="63"/>
                    <a:pt x="118" y="44"/>
                  </a:cubicBezTo>
                  <a:cubicBezTo>
                    <a:pt x="117" y="18"/>
                    <a:pt x="86" y="0"/>
                    <a:pt x="62" y="3"/>
                  </a:cubicBezTo>
                  <a:cubicBezTo>
                    <a:pt x="42" y="5"/>
                    <a:pt x="18" y="16"/>
                    <a:pt x="10" y="36"/>
                  </a:cubicBezTo>
                  <a:cubicBezTo>
                    <a:pt x="10" y="36"/>
                    <a:pt x="11" y="35"/>
                    <a:pt x="11" y="34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336"/>
            <p:cNvSpPr>
              <a:spLocks noEditPoints="1"/>
            </p:cNvSpPr>
            <p:nvPr/>
          </p:nvSpPr>
          <p:spPr bwMode="auto">
            <a:xfrm>
              <a:off x="1397000" y="6356351"/>
              <a:ext cx="1039812" cy="858838"/>
            </a:xfrm>
            <a:custGeom>
              <a:avLst/>
              <a:gdLst>
                <a:gd name="T0" fmla="*/ 2147483646 w 277"/>
                <a:gd name="T1" fmla="*/ 2147483646 h 228"/>
                <a:gd name="T2" fmla="*/ 2147483646 w 277"/>
                <a:gd name="T3" fmla="*/ 2147483646 h 228"/>
                <a:gd name="T4" fmla="*/ 2147483646 w 277"/>
                <a:gd name="T5" fmla="*/ 2147483646 h 228"/>
                <a:gd name="T6" fmla="*/ 2147483646 w 277"/>
                <a:gd name="T7" fmla="*/ 2147483646 h 228"/>
                <a:gd name="T8" fmla="*/ 2147483646 w 277"/>
                <a:gd name="T9" fmla="*/ 2147483646 h 228"/>
                <a:gd name="T10" fmla="*/ 2147483646 w 277"/>
                <a:gd name="T11" fmla="*/ 2147483646 h 228"/>
                <a:gd name="T12" fmla="*/ 2147483646 w 277"/>
                <a:gd name="T13" fmla="*/ 2147483646 h 228"/>
                <a:gd name="T14" fmla="*/ 2147483646 w 277"/>
                <a:gd name="T15" fmla="*/ 2147483646 h 228"/>
                <a:gd name="T16" fmla="*/ 2147483646 w 277"/>
                <a:gd name="T17" fmla="*/ 2147483646 h 228"/>
                <a:gd name="T18" fmla="*/ 2147483646 w 277"/>
                <a:gd name="T19" fmla="*/ 2147483646 h 228"/>
                <a:gd name="T20" fmla="*/ 2147483646 w 277"/>
                <a:gd name="T21" fmla="*/ 2147483646 h 228"/>
                <a:gd name="T22" fmla="*/ 2147483646 w 277"/>
                <a:gd name="T23" fmla="*/ 2147483646 h 228"/>
                <a:gd name="T24" fmla="*/ 2147483646 w 277"/>
                <a:gd name="T25" fmla="*/ 2147483646 h 228"/>
                <a:gd name="T26" fmla="*/ 2147483646 w 277"/>
                <a:gd name="T27" fmla="*/ 2147483646 h 228"/>
                <a:gd name="T28" fmla="*/ 2147483646 w 277"/>
                <a:gd name="T29" fmla="*/ 2147483646 h 228"/>
                <a:gd name="T30" fmla="*/ 2147483646 w 277"/>
                <a:gd name="T31" fmla="*/ 2147483646 h 228"/>
                <a:gd name="T32" fmla="*/ 2147483646 w 277"/>
                <a:gd name="T33" fmla="*/ 2147483646 h 228"/>
                <a:gd name="T34" fmla="*/ 2147483646 w 277"/>
                <a:gd name="T35" fmla="*/ 2147483646 h 228"/>
                <a:gd name="T36" fmla="*/ 2147483646 w 277"/>
                <a:gd name="T37" fmla="*/ 2147483646 h 228"/>
                <a:gd name="T38" fmla="*/ 2147483646 w 277"/>
                <a:gd name="T39" fmla="*/ 2147483646 h 228"/>
                <a:gd name="T40" fmla="*/ 2147483646 w 277"/>
                <a:gd name="T41" fmla="*/ 2147483646 h 228"/>
                <a:gd name="T42" fmla="*/ 2147483646 w 277"/>
                <a:gd name="T43" fmla="*/ 2147483646 h 228"/>
                <a:gd name="T44" fmla="*/ 2147483646 w 277"/>
                <a:gd name="T45" fmla="*/ 2147483646 h 228"/>
                <a:gd name="T46" fmla="*/ 2147483646 w 277"/>
                <a:gd name="T47" fmla="*/ 2147483646 h 228"/>
                <a:gd name="T48" fmla="*/ 2147483646 w 277"/>
                <a:gd name="T49" fmla="*/ 2147483646 h 228"/>
                <a:gd name="T50" fmla="*/ 2147483646 w 277"/>
                <a:gd name="T51" fmla="*/ 2147483646 h 228"/>
                <a:gd name="T52" fmla="*/ 2147483646 w 277"/>
                <a:gd name="T53" fmla="*/ 2147483646 h 228"/>
                <a:gd name="T54" fmla="*/ 2147483646 w 277"/>
                <a:gd name="T55" fmla="*/ 2147483646 h 228"/>
                <a:gd name="T56" fmla="*/ 2147483646 w 277"/>
                <a:gd name="T57" fmla="*/ 2147483646 h 228"/>
                <a:gd name="T58" fmla="*/ 2147483646 w 277"/>
                <a:gd name="T59" fmla="*/ 2147483646 h 228"/>
                <a:gd name="T60" fmla="*/ 2147483646 w 277"/>
                <a:gd name="T61" fmla="*/ 2147483646 h 228"/>
                <a:gd name="T62" fmla="*/ 2147483646 w 277"/>
                <a:gd name="T63" fmla="*/ 2147483646 h 228"/>
                <a:gd name="T64" fmla="*/ 2147483646 w 277"/>
                <a:gd name="T65" fmla="*/ 2147483646 h 228"/>
                <a:gd name="T66" fmla="*/ 2147483646 w 277"/>
                <a:gd name="T67" fmla="*/ 2147483646 h 228"/>
                <a:gd name="T68" fmla="*/ 2147483646 w 277"/>
                <a:gd name="T69" fmla="*/ 2147483646 h 228"/>
                <a:gd name="T70" fmla="*/ 2147483646 w 277"/>
                <a:gd name="T71" fmla="*/ 2147483646 h 228"/>
                <a:gd name="T72" fmla="*/ 2147483646 w 277"/>
                <a:gd name="T73" fmla="*/ 2147483646 h 228"/>
                <a:gd name="T74" fmla="*/ 2147483646 w 277"/>
                <a:gd name="T75" fmla="*/ 2147483646 h 228"/>
                <a:gd name="T76" fmla="*/ 2147483646 w 277"/>
                <a:gd name="T77" fmla="*/ 2147483646 h 228"/>
                <a:gd name="T78" fmla="*/ 2147483646 w 277"/>
                <a:gd name="T79" fmla="*/ 2147483646 h 228"/>
                <a:gd name="T80" fmla="*/ 2147483646 w 277"/>
                <a:gd name="T81" fmla="*/ 0 h 228"/>
                <a:gd name="T82" fmla="*/ 2147483646 w 277"/>
                <a:gd name="T83" fmla="*/ 2147483646 h 228"/>
                <a:gd name="T84" fmla="*/ 2147483646 w 277"/>
                <a:gd name="T85" fmla="*/ 2147483646 h 228"/>
                <a:gd name="T86" fmla="*/ 2147483646 w 277"/>
                <a:gd name="T87" fmla="*/ 2147483646 h 2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77" h="228">
                  <a:moveTo>
                    <a:pt x="8" y="205"/>
                  </a:moveTo>
                  <a:cubicBezTo>
                    <a:pt x="7" y="205"/>
                    <a:pt x="6" y="205"/>
                    <a:pt x="6" y="206"/>
                  </a:cubicBezTo>
                  <a:cubicBezTo>
                    <a:pt x="4" y="213"/>
                    <a:pt x="2" y="220"/>
                    <a:pt x="1" y="226"/>
                  </a:cubicBezTo>
                  <a:cubicBezTo>
                    <a:pt x="0" y="227"/>
                    <a:pt x="1" y="228"/>
                    <a:pt x="2" y="228"/>
                  </a:cubicBezTo>
                  <a:cubicBezTo>
                    <a:pt x="3" y="228"/>
                    <a:pt x="3" y="228"/>
                    <a:pt x="3" y="228"/>
                  </a:cubicBezTo>
                  <a:cubicBezTo>
                    <a:pt x="3" y="228"/>
                    <a:pt x="4" y="227"/>
                    <a:pt x="4" y="227"/>
                  </a:cubicBezTo>
                  <a:cubicBezTo>
                    <a:pt x="6" y="221"/>
                    <a:pt x="8" y="214"/>
                    <a:pt x="10" y="207"/>
                  </a:cubicBezTo>
                  <a:cubicBezTo>
                    <a:pt x="10" y="206"/>
                    <a:pt x="9" y="205"/>
                    <a:pt x="8" y="205"/>
                  </a:cubicBezTo>
                  <a:cubicBezTo>
                    <a:pt x="8" y="205"/>
                    <a:pt x="8" y="205"/>
                    <a:pt x="8" y="205"/>
                  </a:cubicBezTo>
                  <a:moveTo>
                    <a:pt x="271" y="188"/>
                  </a:moveTo>
                  <a:cubicBezTo>
                    <a:pt x="271" y="188"/>
                    <a:pt x="270" y="188"/>
                    <a:pt x="270" y="188"/>
                  </a:cubicBezTo>
                  <a:cubicBezTo>
                    <a:pt x="269" y="188"/>
                    <a:pt x="269" y="189"/>
                    <a:pt x="269" y="190"/>
                  </a:cubicBezTo>
                  <a:cubicBezTo>
                    <a:pt x="269" y="190"/>
                    <a:pt x="269" y="190"/>
                    <a:pt x="269" y="190"/>
                  </a:cubicBezTo>
                  <a:cubicBezTo>
                    <a:pt x="271" y="197"/>
                    <a:pt x="272" y="204"/>
                    <a:pt x="273" y="210"/>
                  </a:cubicBezTo>
                  <a:cubicBezTo>
                    <a:pt x="274" y="210"/>
                    <a:pt x="274" y="211"/>
                    <a:pt x="275" y="211"/>
                  </a:cubicBezTo>
                  <a:cubicBezTo>
                    <a:pt x="276" y="211"/>
                    <a:pt x="276" y="211"/>
                    <a:pt x="276" y="211"/>
                  </a:cubicBezTo>
                  <a:cubicBezTo>
                    <a:pt x="277" y="211"/>
                    <a:pt x="277" y="210"/>
                    <a:pt x="277" y="209"/>
                  </a:cubicBezTo>
                  <a:cubicBezTo>
                    <a:pt x="276" y="203"/>
                    <a:pt x="275" y="196"/>
                    <a:pt x="273" y="189"/>
                  </a:cubicBezTo>
                  <a:cubicBezTo>
                    <a:pt x="273" y="188"/>
                    <a:pt x="272" y="188"/>
                    <a:pt x="271" y="188"/>
                  </a:cubicBezTo>
                  <a:moveTo>
                    <a:pt x="19" y="166"/>
                  </a:moveTo>
                  <a:cubicBezTo>
                    <a:pt x="18" y="166"/>
                    <a:pt x="18" y="167"/>
                    <a:pt x="17" y="168"/>
                  </a:cubicBezTo>
                  <a:cubicBezTo>
                    <a:pt x="15" y="174"/>
                    <a:pt x="13" y="181"/>
                    <a:pt x="11" y="187"/>
                  </a:cubicBezTo>
                  <a:cubicBezTo>
                    <a:pt x="11" y="188"/>
                    <a:pt x="12" y="189"/>
                    <a:pt x="13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4" y="189"/>
                    <a:pt x="15" y="189"/>
                    <a:pt x="15" y="188"/>
                  </a:cubicBezTo>
                  <a:cubicBezTo>
                    <a:pt x="17" y="182"/>
                    <a:pt x="19" y="175"/>
                    <a:pt x="21" y="169"/>
                  </a:cubicBezTo>
                  <a:cubicBezTo>
                    <a:pt x="22" y="168"/>
                    <a:pt x="21" y="167"/>
                    <a:pt x="20" y="166"/>
                  </a:cubicBezTo>
                  <a:cubicBezTo>
                    <a:pt x="20" y="166"/>
                    <a:pt x="20" y="166"/>
                    <a:pt x="19" y="166"/>
                  </a:cubicBezTo>
                  <a:moveTo>
                    <a:pt x="260" y="149"/>
                  </a:moveTo>
                  <a:cubicBezTo>
                    <a:pt x="260" y="149"/>
                    <a:pt x="260" y="149"/>
                    <a:pt x="260" y="149"/>
                  </a:cubicBezTo>
                  <a:cubicBezTo>
                    <a:pt x="259" y="149"/>
                    <a:pt x="258" y="150"/>
                    <a:pt x="258" y="151"/>
                  </a:cubicBezTo>
                  <a:cubicBezTo>
                    <a:pt x="260" y="158"/>
                    <a:pt x="262" y="164"/>
                    <a:pt x="264" y="171"/>
                  </a:cubicBezTo>
                  <a:cubicBezTo>
                    <a:pt x="264" y="172"/>
                    <a:pt x="265" y="172"/>
                    <a:pt x="266" y="172"/>
                  </a:cubicBezTo>
                  <a:cubicBezTo>
                    <a:pt x="266" y="172"/>
                    <a:pt x="266" y="172"/>
                    <a:pt x="266" y="172"/>
                  </a:cubicBezTo>
                  <a:cubicBezTo>
                    <a:pt x="267" y="172"/>
                    <a:pt x="268" y="171"/>
                    <a:pt x="268" y="170"/>
                  </a:cubicBezTo>
                  <a:cubicBezTo>
                    <a:pt x="266" y="163"/>
                    <a:pt x="264" y="157"/>
                    <a:pt x="262" y="150"/>
                  </a:cubicBezTo>
                  <a:cubicBezTo>
                    <a:pt x="262" y="149"/>
                    <a:pt x="261" y="149"/>
                    <a:pt x="260" y="149"/>
                  </a:cubicBezTo>
                  <a:moveTo>
                    <a:pt x="33" y="129"/>
                  </a:moveTo>
                  <a:cubicBezTo>
                    <a:pt x="32" y="129"/>
                    <a:pt x="31" y="129"/>
                    <a:pt x="31" y="130"/>
                  </a:cubicBezTo>
                  <a:cubicBezTo>
                    <a:pt x="29" y="136"/>
                    <a:pt x="26" y="142"/>
                    <a:pt x="24" y="149"/>
                  </a:cubicBezTo>
                  <a:cubicBezTo>
                    <a:pt x="24" y="150"/>
                    <a:pt x="24" y="151"/>
                    <a:pt x="25" y="151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7" y="151"/>
                    <a:pt x="27" y="151"/>
                    <a:pt x="28" y="150"/>
                  </a:cubicBezTo>
                  <a:cubicBezTo>
                    <a:pt x="30" y="144"/>
                    <a:pt x="32" y="138"/>
                    <a:pt x="35" y="131"/>
                  </a:cubicBezTo>
                  <a:cubicBezTo>
                    <a:pt x="35" y="130"/>
                    <a:pt x="35" y="129"/>
                    <a:pt x="34" y="129"/>
                  </a:cubicBezTo>
                  <a:cubicBezTo>
                    <a:pt x="33" y="129"/>
                    <a:pt x="33" y="129"/>
                    <a:pt x="33" y="129"/>
                  </a:cubicBezTo>
                  <a:moveTo>
                    <a:pt x="247" y="111"/>
                  </a:moveTo>
                  <a:cubicBezTo>
                    <a:pt x="247" y="111"/>
                    <a:pt x="247" y="111"/>
                    <a:pt x="247" y="111"/>
                  </a:cubicBezTo>
                  <a:cubicBezTo>
                    <a:pt x="246" y="111"/>
                    <a:pt x="245" y="113"/>
                    <a:pt x="246" y="114"/>
                  </a:cubicBezTo>
                  <a:cubicBezTo>
                    <a:pt x="248" y="120"/>
                    <a:pt x="250" y="126"/>
                    <a:pt x="252" y="132"/>
                  </a:cubicBezTo>
                  <a:cubicBezTo>
                    <a:pt x="253" y="133"/>
                    <a:pt x="253" y="134"/>
                    <a:pt x="254" y="134"/>
                  </a:cubicBezTo>
                  <a:cubicBezTo>
                    <a:pt x="255" y="134"/>
                    <a:pt x="255" y="134"/>
                    <a:pt x="255" y="134"/>
                  </a:cubicBezTo>
                  <a:cubicBezTo>
                    <a:pt x="256" y="133"/>
                    <a:pt x="256" y="132"/>
                    <a:pt x="256" y="131"/>
                  </a:cubicBezTo>
                  <a:cubicBezTo>
                    <a:pt x="254" y="125"/>
                    <a:pt x="252" y="118"/>
                    <a:pt x="249" y="112"/>
                  </a:cubicBezTo>
                  <a:cubicBezTo>
                    <a:pt x="249" y="111"/>
                    <a:pt x="248" y="111"/>
                    <a:pt x="247" y="111"/>
                  </a:cubicBezTo>
                  <a:moveTo>
                    <a:pt x="49" y="92"/>
                  </a:moveTo>
                  <a:cubicBezTo>
                    <a:pt x="48" y="92"/>
                    <a:pt x="47" y="92"/>
                    <a:pt x="47" y="93"/>
                  </a:cubicBezTo>
                  <a:cubicBezTo>
                    <a:pt x="44" y="99"/>
                    <a:pt x="41" y="105"/>
                    <a:pt x="39" y="111"/>
                  </a:cubicBezTo>
                  <a:cubicBezTo>
                    <a:pt x="38" y="112"/>
                    <a:pt x="39" y="113"/>
                    <a:pt x="40" y="114"/>
                  </a:cubicBezTo>
                  <a:cubicBezTo>
                    <a:pt x="40" y="114"/>
                    <a:pt x="40" y="114"/>
                    <a:pt x="40" y="114"/>
                  </a:cubicBezTo>
                  <a:cubicBezTo>
                    <a:pt x="41" y="114"/>
                    <a:pt x="42" y="114"/>
                    <a:pt x="42" y="113"/>
                  </a:cubicBezTo>
                  <a:cubicBezTo>
                    <a:pt x="45" y="107"/>
                    <a:pt x="48" y="101"/>
                    <a:pt x="51" y="95"/>
                  </a:cubicBezTo>
                  <a:cubicBezTo>
                    <a:pt x="51" y="94"/>
                    <a:pt x="51" y="93"/>
                    <a:pt x="50" y="92"/>
                  </a:cubicBezTo>
                  <a:cubicBezTo>
                    <a:pt x="49" y="92"/>
                    <a:pt x="49" y="92"/>
                    <a:pt x="49" y="92"/>
                  </a:cubicBezTo>
                  <a:moveTo>
                    <a:pt x="231" y="74"/>
                  </a:moveTo>
                  <a:cubicBezTo>
                    <a:pt x="231" y="74"/>
                    <a:pt x="231" y="74"/>
                    <a:pt x="230" y="74"/>
                  </a:cubicBezTo>
                  <a:cubicBezTo>
                    <a:pt x="229" y="75"/>
                    <a:pt x="229" y="76"/>
                    <a:pt x="230" y="77"/>
                  </a:cubicBezTo>
                  <a:cubicBezTo>
                    <a:pt x="230" y="77"/>
                    <a:pt x="230" y="77"/>
                    <a:pt x="230" y="77"/>
                  </a:cubicBezTo>
                  <a:cubicBezTo>
                    <a:pt x="233" y="83"/>
                    <a:pt x="235" y="89"/>
                    <a:pt x="238" y="95"/>
                  </a:cubicBezTo>
                  <a:cubicBezTo>
                    <a:pt x="238" y="96"/>
                    <a:pt x="239" y="96"/>
                    <a:pt x="240" y="96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2" y="96"/>
                    <a:pt x="242" y="95"/>
                    <a:pt x="242" y="94"/>
                  </a:cubicBezTo>
                  <a:cubicBezTo>
                    <a:pt x="239" y="87"/>
                    <a:pt x="236" y="81"/>
                    <a:pt x="233" y="75"/>
                  </a:cubicBezTo>
                  <a:cubicBezTo>
                    <a:pt x="233" y="75"/>
                    <a:pt x="232" y="74"/>
                    <a:pt x="231" y="74"/>
                  </a:cubicBezTo>
                  <a:moveTo>
                    <a:pt x="68" y="57"/>
                  </a:moveTo>
                  <a:cubicBezTo>
                    <a:pt x="68" y="57"/>
                    <a:pt x="67" y="57"/>
                    <a:pt x="67" y="58"/>
                  </a:cubicBezTo>
                  <a:cubicBezTo>
                    <a:pt x="63" y="63"/>
                    <a:pt x="60" y="69"/>
                    <a:pt x="56" y="75"/>
                  </a:cubicBezTo>
                  <a:cubicBezTo>
                    <a:pt x="56" y="76"/>
                    <a:pt x="56" y="77"/>
                    <a:pt x="57" y="78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59" y="78"/>
                    <a:pt x="59" y="78"/>
                    <a:pt x="60" y="77"/>
                  </a:cubicBezTo>
                  <a:cubicBezTo>
                    <a:pt x="63" y="71"/>
                    <a:pt x="66" y="65"/>
                    <a:pt x="70" y="60"/>
                  </a:cubicBezTo>
                  <a:cubicBezTo>
                    <a:pt x="70" y="59"/>
                    <a:pt x="70" y="58"/>
                    <a:pt x="69" y="57"/>
                  </a:cubicBezTo>
                  <a:cubicBezTo>
                    <a:pt x="69" y="57"/>
                    <a:pt x="69" y="57"/>
                    <a:pt x="68" y="57"/>
                  </a:cubicBezTo>
                  <a:moveTo>
                    <a:pt x="211" y="40"/>
                  </a:moveTo>
                  <a:cubicBezTo>
                    <a:pt x="210" y="40"/>
                    <a:pt x="210" y="40"/>
                    <a:pt x="209" y="40"/>
                  </a:cubicBezTo>
                  <a:cubicBezTo>
                    <a:pt x="209" y="41"/>
                    <a:pt x="208" y="42"/>
                    <a:pt x="209" y="43"/>
                  </a:cubicBezTo>
                  <a:cubicBezTo>
                    <a:pt x="213" y="48"/>
                    <a:pt x="217" y="54"/>
                    <a:pt x="220" y="60"/>
                  </a:cubicBezTo>
                  <a:cubicBezTo>
                    <a:pt x="220" y="60"/>
                    <a:pt x="221" y="61"/>
                    <a:pt x="222" y="61"/>
                  </a:cubicBezTo>
                  <a:cubicBezTo>
                    <a:pt x="223" y="60"/>
                    <a:pt x="223" y="60"/>
                    <a:pt x="223" y="60"/>
                  </a:cubicBezTo>
                  <a:cubicBezTo>
                    <a:pt x="224" y="60"/>
                    <a:pt x="224" y="59"/>
                    <a:pt x="223" y="58"/>
                  </a:cubicBezTo>
                  <a:cubicBezTo>
                    <a:pt x="220" y="52"/>
                    <a:pt x="216" y="46"/>
                    <a:pt x="212" y="41"/>
                  </a:cubicBezTo>
                  <a:cubicBezTo>
                    <a:pt x="212" y="40"/>
                    <a:pt x="211" y="40"/>
                    <a:pt x="211" y="40"/>
                  </a:cubicBezTo>
                  <a:moveTo>
                    <a:pt x="93" y="25"/>
                  </a:moveTo>
                  <a:cubicBezTo>
                    <a:pt x="92" y="25"/>
                    <a:pt x="92" y="26"/>
                    <a:pt x="91" y="26"/>
                  </a:cubicBezTo>
                  <a:cubicBezTo>
                    <a:pt x="87" y="31"/>
                    <a:pt x="82" y="36"/>
                    <a:pt x="78" y="41"/>
                  </a:cubicBezTo>
                  <a:cubicBezTo>
                    <a:pt x="77" y="42"/>
                    <a:pt x="78" y="43"/>
                    <a:pt x="78" y="44"/>
                  </a:cubicBezTo>
                  <a:cubicBezTo>
                    <a:pt x="79" y="44"/>
                    <a:pt x="79" y="44"/>
                    <a:pt x="80" y="44"/>
                  </a:cubicBezTo>
                  <a:cubicBezTo>
                    <a:pt x="80" y="44"/>
                    <a:pt x="81" y="44"/>
                    <a:pt x="81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5" y="38"/>
                    <a:pt x="90" y="33"/>
                    <a:pt x="94" y="29"/>
                  </a:cubicBezTo>
                  <a:cubicBezTo>
                    <a:pt x="95" y="28"/>
                    <a:pt x="95" y="27"/>
                    <a:pt x="94" y="26"/>
                  </a:cubicBezTo>
                  <a:cubicBezTo>
                    <a:pt x="94" y="26"/>
                    <a:pt x="93" y="25"/>
                    <a:pt x="93" y="25"/>
                  </a:cubicBezTo>
                  <a:moveTo>
                    <a:pt x="182" y="12"/>
                  </a:moveTo>
                  <a:cubicBezTo>
                    <a:pt x="182" y="12"/>
                    <a:pt x="181" y="12"/>
                    <a:pt x="181" y="13"/>
                  </a:cubicBezTo>
                  <a:cubicBezTo>
                    <a:pt x="180" y="14"/>
                    <a:pt x="180" y="15"/>
                    <a:pt x="181" y="15"/>
                  </a:cubicBezTo>
                  <a:cubicBezTo>
                    <a:pt x="187" y="19"/>
                    <a:pt x="192" y="23"/>
                    <a:pt x="196" y="28"/>
                  </a:cubicBezTo>
                  <a:cubicBezTo>
                    <a:pt x="197" y="29"/>
                    <a:pt x="197" y="29"/>
                    <a:pt x="198" y="29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198" y="29"/>
                    <a:pt x="199" y="29"/>
                    <a:pt x="199" y="28"/>
                  </a:cubicBezTo>
                  <a:cubicBezTo>
                    <a:pt x="200" y="27"/>
                    <a:pt x="200" y="26"/>
                    <a:pt x="199" y="25"/>
                  </a:cubicBezTo>
                  <a:cubicBezTo>
                    <a:pt x="194" y="20"/>
                    <a:pt x="189" y="16"/>
                    <a:pt x="184" y="12"/>
                  </a:cubicBezTo>
                  <a:cubicBezTo>
                    <a:pt x="183" y="12"/>
                    <a:pt x="183" y="12"/>
                    <a:pt x="182" y="12"/>
                  </a:cubicBezTo>
                  <a:moveTo>
                    <a:pt x="126" y="3"/>
                  </a:moveTo>
                  <a:cubicBezTo>
                    <a:pt x="125" y="3"/>
                    <a:pt x="125" y="3"/>
                    <a:pt x="125" y="3"/>
                  </a:cubicBezTo>
                  <a:cubicBezTo>
                    <a:pt x="119" y="6"/>
                    <a:pt x="113" y="9"/>
                    <a:pt x="107" y="13"/>
                  </a:cubicBezTo>
                  <a:cubicBezTo>
                    <a:pt x="106" y="13"/>
                    <a:pt x="106" y="15"/>
                    <a:pt x="106" y="16"/>
                  </a:cubicBezTo>
                  <a:cubicBezTo>
                    <a:pt x="107" y="16"/>
                    <a:pt x="107" y="16"/>
                    <a:pt x="108" y="16"/>
                  </a:cubicBezTo>
                  <a:cubicBezTo>
                    <a:pt x="108" y="16"/>
                    <a:pt x="109" y="16"/>
                    <a:pt x="109" y="16"/>
                  </a:cubicBezTo>
                  <a:cubicBezTo>
                    <a:pt x="115" y="12"/>
                    <a:pt x="120" y="9"/>
                    <a:pt x="126" y="7"/>
                  </a:cubicBezTo>
                  <a:cubicBezTo>
                    <a:pt x="127" y="7"/>
                    <a:pt x="128" y="6"/>
                    <a:pt x="128" y="5"/>
                  </a:cubicBezTo>
                  <a:cubicBezTo>
                    <a:pt x="127" y="4"/>
                    <a:pt x="127" y="3"/>
                    <a:pt x="126" y="3"/>
                  </a:cubicBezTo>
                  <a:moveTo>
                    <a:pt x="146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4" y="0"/>
                    <a:pt x="143" y="1"/>
                    <a:pt x="143" y="2"/>
                  </a:cubicBezTo>
                  <a:cubicBezTo>
                    <a:pt x="143" y="3"/>
                    <a:pt x="144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6" y="4"/>
                    <a:pt x="146" y="4"/>
                    <a:pt x="146" y="4"/>
                  </a:cubicBezTo>
                  <a:cubicBezTo>
                    <a:pt x="152" y="4"/>
                    <a:pt x="158" y="5"/>
                    <a:pt x="164" y="7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6" y="7"/>
                    <a:pt x="166" y="6"/>
                    <a:pt x="167" y="6"/>
                  </a:cubicBezTo>
                  <a:cubicBezTo>
                    <a:pt x="167" y="4"/>
                    <a:pt x="166" y="3"/>
                    <a:pt x="165" y="3"/>
                  </a:cubicBezTo>
                  <a:cubicBezTo>
                    <a:pt x="159" y="1"/>
                    <a:pt x="153" y="0"/>
                    <a:pt x="146" y="0"/>
                  </a:cubicBezTo>
                </a:path>
              </a:pathLst>
            </a:custGeom>
            <a:grp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348932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z="4000" b="1" dirty="0" smtClean="0">
                <a:solidFill>
                  <a:srgbClr val="FDCA77"/>
                </a:solidFill>
                <a:latin typeface="Broadway" pitchFamily="82" charset="0"/>
                <a:ea typeface="微软雅黑" pitchFamily="34" charset="-122"/>
              </a:rPr>
              <a:t>今天的内容</a:t>
            </a:r>
            <a:endParaRPr lang="zh-CN" altLang="en-US" sz="4000" b="1" dirty="0">
              <a:solidFill>
                <a:srgbClr val="FDCA77"/>
              </a:solidFill>
              <a:latin typeface="Broadway" pitchFamily="82" charset="0"/>
              <a:ea typeface="微软雅黑" pitchFamily="34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3077" name="Line 13"/>
          <p:cNvSpPr>
            <a:spLocks noChangeShapeType="1"/>
          </p:cNvSpPr>
          <p:nvPr/>
        </p:nvSpPr>
        <p:spPr bwMode="auto">
          <a:xfrm>
            <a:off x="2259013" y="2352675"/>
            <a:ext cx="709612" cy="0"/>
          </a:xfrm>
          <a:prstGeom prst="line">
            <a:avLst/>
          </a:prstGeom>
          <a:noFill/>
          <a:ln w="9525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" name="AutoShape 14"/>
          <p:cNvSpPr>
            <a:spLocks noChangeArrowheads="1"/>
          </p:cNvSpPr>
          <p:nvPr/>
        </p:nvSpPr>
        <p:spPr bwMode="auto">
          <a:xfrm>
            <a:off x="2968625" y="2135188"/>
            <a:ext cx="3467100" cy="447675"/>
          </a:xfrm>
          <a:prstGeom prst="homePlate">
            <a:avLst>
              <a:gd name="adj" fmla="val 137827"/>
            </a:avLst>
          </a:prstGeom>
          <a:noFill/>
          <a:ln w="9525" cap="rnd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zh-CN" altLang="en-US" sz="2000" dirty="0" smtClean="0">
                <a:solidFill>
                  <a:srgbClr val="C00C1D"/>
                </a:solidFill>
                <a:latin typeface="微软雅黑" pitchFamily="34" charset="-122"/>
                <a:ea typeface="微软雅黑" pitchFamily="34" charset="-122"/>
              </a:rPr>
              <a:t>讲讲大家的作业</a:t>
            </a:r>
            <a:endParaRPr lang="zh-CN" altLang="en-US" sz="2000" dirty="0">
              <a:solidFill>
                <a:srgbClr val="C00C1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9" name="Line 13"/>
          <p:cNvSpPr>
            <a:spLocks noChangeShapeType="1"/>
          </p:cNvSpPr>
          <p:nvPr/>
        </p:nvSpPr>
        <p:spPr bwMode="auto">
          <a:xfrm>
            <a:off x="2593975" y="3403600"/>
            <a:ext cx="709613" cy="0"/>
          </a:xfrm>
          <a:prstGeom prst="line">
            <a:avLst/>
          </a:prstGeom>
          <a:noFill/>
          <a:ln w="9525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0" name="AutoShape 14"/>
          <p:cNvSpPr>
            <a:spLocks noChangeArrowheads="1"/>
          </p:cNvSpPr>
          <p:nvPr/>
        </p:nvSpPr>
        <p:spPr bwMode="auto">
          <a:xfrm>
            <a:off x="3303588" y="3186113"/>
            <a:ext cx="3467100" cy="447675"/>
          </a:xfrm>
          <a:prstGeom prst="homePlate">
            <a:avLst>
              <a:gd name="adj" fmla="val 137827"/>
            </a:avLst>
          </a:prstGeom>
          <a:noFill/>
          <a:ln w="9525" cap="rnd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000" dirty="0" smtClean="0">
                <a:solidFill>
                  <a:srgbClr val="31868F"/>
                </a:solidFill>
                <a:latin typeface="微软雅黑" pitchFamily="34" charset="-122"/>
                <a:ea typeface="微软雅黑" pitchFamily="34" charset="-122"/>
              </a:rPr>
              <a:t>Box</a:t>
            </a:r>
            <a:r>
              <a:rPr lang="zh-CN" altLang="en-US" sz="2000" dirty="0" smtClean="0">
                <a:solidFill>
                  <a:srgbClr val="31868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rgbClr val="31868F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000" dirty="0" smtClean="0">
                <a:solidFill>
                  <a:srgbClr val="31868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rgbClr val="31868F"/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endParaRPr lang="zh-CN" altLang="en-US" sz="2000" dirty="0">
              <a:solidFill>
                <a:srgbClr val="31868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1" name="Line 13"/>
          <p:cNvSpPr>
            <a:spLocks noChangeShapeType="1"/>
          </p:cNvSpPr>
          <p:nvPr/>
        </p:nvSpPr>
        <p:spPr bwMode="auto">
          <a:xfrm>
            <a:off x="2927350" y="4454525"/>
            <a:ext cx="709613" cy="0"/>
          </a:xfrm>
          <a:prstGeom prst="line">
            <a:avLst/>
          </a:prstGeom>
          <a:noFill/>
          <a:ln w="9525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2" name="AutoShape 14"/>
          <p:cNvSpPr>
            <a:spLocks noChangeArrowheads="1"/>
          </p:cNvSpPr>
          <p:nvPr/>
        </p:nvSpPr>
        <p:spPr bwMode="auto">
          <a:xfrm>
            <a:off x="3636963" y="4237038"/>
            <a:ext cx="3467100" cy="447675"/>
          </a:xfrm>
          <a:prstGeom prst="homePlate">
            <a:avLst>
              <a:gd name="adj" fmla="val 137827"/>
            </a:avLst>
          </a:prstGeom>
          <a:noFill/>
          <a:ln w="9525" cap="rnd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CN" sz="2000" dirty="0" smtClean="0">
                <a:solidFill>
                  <a:srgbClr val="6C8022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000" dirty="0" smtClean="0">
                <a:solidFill>
                  <a:srgbClr val="6C8022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zh-CN" altLang="en-US" sz="2000" dirty="0">
              <a:solidFill>
                <a:srgbClr val="6C802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3" name="Line 13"/>
          <p:cNvSpPr>
            <a:spLocks noChangeShapeType="1"/>
          </p:cNvSpPr>
          <p:nvPr/>
        </p:nvSpPr>
        <p:spPr bwMode="auto">
          <a:xfrm>
            <a:off x="3260725" y="5505450"/>
            <a:ext cx="709613" cy="0"/>
          </a:xfrm>
          <a:prstGeom prst="line">
            <a:avLst/>
          </a:prstGeom>
          <a:noFill/>
          <a:ln w="9525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4" name="AutoShape 14"/>
          <p:cNvSpPr>
            <a:spLocks noChangeArrowheads="1"/>
          </p:cNvSpPr>
          <p:nvPr/>
        </p:nvSpPr>
        <p:spPr bwMode="auto">
          <a:xfrm>
            <a:off x="3970338" y="5287963"/>
            <a:ext cx="3467100" cy="447675"/>
          </a:xfrm>
          <a:prstGeom prst="homePlate">
            <a:avLst>
              <a:gd name="adj" fmla="val 137827"/>
            </a:avLst>
          </a:prstGeom>
          <a:noFill/>
          <a:ln w="9525" cap="rnd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zh-CN" altLang="en-US" sz="2000" dirty="0" smtClean="0">
                <a:solidFill>
                  <a:srgbClr val="B57103"/>
                </a:solidFill>
                <a:latin typeface="微软雅黑" pitchFamily="34" charset="-122"/>
                <a:ea typeface="微软雅黑" pitchFamily="34" charset="-122"/>
              </a:rPr>
              <a:t>提问时间</a:t>
            </a:r>
            <a:endParaRPr lang="zh-CN" altLang="en-US" sz="2000" dirty="0">
              <a:solidFill>
                <a:srgbClr val="B5710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1911350" y="3035300"/>
            <a:ext cx="557213" cy="754063"/>
            <a:chOff x="1912093" y="3035874"/>
            <a:chExt cx="556574" cy="754146"/>
          </a:xfrm>
          <a:solidFill>
            <a:srgbClr val="99FF66"/>
          </a:solidFill>
        </p:grpSpPr>
        <p:sp>
          <p:nvSpPr>
            <p:cNvPr id="3099" name="Freeform 352"/>
            <p:cNvSpPr>
              <a:spLocks noEditPoints="1"/>
            </p:cNvSpPr>
            <p:nvPr/>
          </p:nvSpPr>
          <p:spPr bwMode="auto">
            <a:xfrm>
              <a:off x="1917715" y="3065591"/>
              <a:ext cx="550952" cy="713186"/>
            </a:xfrm>
            <a:custGeom>
              <a:avLst/>
              <a:gdLst>
                <a:gd name="T0" fmla="*/ 2147483646 w 290"/>
                <a:gd name="T1" fmla="*/ 2147483646 h 374"/>
                <a:gd name="T2" fmla="*/ 2147483646 w 290"/>
                <a:gd name="T3" fmla="*/ 2147483646 h 374"/>
                <a:gd name="T4" fmla="*/ 2147483646 w 290"/>
                <a:gd name="T5" fmla="*/ 2147483646 h 374"/>
                <a:gd name="T6" fmla="*/ 2147483646 w 290"/>
                <a:gd name="T7" fmla="*/ 2147483646 h 374"/>
                <a:gd name="T8" fmla="*/ 2147483646 w 290"/>
                <a:gd name="T9" fmla="*/ 2147483646 h 374"/>
                <a:gd name="T10" fmla="*/ 2147483646 w 290"/>
                <a:gd name="T11" fmla="*/ 2147483646 h 374"/>
                <a:gd name="T12" fmla="*/ 2147483646 w 290"/>
                <a:gd name="T13" fmla="*/ 2147483646 h 374"/>
                <a:gd name="T14" fmla="*/ 2147483646 w 290"/>
                <a:gd name="T15" fmla="*/ 2147483646 h 374"/>
                <a:gd name="T16" fmla="*/ 2147483646 w 290"/>
                <a:gd name="T17" fmla="*/ 2147483646 h 374"/>
                <a:gd name="T18" fmla="*/ 2147483646 w 290"/>
                <a:gd name="T19" fmla="*/ 2147483646 h 374"/>
                <a:gd name="T20" fmla="*/ 2147483646 w 290"/>
                <a:gd name="T21" fmla="*/ 2147483646 h 374"/>
                <a:gd name="T22" fmla="*/ 2147483646 w 290"/>
                <a:gd name="T23" fmla="*/ 2147483646 h 374"/>
                <a:gd name="T24" fmla="*/ 2147483646 w 290"/>
                <a:gd name="T25" fmla="*/ 2147483646 h 374"/>
                <a:gd name="T26" fmla="*/ 2147483646 w 290"/>
                <a:gd name="T27" fmla="*/ 2147483646 h 374"/>
                <a:gd name="T28" fmla="*/ 2147483646 w 290"/>
                <a:gd name="T29" fmla="*/ 2147483646 h 374"/>
                <a:gd name="T30" fmla="*/ 2147483646 w 290"/>
                <a:gd name="T31" fmla="*/ 2147483646 h 374"/>
                <a:gd name="T32" fmla="*/ 2147483646 w 290"/>
                <a:gd name="T33" fmla="*/ 2147483646 h 374"/>
                <a:gd name="T34" fmla="*/ 2147483646 w 290"/>
                <a:gd name="T35" fmla="*/ 2147483646 h 37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90" h="374">
                  <a:moveTo>
                    <a:pt x="241" y="170"/>
                  </a:moveTo>
                  <a:cubicBezTo>
                    <a:pt x="246" y="155"/>
                    <a:pt x="266" y="145"/>
                    <a:pt x="272" y="130"/>
                  </a:cubicBezTo>
                  <a:cubicBezTo>
                    <a:pt x="281" y="109"/>
                    <a:pt x="280" y="86"/>
                    <a:pt x="266" y="67"/>
                  </a:cubicBezTo>
                  <a:cubicBezTo>
                    <a:pt x="243" y="35"/>
                    <a:pt x="193" y="5"/>
                    <a:pt x="147" y="3"/>
                  </a:cubicBezTo>
                  <a:cubicBezTo>
                    <a:pt x="99" y="0"/>
                    <a:pt x="68" y="31"/>
                    <a:pt x="50" y="66"/>
                  </a:cubicBezTo>
                  <a:cubicBezTo>
                    <a:pt x="35" y="94"/>
                    <a:pt x="27" y="127"/>
                    <a:pt x="23" y="152"/>
                  </a:cubicBezTo>
                  <a:cubicBezTo>
                    <a:pt x="12" y="221"/>
                    <a:pt x="0" y="343"/>
                    <a:pt x="109" y="364"/>
                  </a:cubicBezTo>
                  <a:cubicBezTo>
                    <a:pt x="159" y="374"/>
                    <a:pt x="205" y="359"/>
                    <a:pt x="239" y="327"/>
                  </a:cubicBezTo>
                  <a:cubicBezTo>
                    <a:pt x="269" y="299"/>
                    <a:pt x="290" y="245"/>
                    <a:pt x="263" y="209"/>
                  </a:cubicBezTo>
                  <a:cubicBezTo>
                    <a:pt x="251" y="194"/>
                    <a:pt x="233" y="189"/>
                    <a:pt x="241" y="170"/>
                  </a:cubicBezTo>
                  <a:moveTo>
                    <a:pt x="186" y="273"/>
                  </a:moveTo>
                  <a:cubicBezTo>
                    <a:pt x="152" y="295"/>
                    <a:pt x="88" y="324"/>
                    <a:pt x="92" y="253"/>
                  </a:cubicBezTo>
                  <a:cubicBezTo>
                    <a:pt x="92" y="253"/>
                    <a:pt x="99" y="205"/>
                    <a:pt x="133" y="201"/>
                  </a:cubicBezTo>
                  <a:cubicBezTo>
                    <a:pt x="167" y="198"/>
                    <a:pt x="220" y="251"/>
                    <a:pt x="186" y="273"/>
                  </a:cubicBezTo>
                  <a:moveTo>
                    <a:pt x="186" y="141"/>
                  </a:moveTo>
                  <a:cubicBezTo>
                    <a:pt x="148" y="155"/>
                    <a:pt x="80" y="170"/>
                    <a:pt x="100" y="101"/>
                  </a:cubicBezTo>
                  <a:cubicBezTo>
                    <a:pt x="100" y="101"/>
                    <a:pt x="116" y="56"/>
                    <a:pt x="150" y="59"/>
                  </a:cubicBezTo>
                  <a:cubicBezTo>
                    <a:pt x="185" y="63"/>
                    <a:pt x="224" y="126"/>
                    <a:pt x="186" y="141"/>
                  </a:cubicBezTo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354"/>
            <p:cNvSpPr>
              <a:spLocks noEditPoints="1"/>
            </p:cNvSpPr>
            <p:nvPr/>
          </p:nvSpPr>
          <p:spPr bwMode="auto">
            <a:xfrm>
              <a:off x="2006863" y="3569158"/>
              <a:ext cx="431285" cy="195965"/>
            </a:xfrm>
            <a:custGeom>
              <a:avLst/>
              <a:gdLst>
                <a:gd name="T0" fmla="*/ 2147483646 w 227"/>
                <a:gd name="T1" fmla="*/ 2147483646 h 103"/>
                <a:gd name="T2" fmla="*/ 2147483646 w 227"/>
                <a:gd name="T3" fmla="*/ 2147483646 h 103"/>
                <a:gd name="T4" fmla="*/ 2147483646 w 227"/>
                <a:gd name="T5" fmla="*/ 2147483646 h 103"/>
                <a:gd name="T6" fmla="*/ 2147483646 w 227"/>
                <a:gd name="T7" fmla="*/ 2147483646 h 103"/>
                <a:gd name="T8" fmla="*/ 2147483646 w 227"/>
                <a:gd name="T9" fmla="*/ 2147483646 h 103"/>
                <a:gd name="T10" fmla="*/ 2147483646 w 227"/>
                <a:gd name="T11" fmla="*/ 2147483646 h 103"/>
                <a:gd name="T12" fmla="*/ 2147483646 w 227"/>
                <a:gd name="T13" fmla="*/ 2147483646 h 103"/>
                <a:gd name="T14" fmla="*/ 2147483646 w 227"/>
                <a:gd name="T15" fmla="*/ 2147483646 h 103"/>
                <a:gd name="T16" fmla="*/ 2147483646 w 227"/>
                <a:gd name="T17" fmla="*/ 2147483646 h 103"/>
                <a:gd name="T18" fmla="*/ 2147483646 w 227"/>
                <a:gd name="T19" fmla="*/ 2147483646 h 103"/>
                <a:gd name="T20" fmla="*/ 2147483646 w 227"/>
                <a:gd name="T21" fmla="*/ 2147483646 h 103"/>
                <a:gd name="T22" fmla="*/ 2147483646 w 227"/>
                <a:gd name="T23" fmla="*/ 2147483646 h 103"/>
                <a:gd name="T24" fmla="*/ 2147483646 w 227"/>
                <a:gd name="T25" fmla="*/ 2147483646 h 103"/>
                <a:gd name="T26" fmla="*/ 2147483646 w 227"/>
                <a:gd name="T27" fmla="*/ 2147483646 h 103"/>
                <a:gd name="T28" fmla="*/ 0 w 227"/>
                <a:gd name="T29" fmla="*/ 2147483646 h 103"/>
                <a:gd name="T30" fmla="*/ 2147483646 w 227"/>
                <a:gd name="T31" fmla="*/ 2147483646 h 103"/>
                <a:gd name="T32" fmla="*/ 2147483646 w 227"/>
                <a:gd name="T33" fmla="*/ 2147483646 h 103"/>
                <a:gd name="T34" fmla="*/ 2147483646 w 227"/>
                <a:gd name="T35" fmla="*/ 2147483646 h 103"/>
                <a:gd name="T36" fmla="*/ 2147483646 w 227"/>
                <a:gd name="T37" fmla="*/ 2147483646 h 103"/>
                <a:gd name="T38" fmla="*/ 0 w 227"/>
                <a:gd name="T39" fmla="*/ 2147483646 h 103"/>
                <a:gd name="T40" fmla="*/ 2147483646 w 227"/>
                <a:gd name="T41" fmla="*/ 2147483646 h 103"/>
                <a:gd name="T42" fmla="*/ 2147483646 w 227"/>
                <a:gd name="T43" fmla="*/ 2147483646 h 103"/>
                <a:gd name="T44" fmla="*/ 2147483646 w 227"/>
                <a:gd name="T45" fmla="*/ 2147483646 h 103"/>
                <a:gd name="T46" fmla="*/ 2147483646 w 227"/>
                <a:gd name="T47" fmla="*/ 2147483646 h 103"/>
                <a:gd name="T48" fmla="*/ 2147483646 w 227"/>
                <a:gd name="T49" fmla="*/ 2147483646 h 103"/>
                <a:gd name="T50" fmla="*/ 2147483646 w 227"/>
                <a:gd name="T51" fmla="*/ 2147483646 h 103"/>
                <a:gd name="T52" fmla="*/ 2147483646 w 227"/>
                <a:gd name="T53" fmla="*/ 2147483646 h 103"/>
                <a:gd name="T54" fmla="*/ 2147483646 w 227"/>
                <a:gd name="T55" fmla="*/ 2147483646 h 103"/>
                <a:gd name="T56" fmla="*/ 2147483646 w 227"/>
                <a:gd name="T57" fmla="*/ 2147483646 h 103"/>
                <a:gd name="T58" fmla="*/ 2147483646 w 227"/>
                <a:gd name="T59" fmla="*/ 2147483646 h 103"/>
                <a:gd name="T60" fmla="*/ 2147483646 w 227"/>
                <a:gd name="T61" fmla="*/ 2147483646 h 103"/>
                <a:gd name="T62" fmla="*/ 2147483646 w 227"/>
                <a:gd name="T63" fmla="*/ 0 h 10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7" h="103">
                  <a:moveTo>
                    <a:pt x="79" y="61"/>
                  </a:moveTo>
                  <a:cubicBezTo>
                    <a:pt x="73" y="61"/>
                    <a:pt x="66" y="60"/>
                    <a:pt x="59" y="59"/>
                  </a:cubicBezTo>
                  <a:cubicBezTo>
                    <a:pt x="58" y="59"/>
                    <a:pt x="57" y="58"/>
                    <a:pt x="57" y="57"/>
                  </a:cubicBezTo>
                  <a:cubicBezTo>
                    <a:pt x="58" y="56"/>
                    <a:pt x="58" y="55"/>
                    <a:pt x="59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6" y="56"/>
                    <a:pt x="73" y="57"/>
                    <a:pt x="79" y="57"/>
                  </a:cubicBezTo>
                  <a:cubicBezTo>
                    <a:pt x="80" y="57"/>
                    <a:pt x="81" y="58"/>
                    <a:pt x="81" y="59"/>
                  </a:cubicBezTo>
                  <a:cubicBezTo>
                    <a:pt x="81" y="60"/>
                    <a:pt x="80" y="61"/>
                    <a:pt x="79" y="61"/>
                  </a:cubicBezTo>
                  <a:cubicBezTo>
                    <a:pt x="79" y="61"/>
                    <a:pt x="79" y="61"/>
                    <a:pt x="79" y="61"/>
                  </a:cubicBezTo>
                  <a:moveTo>
                    <a:pt x="117" y="50"/>
                  </a:moveTo>
                  <a:cubicBezTo>
                    <a:pt x="118" y="49"/>
                    <a:pt x="118" y="49"/>
                    <a:pt x="118" y="49"/>
                  </a:cubicBezTo>
                  <a:cubicBezTo>
                    <a:pt x="119" y="49"/>
                    <a:pt x="120" y="50"/>
                    <a:pt x="120" y="51"/>
                  </a:cubicBezTo>
                  <a:cubicBezTo>
                    <a:pt x="121" y="52"/>
                    <a:pt x="120" y="53"/>
                    <a:pt x="119" y="53"/>
                  </a:cubicBezTo>
                  <a:cubicBezTo>
                    <a:pt x="113" y="56"/>
                    <a:pt x="106" y="58"/>
                    <a:pt x="100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8" y="59"/>
                    <a:pt x="97" y="59"/>
                    <a:pt x="97" y="58"/>
                  </a:cubicBezTo>
                  <a:cubicBezTo>
                    <a:pt x="97" y="57"/>
                    <a:pt x="98" y="55"/>
                    <a:pt x="99" y="55"/>
                  </a:cubicBezTo>
                  <a:cubicBezTo>
                    <a:pt x="105" y="54"/>
                    <a:pt x="111" y="52"/>
                    <a:pt x="117" y="50"/>
                  </a:cubicBezTo>
                  <a:cubicBezTo>
                    <a:pt x="117" y="50"/>
                    <a:pt x="117" y="50"/>
                    <a:pt x="117" y="50"/>
                  </a:cubicBezTo>
                  <a:moveTo>
                    <a:pt x="215" y="5"/>
                  </a:moveTo>
                  <a:cubicBezTo>
                    <a:pt x="194" y="13"/>
                    <a:pt x="173" y="21"/>
                    <a:pt x="153" y="28"/>
                  </a:cubicBezTo>
                  <a:cubicBezTo>
                    <a:pt x="153" y="28"/>
                    <a:pt x="153" y="28"/>
                    <a:pt x="153" y="28"/>
                  </a:cubicBezTo>
                  <a:cubicBezTo>
                    <a:pt x="154" y="29"/>
                    <a:pt x="154" y="30"/>
                    <a:pt x="153" y="31"/>
                  </a:cubicBezTo>
                  <a:cubicBezTo>
                    <a:pt x="148" y="36"/>
                    <a:pt x="143" y="40"/>
                    <a:pt x="137" y="44"/>
                  </a:cubicBezTo>
                  <a:cubicBezTo>
                    <a:pt x="137" y="44"/>
                    <a:pt x="136" y="44"/>
                    <a:pt x="136" y="44"/>
                  </a:cubicBezTo>
                  <a:cubicBezTo>
                    <a:pt x="135" y="44"/>
                    <a:pt x="135" y="44"/>
                    <a:pt x="134" y="43"/>
                  </a:cubicBezTo>
                  <a:cubicBezTo>
                    <a:pt x="134" y="42"/>
                    <a:pt x="134" y="41"/>
                    <a:pt x="135" y="40"/>
                  </a:cubicBezTo>
                  <a:cubicBezTo>
                    <a:pt x="140" y="37"/>
                    <a:pt x="145" y="33"/>
                    <a:pt x="149" y="29"/>
                  </a:cubicBezTo>
                  <a:cubicBezTo>
                    <a:pt x="145" y="30"/>
                    <a:pt x="140" y="32"/>
                    <a:pt x="136" y="33"/>
                  </a:cubicBezTo>
                  <a:cubicBezTo>
                    <a:pt x="90" y="47"/>
                    <a:pt x="45" y="56"/>
                    <a:pt x="0" y="63"/>
                  </a:cubicBezTo>
                  <a:cubicBezTo>
                    <a:pt x="23" y="83"/>
                    <a:pt x="53" y="93"/>
                    <a:pt x="84" y="93"/>
                  </a:cubicBezTo>
                  <a:cubicBezTo>
                    <a:pt x="116" y="93"/>
                    <a:pt x="149" y="82"/>
                    <a:pt x="174" y="61"/>
                  </a:cubicBezTo>
                  <a:cubicBezTo>
                    <a:pt x="188" y="50"/>
                    <a:pt x="201" y="34"/>
                    <a:pt x="210" y="17"/>
                  </a:cubicBezTo>
                  <a:cubicBezTo>
                    <a:pt x="212" y="13"/>
                    <a:pt x="213" y="9"/>
                    <a:pt x="215" y="5"/>
                  </a:cubicBezTo>
                  <a:moveTo>
                    <a:pt x="227" y="0"/>
                  </a:moveTo>
                  <a:cubicBezTo>
                    <a:pt x="223" y="2"/>
                    <a:pt x="219" y="3"/>
                    <a:pt x="215" y="5"/>
                  </a:cubicBezTo>
                  <a:cubicBezTo>
                    <a:pt x="213" y="9"/>
                    <a:pt x="212" y="13"/>
                    <a:pt x="210" y="17"/>
                  </a:cubicBezTo>
                  <a:cubicBezTo>
                    <a:pt x="200" y="37"/>
                    <a:pt x="186" y="54"/>
                    <a:pt x="168" y="67"/>
                  </a:cubicBezTo>
                  <a:cubicBezTo>
                    <a:pt x="142" y="85"/>
                    <a:pt x="111" y="94"/>
                    <a:pt x="81" y="94"/>
                  </a:cubicBezTo>
                  <a:cubicBezTo>
                    <a:pt x="51" y="94"/>
                    <a:pt x="22" y="85"/>
                    <a:pt x="0" y="66"/>
                  </a:cubicBezTo>
                  <a:cubicBezTo>
                    <a:pt x="14" y="82"/>
                    <a:pt x="34" y="94"/>
                    <a:pt x="6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1" y="100"/>
                    <a:pt x="61" y="100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72" y="102"/>
                    <a:pt x="82" y="103"/>
                    <a:pt x="92" y="103"/>
                  </a:cubicBezTo>
                  <a:cubicBezTo>
                    <a:pt x="130" y="103"/>
                    <a:pt x="165" y="88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3" y="63"/>
                    <a:pt x="193" y="63"/>
                  </a:cubicBezTo>
                  <a:cubicBezTo>
                    <a:pt x="193" y="63"/>
                    <a:pt x="193" y="63"/>
                    <a:pt x="193" y="63"/>
                  </a:cubicBezTo>
                  <a:cubicBezTo>
                    <a:pt x="193" y="63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209" y="46"/>
                    <a:pt x="223" y="23"/>
                    <a:pt x="227" y="0"/>
                  </a:cubicBezTo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355"/>
            <p:cNvSpPr>
              <a:spLocks/>
            </p:cNvSpPr>
            <p:nvPr/>
          </p:nvSpPr>
          <p:spPr bwMode="auto">
            <a:xfrm>
              <a:off x="1912093" y="3035874"/>
              <a:ext cx="528464" cy="754146"/>
            </a:xfrm>
            <a:custGeom>
              <a:avLst/>
              <a:gdLst>
                <a:gd name="T0" fmla="*/ 2147483646 w 278"/>
                <a:gd name="T1" fmla="*/ 2147483646 h 396"/>
                <a:gd name="T2" fmla="*/ 2147483646 w 278"/>
                <a:gd name="T3" fmla="*/ 2147483646 h 396"/>
                <a:gd name="T4" fmla="*/ 2147483646 w 278"/>
                <a:gd name="T5" fmla="*/ 2147483646 h 396"/>
                <a:gd name="T6" fmla="*/ 2147483646 w 278"/>
                <a:gd name="T7" fmla="*/ 2147483646 h 396"/>
                <a:gd name="T8" fmla="*/ 2147483646 w 278"/>
                <a:gd name="T9" fmla="*/ 2147483646 h 396"/>
                <a:gd name="T10" fmla="*/ 2147483646 w 278"/>
                <a:gd name="T11" fmla="*/ 2147483646 h 396"/>
                <a:gd name="T12" fmla="*/ 2147483646 w 278"/>
                <a:gd name="T13" fmla="*/ 2147483646 h 396"/>
                <a:gd name="T14" fmla="*/ 2147483646 w 278"/>
                <a:gd name="T15" fmla="*/ 2147483646 h 396"/>
                <a:gd name="T16" fmla="*/ 2147483646 w 278"/>
                <a:gd name="T17" fmla="*/ 2147483646 h 396"/>
                <a:gd name="T18" fmla="*/ 2147483646 w 278"/>
                <a:gd name="T19" fmla="*/ 2147483646 h 396"/>
                <a:gd name="T20" fmla="*/ 2147483646 w 278"/>
                <a:gd name="T21" fmla="*/ 2147483646 h 396"/>
                <a:gd name="T22" fmla="*/ 2147483646 w 278"/>
                <a:gd name="T23" fmla="*/ 2147483646 h 396"/>
                <a:gd name="T24" fmla="*/ 2147483646 w 278"/>
                <a:gd name="T25" fmla="*/ 2147483646 h 396"/>
                <a:gd name="T26" fmla="*/ 2147483646 w 278"/>
                <a:gd name="T27" fmla="*/ 2147483646 h 396"/>
                <a:gd name="T28" fmla="*/ 2147483646 w 278"/>
                <a:gd name="T29" fmla="*/ 2147483646 h 396"/>
                <a:gd name="T30" fmla="*/ 2147483646 w 278"/>
                <a:gd name="T31" fmla="*/ 2147483646 h 396"/>
                <a:gd name="T32" fmla="*/ 2147483646 w 278"/>
                <a:gd name="T33" fmla="*/ 2147483646 h 396"/>
                <a:gd name="T34" fmla="*/ 2147483646 w 278"/>
                <a:gd name="T35" fmla="*/ 2147483646 h 396"/>
                <a:gd name="T36" fmla="*/ 2147483646 w 278"/>
                <a:gd name="T37" fmla="*/ 2147483646 h 396"/>
                <a:gd name="T38" fmla="*/ 2147483646 w 278"/>
                <a:gd name="T39" fmla="*/ 2147483646 h 396"/>
                <a:gd name="T40" fmla="*/ 2147483646 w 278"/>
                <a:gd name="T41" fmla="*/ 2147483646 h 396"/>
                <a:gd name="T42" fmla="*/ 2147483646 w 278"/>
                <a:gd name="T43" fmla="*/ 2147483646 h 3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78" h="396">
                  <a:moveTo>
                    <a:pt x="44" y="73"/>
                  </a:moveTo>
                  <a:cubicBezTo>
                    <a:pt x="72" y="20"/>
                    <a:pt x="120" y="0"/>
                    <a:pt x="177" y="17"/>
                  </a:cubicBezTo>
                  <a:cubicBezTo>
                    <a:pt x="221" y="31"/>
                    <a:pt x="274" y="68"/>
                    <a:pt x="270" y="119"/>
                  </a:cubicBezTo>
                  <a:cubicBezTo>
                    <a:pt x="269" y="144"/>
                    <a:pt x="248" y="154"/>
                    <a:pt x="237" y="172"/>
                  </a:cubicBezTo>
                  <a:cubicBezTo>
                    <a:pt x="232" y="180"/>
                    <a:pt x="231" y="188"/>
                    <a:pt x="235" y="196"/>
                  </a:cubicBezTo>
                  <a:cubicBezTo>
                    <a:pt x="239" y="202"/>
                    <a:pt x="247" y="208"/>
                    <a:pt x="252" y="213"/>
                  </a:cubicBezTo>
                  <a:cubicBezTo>
                    <a:pt x="260" y="221"/>
                    <a:pt x="265" y="231"/>
                    <a:pt x="267" y="242"/>
                  </a:cubicBezTo>
                  <a:cubicBezTo>
                    <a:pt x="277" y="279"/>
                    <a:pt x="251" y="319"/>
                    <a:pt x="224" y="341"/>
                  </a:cubicBezTo>
                  <a:cubicBezTo>
                    <a:pt x="161" y="393"/>
                    <a:pt x="53" y="382"/>
                    <a:pt x="22" y="302"/>
                  </a:cubicBezTo>
                  <a:cubicBezTo>
                    <a:pt x="10" y="271"/>
                    <a:pt x="10" y="236"/>
                    <a:pt x="12" y="203"/>
                  </a:cubicBezTo>
                  <a:cubicBezTo>
                    <a:pt x="15" y="158"/>
                    <a:pt x="24" y="113"/>
                    <a:pt x="44" y="73"/>
                  </a:cubicBezTo>
                  <a:cubicBezTo>
                    <a:pt x="45" y="71"/>
                    <a:pt x="43" y="73"/>
                    <a:pt x="43" y="73"/>
                  </a:cubicBezTo>
                  <a:cubicBezTo>
                    <a:pt x="12" y="135"/>
                    <a:pt x="0" y="220"/>
                    <a:pt x="16" y="288"/>
                  </a:cubicBezTo>
                  <a:cubicBezTo>
                    <a:pt x="37" y="380"/>
                    <a:pt x="147" y="396"/>
                    <a:pt x="218" y="347"/>
                  </a:cubicBezTo>
                  <a:cubicBezTo>
                    <a:pt x="242" y="330"/>
                    <a:pt x="259" y="305"/>
                    <a:pt x="267" y="277"/>
                  </a:cubicBezTo>
                  <a:cubicBezTo>
                    <a:pt x="273" y="258"/>
                    <a:pt x="270" y="237"/>
                    <a:pt x="260" y="220"/>
                  </a:cubicBezTo>
                  <a:cubicBezTo>
                    <a:pt x="255" y="211"/>
                    <a:pt x="246" y="204"/>
                    <a:pt x="239" y="197"/>
                  </a:cubicBezTo>
                  <a:cubicBezTo>
                    <a:pt x="223" y="181"/>
                    <a:pt x="246" y="162"/>
                    <a:pt x="257" y="150"/>
                  </a:cubicBezTo>
                  <a:cubicBezTo>
                    <a:pt x="278" y="128"/>
                    <a:pt x="275" y="92"/>
                    <a:pt x="258" y="69"/>
                  </a:cubicBezTo>
                  <a:cubicBezTo>
                    <a:pt x="229" y="30"/>
                    <a:pt x="172" y="4"/>
                    <a:pt x="124" y="9"/>
                  </a:cubicBezTo>
                  <a:cubicBezTo>
                    <a:pt x="87" y="13"/>
                    <a:pt x="60" y="42"/>
                    <a:pt x="43" y="73"/>
                  </a:cubicBezTo>
                  <a:cubicBezTo>
                    <a:pt x="42" y="75"/>
                    <a:pt x="43" y="73"/>
                    <a:pt x="44" y="73"/>
                  </a:cubicBezTo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356"/>
            <p:cNvSpPr>
              <a:spLocks noEditPoints="1"/>
            </p:cNvSpPr>
            <p:nvPr/>
          </p:nvSpPr>
          <p:spPr bwMode="auto">
            <a:xfrm>
              <a:off x="1981966" y="3115385"/>
              <a:ext cx="374262" cy="508386"/>
            </a:xfrm>
            <a:custGeom>
              <a:avLst/>
              <a:gdLst>
                <a:gd name="T0" fmla="*/ 2147483646 w 197"/>
                <a:gd name="T1" fmla="*/ 2147483646 h 267"/>
                <a:gd name="T2" fmla="*/ 2147483646 w 197"/>
                <a:gd name="T3" fmla="*/ 2147483646 h 267"/>
                <a:gd name="T4" fmla="*/ 2147483646 w 197"/>
                <a:gd name="T5" fmla="*/ 2147483646 h 267"/>
                <a:gd name="T6" fmla="*/ 2147483646 w 197"/>
                <a:gd name="T7" fmla="*/ 2147483646 h 267"/>
                <a:gd name="T8" fmla="*/ 2147483646 w 197"/>
                <a:gd name="T9" fmla="*/ 2147483646 h 267"/>
                <a:gd name="T10" fmla="*/ 2147483646 w 197"/>
                <a:gd name="T11" fmla="*/ 2147483646 h 267"/>
                <a:gd name="T12" fmla="*/ 2147483646 w 197"/>
                <a:gd name="T13" fmla="*/ 2147483646 h 267"/>
                <a:gd name="T14" fmla="*/ 2147483646 w 197"/>
                <a:gd name="T15" fmla="*/ 2147483646 h 267"/>
                <a:gd name="T16" fmla="*/ 2147483646 w 197"/>
                <a:gd name="T17" fmla="*/ 2147483646 h 267"/>
                <a:gd name="T18" fmla="*/ 2147483646 w 197"/>
                <a:gd name="T19" fmla="*/ 2147483646 h 267"/>
                <a:gd name="T20" fmla="*/ 2147483646 w 197"/>
                <a:gd name="T21" fmla="*/ 2147483646 h 267"/>
                <a:gd name="T22" fmla="*/ 2147483646 w 197"/>
                <a:gd name="T23" fmla="*/ 2147483646 h 267"/>
                <a:gd name="T24" fmla="*/ 2147483646 w 197"/>
                <a:gd name="T25" fmla="*/ 2147483646 h 267"/>
                <a:gd name="T26" fmla="*/ 2147483646 w 197"/>
                <a:gd name="T27" fmla="*/ 2147483646 h 267"/>
                <a:gd name="T28" fmla="*/ 2147483646 w 197"/>
                <a:gd name="T29" fmla="*/ 2147483646 h 267"/>
                <a:gd name="T30" fmla="*/ 0 w 197"/>
                <a:gd name="T31" fmla="*/ 2147483646 h 267"/>
                <a:gd name="T32" fmla="*/ 2147483646 w 197"/>
                <a:gd name="T33" fmla="*/ 2147483646 h 267"/>
                <a:gd name="T34" fmla="*/ 2147483646 w 197"/>
                <a:gd name="T35" fmla="*/ 2147483646 h 267"/>
                <a:gd name="T36" fmla="*/ 2147483646 w 197"/>
                <a:gd name="T37" fmla="*/ 2147483646 h 267"/>
                <a:gd name="T38" fmla="*/ 2147483646 w 197"/>
                <a:gd name="T39" fmla="*/ 2147483646 h 267"/>
                <a:gd name="T40" fmla="*/ 2147483646 w 197"/>
                <a:gd name="T41" fmla="*/ 2147483646 h 267"/>
                <a:gd name="T42" fmla="*/ 2147483646 w 197"/>
                <a:gd name="T43" fmla="*/ 2147483646 h 267"/>
                <a:gd name="T44" fmla="*/ 2147483646 w 197"/>
                <a:gd name="T45" fmla="*/ 2147483646 h 267"/>
                <a:gd name="T46" fmla="*/ 2147483646 w 197"/>
                <a:gd name="T47" fmla="*/ 2147483646 h 267"/>
                <a:gd name="T48" fmla="*/ 2147483646 w 197"/>
                <a:gd name="T49" fmla="*/ 2147483646 h 267"/>
                <a:gd name="T50" fmla="*/ 2147483646 w 197"/>
                <a:gd name="T51" fmla="*/ 2147483646 h 267"/>
                <a:gd name="T52" fmla="*/ 2147483646 w 197"/>
                <a:gd name="T53" fmla="*/ 2147483646 h 267"/>
                <a:gd name="T54" fmla="*/ 2147483646 w 197"/>
                <a:gd name="T55" fmla="*/ 2147483646 h 267"/>
                <a:gd name="T56" fmla="*/ 2147483646 w 197"/>
                <a:gd name="T57" fmla="*/ 2147483646 h 267"/>
                <a:gd name="T58" fmla="*/ 2147483646 w 197"/>
                <a:gd name="T59" fmla="*/ 2147483646 h 267"/>
                <a:gd name="T60" fmla="*/ 2147483646 w 197"/>
                <a:gd name="T61" fmla="*/ 2147483646 h 267"/>
                <a:gd name="T62" fmla="*/ 2147483646 w 197"/>
                <a:gd name="T63" fmla="*/ 2147483646 h 267"/>
                <a:gd name="T64" fmla="*/ 2147483646 w 197"/>
                <a:gd name="T65" fmla="*/ 2147483646 h 267"/>
                <a:gd name="T66" fmla="*/ 2147483646 w 197"/>
                <a:gd name="T67" fmla="*/ 2147483646 h 267"/>
                <a:gd name="T68" fmla="*/ 2147483646 w 197"/>
                <a:gd name="T69" fmla="*/ 2147483646 h 267"/>
                <a:gd name="T70" fmla="*/ 2147483646 w 197"/>
                <a:gd name="T71" fmla="*/ 2147483646 h 267"/>
                <a:gd name="T72" fmla="*/ 2147483646 w 197"/>
                <a:gd name="T73" fmla="*/ 2147483646 h 267"/>
                <a:gd name="T74" fmla="*/ 2147483646 w 197"/>
                <a:gd name="T75" fmla="*/ 2147483646 h 267"/>
                <a:gd name="T76" fmla="*/ 2147483646 w 197"/>
                <a:gd name="T77" fmla="*/ 2147483646 h 267"/>
                <a:gd name="T78" fmla="*/ 2147483646 w 197"/>
                <a:gd name="T79" fmla="*/ 2147483646 h 267"/>
                <a:gd name="T80" fmla="*/ 2147483646 w 197"/>
                <a:gd name="T81" fmla="*/ 2147483646 h 267"/>
                <a:gd name="T82" fmla="*/ 2147483646 w 197"/>
                <a:gd name="T83" fmla="*/ 2147483646 h 267"/>
                <a:gd name="T84" fmla="*/ 2147483646 w 197"/>
                <a:gd name="T85" fmla="*/ 2147483646 h 267"/>
                <a:gd name="T86" fmla="*/ 2147483646 w 197"/>
                <a:gd name="T87" fmla="*/ 2147483646 h 267"/>
                <a:gd name="T88" fmla="*/ 2147483646 w 197"/>
                <a:gd name="T89" fmla="*/ 2147483646 h 267"/>
                <a:gd name="T90" fmla="*/ 2147483646 w 197"/>
                <a:gd name="T91" fmla="*/ 2147483646 h 267"/>
                <a:gd name="T92" fmla="*/ 2147483646 w 197"/>
                <a:gd name="T93" fmla="*/ 2147483646 h 267"/>
                <a:gd name="T94" fmla="*/ 2147483646 w 197"/>
                <a:gd name="T95" fmla="*/ 2147483646 h 267"/>
                <a:gd name="T96" fmla="*/ 2147483646 w 197"/>
                <a:gd name="T97" fmla="*/ 2147483646 h 267"/>
                <a:gd name="T98" fmla="*/ 2147483646 w 197"/>
                <a:gd name="T99" fmla="*/ 2147483646 h 267"/>
                <a:gd name="T100" fmla="*/ 2147483646 w 197"/>
                <a:gd name="T101" fmla="*/ 2147483646 h 267"/>
                <a:gd name="T102" fmla="*/ 2147483646 w 197"/>
                <a:gd name="T103" fmla="*/ 2147483646 h 267"/>
                <a:gd name="T104" fmla="*/ 2147483646 w 197"/>
                <a:gd name="T105" fmla="*/ 0 h 267"/>
                <a:gd name="T106" fmla="*/ 2147483646 w 197"/>
                <a:gd name="T107" fmla="*/ 2147483646 h 267"/>
                <a:gd name="T108" fmla="*/ 2147483646 w 197"/>
                <a:gd name="T109" fmla="*/ 2147483646 h 267"/>
                <a:gd name="T110" fmla="*/ 2147483646 w 197"/>
                <a:gd name="T111" fmla="*/ 2147483646 h 267"/>
                <a:gd name="T112" fmla="*/ 2147483646 w 197"/>
                <a:gd name="T113" fmla="*/ 0 h 2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7" h="267">
                  <a:moveTo>
                    <a:pt x="164" y="265"/>
                  </a:moveTo>
                  <a:cubicBezTo>
                    <a:pt x="164" y="265"/>
                    <a:pt x="163" y="266"/>
                    <a:pt x="163" y="266"/>
                  </a:cubicBezTo>
                  <a:cubicBezTo>
                    <a:pt x="163" y="266"/>
                    <a:pt x="162" y="267"/>
                    <a:pt x="162" y="267"/>
                  </a:cubicBezTo>
                  <a:cubicBezTo>
                    <a:pt x="163" y="267"/>
                    <a:pt x="164" y="266"/>
                    <a:pt x="166" y="266"/>
                  </a:cubicBezTo>
                  <a:cubicBezTo>
                    <a:pt x="165" y="266"/>
                    <a:pt x="165" y="265"/>
                    <a:pt x="164" y="265"/>
                  </a:cubicBezTo>
                  <a:moveTo>
                    <a:pt x="13" y="245"/>
                  </a:moveTo>
                  <a:cubicBezTo>
                    <a:pt x="13" y="245"/>
                    <a:pt x="12" y="245"/>
                    <a:pt x="12" y="245"/>
                  </a:cubicBezTo>
                  <a:cubicBezTo>
                    <a:pt x="11" y="246"/>
                    <a:pt x="11" y="247"/>
                    <a:pt x="11" y="248"/>
                  </a:cubicBezTo>
                  <a:cubicBezTo>
                    <a:pt x="14" y="254"/>
                    <a:pt x="17" y="260"/>
                    <a:pt x="21" y="266"/>
                  </a:cubicBezTo>
                  <a:cubicBezTo>
                    <a:pt x="21" y="266"/>
                    <a:pt x="22" y="267"/>
                    <a:pt x="23" y="267"/>
                  </a:cubicBezTo>
                  <a:cubicBezTo>
                    <a:pt x="23" y="267"/>
                    <a:pt x="23" y="266"/>
                    <a:pt x="24" y="266"/>
                  </a:cubicBezTo>
                  <a:cubicBezTo>
                    <a:pt x="25" y="266"/>
                    <a:pt x="25" y="264"/>
                    <a:pt x="24" y="263"/>
                  </a:cubicBezTo>
                  <a:cubicBezTo>
                    <a:pt x="24" y="263"/>
                    <a:pt x="24" y="263"/>
                    <a:pt x="24" y="263"/>
                  </a:cubicBezTo>
                  <a:cubicBezTo>
                    <a:pt x="20" y="258"/>
                    <a:pt x="17" y="252"/>
                    <a:pt x="15" y="246"/>
                  </a:cubicBezTo>
                  <a:cubicBezTo>
                    <a:pt x="14" y="246"/>
                    <a:pt x="14" y="245"/>
                    <a:pt x="13" y="245"/>
                  </a:cubicBezTo>
                  <a:moveTo>
                    <a:pt x="187" y="233"/>
                  </a:moveTo>
                  <a:cubicBezTo>
                    <a:pt x="186" y="233"/>
                    <a:pt x="185" y="233"/>
                    <a:pt x="185" y="234"/>
                  </a:cubicBezTo>
                  <a:cubicBezTo>
                    <a:pt x="182" y="240"/>
                    <a:pt x="179" y="246"/>
                    <a:pt x="176" y="251"/>
                  </a:cubicBezTo>
                  <a:cubicBezTo>
                    <a:pt x="175" y="252"/>
                    <a:pt x="175" y="253"/>
                    <a:pt x="176" y="254"/>
                  </a:cubicBezTo>
                  <a:cubicBezTo>
                    <a:pt x="177" y="254"/>
                    <a:pt x="177" y="254"/>
                    <a:pt x="177" y="254"/>
                  </a:cubicBezTo>
                  <a:cubicBezTo>
                    <a:pt x="178" y="254"/>
                    <a:pt x="179" y="254"/>
                    <a:pt x="179" y="253"/>
                  </a:cubicBezTo>
                  <a:cubicBezTo>
                    <a:pt x="183" y="248"/>
                    <a:pt x="186" y="242"/>
                    <a:pt x="189" y="235"/>
                  </a:cubicBezTo>
                  <a:cubicBezTo>
                    <a:pt x="189" y="234"/>
                    <a:pt x="189" y="233"/>
                    <a:pt x="188" y="233"/>
                  </a:cubicBezTo>
                  <a:cubicBezTo>
                    <a:pt x="187" y="233"/>
                    <a:pt x="187" y="233"/>
                    <a:pt x="187" y="233"/>
                  </a:cubicBezTo>
                  <a:moveTo>
                    <a:pt x="3" y="206"/>
                  </a:moveTo>
                  <a:cubicBezTo>
                    <a:pt x="3" y="206"/>
                    <a:pt x="3" y="206"/>
                    <a:pt x="3" y="206"/>
                  </a:cubicBezTo>
                  <a:cubicBezTo>
                    <a:pt x="2" y="207"/>
                    <a:pt x="1" y="208"/>
                    <a:pt x="1" y="209"/>
                  </a:cubicBezTo>
                  <a:cubicBezTo>
                    <a:pt x="2" y="215"/>
                    <a:pt x="3" y="222"/>
                    <a:pt x="5" y="229"/>
                  </a:cubicBezTo>
                  <a:cubicBezTo>
                    <a:pt x="5" y="230"/>
                    <a:pt x="6" y="230"/>
                    <a:pt x="7" y="230"/>
                  </a:cubicBezTo>
                  <a:cubicBezTo>
                    <a:pt x="7" y="230"/>
                    <a:pt x="7" y="230"/>
                    <a:pt x="7" y="230"/>
                  </a:cubicBezTo>
                  <a:cubicBezTo>
                    <a:pt x="8" y="230"/>
                    <a:pt x="9" y="229"/>
                    <a:pt x="9" y="228"/>
                  </a:cubicBezTo>
                  <a:cubicBezTo>
                    <a:pt x="7" y="221"/>
                    <a:pt x="6" y="215"/>
                    <a:pt x="5" y="208"/>
                  </a:cubicBezTo>
                  <a:cubicBezTo>
                    <a:pt x="5" y="207"/>
                    <a:pt x="4" y="206"/>
                    <a:pt x="3" y="206"/>
                  </a:cubicBezTo>
                  <a:moveTo>
                    <a:pt x="194" y="194"/>
                  </a:moveTo>
                  <a:cubicBezTo>
                    <a:pt x="194" y="194"/>
                    <a:pt x="194" y="194"/>
                    <a:pt x="194" y="194"/>
                  </a:cubicBezTo>
                  <a:cubicBezTo>
                    <a:pt x="193" y="194"/>
                    <a:pt x="192" y="195"/>
                    <a:pt x="192" y="196"/>
                  </a:cubicBezTo>
                  <a:cubicBezTo>
                    <a:pt x="192" y="196"/>
                    <a:pt x="192" y="196"/>
                    <a:pt x="192" y="196"/>
                  </a:cubicBezTo>
                  <a:cubicBezTo>
                    <a:pt x="192" y="198"/>
                    <a:pt x="192" y="200"/>
                    <a:pt x="192" y="201"/>
                  </a:cubicBezTo>
                  <a:cubicBezTo>
                    <a:pt x="192" y="206"/>
                    <a:pt x="192" y="211"/>
                    <a:pt x="191" y="215"/>
                  </a:cubicBezTo>
                  <a:cubicBezTo>
                    <a:pt x="191" y="216"/>
                    <a:pt x="191" y="217"/>
                    <a:pt x="192" y="218"/>
                  </a:cubicBezTo>
                  <a:cubicBezTo>
                    <a:pt x="193" y="218"/>
                    <a:pt x="193" y="218"/>
                    <a:pt x="193" y="218"/>
                  </a:cubicBezTo>
                  <a:cubicBezTo>
                    <a:pt x="194" y="218"/>
                    <a:pt x="195" y="217"/>
                    <a:pt x="195" y="216"/>
                  </a:cubicBezTo>
                  <a:cubicBezTo>
                    <a:pt x="196" y="211"/>
                    <a:pt x="196" y="206"/>
                    <a:pt x="196" y="201"/>
                  </a:cubicBezTo>
                  <a:cubicBezTo>
                    <a:pt x="196" y="200"/>
                    <a:pt x="196" y="198"/>
                    <a:pt x="196" y="196"/>
                  </a:cubicBezTo>
                  <a:cubicBezTo>
                    <a:pt x="196" y="195"/>
                    <a:pt x="195" y="194"/>
                    <a:pt x="194" y="194"/>
                  </a:cubicBezTo>
                  <a:moveTo>
                    <a:pt x="2" y="167"/>
                  </a:moveTo>
                  <a:cubicBezTo>
                    <a:pt x="1" y="167"/>
                    <a:pt x="0" y="167"/>
                    <a:pt x="0" y="168"/>
                  </a:cubicBezTo>
                  <a:cubicBezTo>
                    <a:pt x="0" y="173"/>
                    <a:pt x="0" y="178"/>
                    <a:pt x="0" y="183"/>
                  </a:cubicBezTo>
                  <a:cubicBezTo>
                    <a:pt x="0" y="185"/>
                    <a:pt x="0" y="187"/>
                    <a:pt x="0" y="189"/>
                  </a:cubicBezTo>
                  <a:cubicBezTo>
                    <a:pt x="0" y="190"/>
                    <a:pt x="1" y="191"/>
                    <a:pt x="2" y="191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3" y="190"/>
                    <a:pt x="4" y="190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7"/>
                    <a:pt x="4" y="185"/>
                    <a:pt x="4" y="183"/>
                  </a:cubicBezTo>
                  <a:cubicBezTo>
                    <a:pt x="4" y="178"/>
                    <a:pt x="4" y="173"/>
                    <a:pt x="4" y="169"/>
                  </a:cubicBezTo>
                  <a:cubicBezTo>
                    <a:pt x="4" y="167"/>
                    <a:pt x="3" y="167"/>
                    <a:pt x="2" y="167"/>
                  </a:cubicBezTo>
                  <a:cubicBezTo>
                    <a:pt x="2" y="167"/>
                    <a:pt x="2" y="167"/>
                    <a:pt x="2" y="167"/>
                  </a:cubicBezTo>
                  <a:moveTo>
                    <a:pt x="177" y="159"/>
                  </a:moveTo>
                  <a:cubicBezTo>
                    <a:pt x="176" y="159"/>
                    <a:pt x="176" y="159"/>
                    <a:pt x="175" y="159"/>
                  </a:cubicBezTo>
                  <a:cubicBezTo>
                    <a:pt x="175" y="160"/>
                    <a:pt x="175" y="161"/>
                    <a:pt x="175" y="162"/>
                  </a:cubicBezTo>
                  <a:cubicBezTo>
                    <a:pt x="178" y="165"/>
                    <a:pt x="181" y="167"/>
                    <a:pt x="183" y="171"/>
                  </a:cubicBezTo>
                  <a:cubicBezTo>
                    <a:pt x="185" y="173"/>
                    <a:pt x="186" y="175"/>
                    <a:pt x="187" y="177"/>
                  </a:cubicBezTo>
                  <a:cubicBezTo>
                    <a:pt x="187" y="178"/>
                    <a:pt x="188" y="179"/>
                    <a:pt x="189" y="179"/>
                  </a:cubicBezTo>
                  <a:cubicBezTo>
                    <a:pt x="190" y="178"/>
                    <a:pt x="190" y="178"/>
                    <a:pt x="190" y="178"/>
                  </a:cubicBezTo>
                  <a:cubicBezTo>
                    <a:pt x="191" y="178"/>
                    <a:pt x="191" y="177"/>
                    <a:pt x="191" y="176"/>
                  </a:cubicBezTo>
                  <a:cubicBezTo>
                    <a:pt x="189" y="173"/>
                    <a:pt x="188" y="171"/>
                    <a:pt x="186" y="168"/>
                  </a:cubicBezTo>
                  <a:cubicBezTo>
                    <a:pt x="184" y="165"/>
                    <a:pt x="181" y="162"/>
                    <a:pt x="178" y="159"/>
                  </a:cubicBezTo>
                  <a:cubicBezTo>
                    <a:pt x="178" y="159"/>
                    <a:pt x="177" y="159"/>
                    <a:pt x="177" y="159"/>
                  </a:cubicBezTo>
                  <a:moveTo>
                    <a:pt x="6" y="127"/>
                  </a:moveTo>
                  <a:cubicBezTo>
                    <a:pt x="5" y="127"/>
                    <a:pt x="4" y="127"/>
                    <a:pt x="4" y="128"/>
                  </a:cubicBezTo>
                  <a:cubicBezTo>
                    <a:pt x="3" y="135"/>
                    <a:pt x="2" y="141"/>
                    <a:pt x="2" y="148"/>
                  </a:cubicBezTo>
                  <a:cubicBezTo>
                    <a:pt x="2" y="149"/>
                    <a:pt x="2" y="150"/>
                    <a:pt x="4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5" y="151"/>
                    <a:pt x="6" y="150"/>
                    <a:pt x="6" y="149"/>
                  </a:cubicBezTo>
                  <a:cubicBezTo>
                    <a:pt x="6" y="142"/>
                    <a:pt x="7" y="135"/>
                    <a:pt x="8" y="129"/>
                  </a:cubicBezTo>
                  <a:cubicBezTo>
                    <a:pt x="8" y="128"/>
                    <a:pt x="7" y="127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moveTo>
                    <a:pt x="175" y="124"/>
                  </a:moveTo>
                  <a:cubicBezTo>
                    <a:pt x="175" y="124"/>
                    <a:pt x="174" y="125"/>
                    <a:pt x="174" y="125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1" y="129"/>
                    <a:pt x="168" y="133"/>
                    <a:pt x="166" y="137"/>
                  </a:cubicBezTo>
                  <a:cubicBezTo>
                    <a:pt x="165" y="140"/>
                    <a:pt x="165" y="142"/>
                    <a:pt x="165" y="144"/>
                  </a:cubicBezTo>
                  <a:cubicBezTo>
                    <a:pt x="165" y="145"/>
                    <a:pt x="166" y="146"/>
                    <a:pt x="167" y="146"/>
                  </a:cubicBezTo>
                  <a:cubicBezTo>
                    <a:pt x="167" y="146"/>
                    <a:pt x="167" y="146"/>
                    <a:pt x="167" y="146"/>
                  </a:cubicBezTo>
                  <a:cubicBezTo>
                    <a:pt x="168" y="146"/>
                    <a:pt x="169" y="145"/>
                    <a:pt x="169" y="144"/>
                  </a:cubicBezTo>
                  <a:cubicBezTo>
                    <a:pt x="169" y="142"/>
                    <a:pt x="169" y="141"/>
                    <a:pt x="170" y="138"/>
                  </a:cubicBezTo>
                  <a:cubicBezTo>
                    <a:pt x="171" y="135"/>
                    <a:pt x="174" y="131"/>
                    <a:pt x="177" y="128"/>
                  </a:cubicBezTo>
                  <a:cubicBezTo>
                    <a:pt x="178" y="127"/>
                    <a:pt x="178" y="126"/>
                    <a:pt x="177" y="125"/>
                  </a:cubicBezTo>
                  <a:cubicBezTo>
                    <a:pt x="176" y="125"/>
                    <a:pt x="176" y="124"/>
                    <a:pt x="175" y="124"/>
                  </a:cubicBezTo>
                  <a:moveTo>
                    <a:pt x="195" y="90"/>
                  </a:moveTo>
                  <a:cubicBezTo>
                    <a:pt x="194" y="90"/>
                    <a:pt x="193" y="91"/>
                    <a:pt x="193" y="92"/>
                  </a:cubicBezTo>
                  <a:cubicBezTo>
                    <a:pt x="192" y="96"/>
                    <a:pt x="191" y="100"/>
                    <a:pt x="190" y="105"/>
                  </a:cubicBezTo>
                  <a:cubicBezTo>
                    <a:pt x="189" y="106"/>
                    <a:pt x="188" y="108"/>
                    <a:pt x="187" y="110"/>
                  </a:cubicBezTo>
                  <a:cubicBezTo>
                    <a:pt x="186" y="111"/>
                    <a:pt x="186" y="112"/>
                    <a:pt x="187" y="113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9" y="113"/>
                    <a:pt x="190" y="113"/>
                    <a:pt x="190" y="112"/>
                  </a:cubicBezTo>
                  <a:cubicBezTo>
                    <a:pt x="191" y="110"/>
                    <a:pt x="193" y="108"/>
                    <a:pt x="193" y="106"/>
                  </a:cubicBezTo>
                  <a:cubicBezTo>
                    <a:pt x="195" y="102"/>
                    <a:pt x="196" y="97"/>
                    <a:pt x="197" y="93"/>
                  </a:cubicBezTo>
                  <a:cubicBezTo>
                    <a:pt x="197" y="92"/>
                    <a:pt x="196" y="91"/>
                    <a:pt x="195" y="91"/>
                  </a:cubicBezTo>
                  <a:cubicBezTo>
                    <a:pt x="195" y="90"/>
                    <a:pt x="195" y="90"/>
                    <a:pt x="195" y="90"/>
                  </a:cubicBezTo>
                  <a:moveTo>
                    <a:pt x="14" y="87"/>
                  </a:moveTo>
                  <a:cubicBezTo>
                    <a:pt x="13" y="87"/>
                    <a:pt x="12" y="88"/>
                    <a:pt x="12" y="89"/>
                  </a:cubicBezTo>
                  <a:cubicBezTo>
                    <a:pt x="10" y="96"/>
                    <a:pt x="8" y="102"/>
                    <a:pt x="7" y="109"/>
                  </a:cubicBezTo>
                  <a:cubicBezTo>
                    <a:pt x="7" y="110"/>
                    <a:pt x="8" y="111"/>
                    <a:pt x="9" y="111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10" y="111"/>
                    <a:pt x="11" y="110"/>
                    <a:pt x="11" y="109"/>
                  </a:cubicBezTo>
                  <a:cubicBezTo>
                    <a:pt x="12" y="103"/>
                    <a:pt x="14" y="97"/>
                    <a:pt x="16" y="90"/>
                  </a:cubicBezTo>
                  <a:cubicBezTo>
                    <a:pt x="16" y="89"/>
                    <a:pt x="15" y="88"/>
                    <a:pt x="14" y="88"/>
                  </a:cubicBezTo>
                  <a:cubicBezTo>
                    <a:pt x="14" y="87"/>
                    <a:pt x="14" y="87"/>
                    <a:pt x="14" y="87"/>
                  </a:cubicBezTo>
                  <a:moveTo>
                    <a:pt x="187" y="52"/>
                  </a:moveTo>
                  <a:cubicBezTo>
                    <a:pt x="187" y="52"/>
                    <a:pt x="186" y="52"/>
                    <a:pt x="186" y="53"/>
                  </a:cubicBezTo>
                  <a:cubicBezTo>
                    <a:pt x="185" y="53"/>
                    <a:pt x="185" y="54"/>
                    <a:pt x="185" y="55"/>
                  </a:cubicBezTo>
                  <a:cubicBezTo>
                    <a:pt x="186" y="56"/>
                    <a:pt x="186" y="56"/>
                    <a:pt x="186" y="56"/>
                  </a:cubicBezTo>
                  <a:cubicBezTo>
                    <a:pt x="189" y="61"/>
                    <a:pt x="191" y="67"/>
                    <a:pt x="193" y="73"/>
                  </a:cubicBezTo>
                  <a:cubicBezTo>
                    <a:pt x="193" y="74"/>
                    <a:pt x="194" y="75"/>
                    <a:pt x="195" y="75"/>
                  </a:cubicBezTo>
                  <a:cubicBezTo>
                    <a:pt x="195" y="75"/>
                    <a:pt x="195" y="75"/>
                    <a:pt x="195" y="75"/>
                  </a:cubicBezTo>
                  <a:cubicBezTo>
                    <a:pt x="196" y="74"/>
                    <a:pt x="197" y="73"/>
                    <a:pt x="197" y="72"/>
                  </a:cubicBezTo>
                  <a:cubicBezTo>
                    <a:pt x="195" y="66"/>
                    <a:pt x="193" y="60"/>
                    <a:pt x="189" y="54"/>
                  </a:cubicBezTo>
                  <a:cubicBezTo>
                    <a:pt x="189" y="53"/>
                    <a:pt x="189" y="53"/>
                    <a:pt x="189" y="53"/>
                  </a:cubicBezTo>
                  <a:cubicBezTo>
                    <a:pt x="188" y="53"/>
                    <a:pt x="188" y="52"/>
                    <a:pt x="187" y="52"/>
                  </a:cubicBezTo>
                  <a:moveTo>
                    <a:pt x="37" y="34"/>
                  </a:moveTo>
                  <a:cubicBezTo>
                    <a:pt x="36" y="34"/>
                    <a:pt x="35" y="35"/>
                    <a:pt x="35" y="35"/>
                  </a:cubicBezTo>
                  <a:cubicBezTo>
                    <a:pt x="31" y="41"/>
                    <a:pt x="28" y="47"/>
                    <a:pt x="25" y="53"/>
                  </a:cubicBezTo>
                  <a:cubicBezTo>
                    <a:pt x="22" y="58"/>
                    <a:pt x="20" y="64"/>
                    <a:pt x="18" y="70"/>
                  </a:cubicBezTo>
                  <a:cubicBezTo>
                    <a:pt x="17" y="71"/>
                    <a:pt x="18" y="72"/>
                    <a:pt x="19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1" y="72"/>
                    <a:pt x="22" y="71"/>
                  </a:cubicBezTo>
                  <a:cubicBezTo>
                    <a:pt x="24" y="65"/>
                    <a:pt x="26" y="60"/>
                    <a:pt x="28" y="55"/>
                  </a:cubicBezTo>
                  <a:cubicBezTo>
                    <a:pt x="31" y="49"/>
                    <a:pt x="34" y="43"/>
                    <a:pt x="38" y="38"/>
                  </a:cubicBezTo>
                  <a:cubicBezTo>
                    <a:pt x="39" y="37"/>
                    <a:pt x="39" y="35"/>
                    <a:pt x="38" y="35"/>
                  </a:cubicBezTo>
                  <a:cubicBezTo>
                    <a:pt x="37" y="35"/>
                    <a:pt x="37" y="34"/>
                    <a:pt x="37" y="34"/>
                  </a:cubicBezTo>
                  <a:moveTo>
                    <a:pt x="159" y="24"/>
                  </a:moveTo>
                  <a:cubicBezTo>
                    <a:pt x="159" y="24"/>
                    <a:pt x="158" y="24"/>
                    <a:pt x="158" y="25"/>
                  </a:cubicBezTo>
                  <a:cubicBezTo>
                    <a:pt x="157" y="25"/>
                    <a:pt x="157" y="27"/>
                    <a:pt x="158" y="27"/>
                  </a:cubicBezTo>
                  <a:cubicBezTo>
                    <a:pt x="163" y="31"/>
                    <a:pt x="168" y="36"/>
                    <a:pt x="173" y="40"/>
                  </a:cubicBezTo>
                  <a:cubicBezTo>
                    <a:pt x="173" y="41"/>
                    <a:pt x="174" y="41"/>
                    <a:pt x="174" y="41"/>
                  </a:cubicBezTo>
                  <a:cubicBezTo>
                    <a:pt x="175" y="41"/>
                    <a:pt x="175" y="41"/>
                    <a:pt x="176" y="40"/>
                  </a:cubicBezTo>
                  <a:cubicBezTo>
                    <a:pt x="177" y="39"/>
                    <a:pt x="177" y="38"/>
                    <a:pt x="176" y="37"/>
                  </a:cubicBezTo>
                  <a:cubicBezTo>
                    <a:pt x="171" y="33"/>
                    <a:pt x="166" y="28"/>
                    <a:pt x="160" y="24"/>
                  </a:cubicBezTo>
                  <a:cubicBezTo>
                    <a:pt x="160" y="24"/>
                    <a:pt x="160" y="24"/>
                    <a:pt x="159" y="24"/>
                  </a:cubicBezTo>
                  <a:moveTo>
                    <a:pt x="66" y="8"/>
                  </a:moveTo>
                  <a:cubicBezTo>
                    <a:pt x="65" y="8"/>
                    <a:pt x="65" y="8"/>
                    <a:pt x="65" y="8"/>
                  </a:cubicBezTo>
                  <a:cubicBezTo>
                    <a:pt x="59" y="11"/>
                    <a:pt x="53" y="15"/>
                    <a:pt x="48" y="20"/>
                  </a:cubicBezTo>
                  <a:cubicBezTo>
                    <a:pt x="47" y="20"/>
                    <a:pt x="47" y="22"/>
                    <a:pt x="48" y="23"/>
                  </a:cubicBezTo>
                  <a:cubicBezTo>
                    <a:pt x="48" y="23"/>
                    <a:pt x="49" y="23"/>
                    <a:pt x="49" y="23"/>
                  </a:cubicBezTo>
                  <a:cubicBezTo>
                    <a:pt x="50" y="23"/>
                    <a:pt x="50" y="23"/>
                    <a:pt x="51" y="23"/>
                  </a:cubicBezTo>
                  <a:cubicBezTo>
                    <a:pt x="56" y="18"/>
                    <a:pt x="61" y="14"/>
                    <a:pt x="66" y="11"/>
                  </a:cubicBezTo>
                  <a:cubicBezTo>
                    <a:pt x="67" y="11"/>
                    <a:pt x="68" y="10"/>
                    <a:pt x="67" y="9"/>
                  </a:cubicBezTo>
                  <a:cubicBezTo>
                    <a:pt x="67" y="8"/>
                    <a:pt x="66" y="8"/>
                    <a:pt x="66" y="8"/>
                  </a:cubicBezTo>
                  <a:moveTo>
                    <a:pt x="124" y="5"/>
                  </a:moveTo>
                  <a:cubicBezTo>
                    <a:pt x="123" y="5"/>
                    <a:pt x="122" y="6"/>
                    <a:pt x="122" y="7"/>
                  </a:cubicBezTo>
                  <a:cubicBezTo>
                    <a:pt x="122" y="8"/>
                    <a:pt x="122" y="9"/>
                    <a:pt x="123" y="9"/>
                  </a:cubicBezTo>
                  <a:cubicBezTo>
                    <a:pt x="129" y="11"/>
                    <a:pt x="135" y="14"/>
                    <a:pt x="141" y="17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3" y="17"/>
                    <a:pt x="144" y="17"/>
                    <a:pt x="144" y="16"/>
                  </a:cubicBezTo>
                  <a:cubicBezTo>
                    <a:pt x="144" y="15"/>
                    <a:pt x="144" y="14"/>
                    <a:pt x="143" y="13"/>
                  </a:cubicBezTo>
                  <a:cubicBezTo>
                    <a:pt x="137" y="10"/>
                    <a:pt x="131" y="7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moveTo>
                    <a:pt x="95" y="0"/>
                  </a:moveTo>
                  <a:cubicBezTo>
                    <a:pt x="91" y="0"/>
                    <a:pt x="88" y="1"/>
                    <a:pt x="84" y="1"/>
                  </a:cubicBezTo>
                  <a:cubicBezTo>
                    <a:pt x="83" y="1"/>
                    <a:pt x="82" y="2"/>
                    <a:pt x="82" y="4"/>
                  </a:cubicBezTo>
                  <a:cubicBezTo>
                    <a:pt x="83" y="5"/>
                    <a:pt x="83" y="5"/>
                    <a:pt x="84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8" y="5"/>
                    <a:pt x="92" y="4"/>
                    <a:pt x="96" y="4"/>
                  </a:cubicBezTo>
                  <a:cubicBezTo>
                    <a:pt x="97" y="4"/>
                    <a:pt x="98" y="4"/>
                    <a:pt x="99" y="4"/>
                  </a:cubicBezTo>
                  <a:cubicBezTo>
                    <a:pt x="101" y="5"/>
                    <a:pt x="102" y="5"/>
                    <a:pt x="104" y="5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5" y="5"/>
                    <a:pt x="106" y="4"/>
                    <a:pt x="106" y="3"/>
                  </a:cubicBezTo>
                  <a:cubicBezTo>
                    <a:pt x="106" y="2"/>
                    <a:pt x="106" y="1"/>
                    <a:pt x="105" y="1"/>
                  </a:cubicBezTo>
                  <a:cubicBezTo>
                    <a:pt x="103" y="1"/>
                    <a:pt x="101" y="1"/>
                    <a:pt x="99" y="0"/>
                  </a:cubicBezTo>
                  <a:cubicBezTo>
                    <a:pt x="98" y="0"/>
                    <a:pt x="97" y="0"/>
                    <a:pt x="96" y="0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60"/>
            <p:cNvSpPr>
              <a:spLocks/>
            </p:cNvSpPr>
            <p:nvPr/>
          </p:nvSpPr>
          <p:spPr bwMode="auto">
            <a:xfrm>
              <a:off x="2083161" y="3063985"/>
              <a:ext cx="254594" cy="289933"/>
            </a:xfrm>
            <a:custGeom>
              <a:avLst/>
              <a:gdLst>
                <a:gd name="T0" fmla="*/ 2147483646 w 134"/>
                <a:gd name="T1" fmla="*/ 2147483646 h 152"/>
                <a:gd name="T2" fmla="*/ 2147483646 w 134"/>
                <a:gd name="T3" fmla="*/ 2147483646 h 152"/>
                <a:gd name="T4" fmla="*/ 2147483646 w 134"/>
                <a:gd name="T5" fmla="*/ 2147483646 h 152"/>
                <a:gd name="T6" fmla="*/ 2147483646 w 134"/>
                <a:gd name="T7" fmla="*/ 2147483646 h 152"/>
                <a:gd name="T8" fmla="*/ 2147483646 w 134"/>
                <a:gd name="T9" fmla="*/ 2147483646 h 152"/>
                <a:gd name="T10" fmla="*/ 2147483646 w 134"/>
                <a:gd name="T11" fmla="*/ 2147483646 h 152"/>
                <a:gd name="T12" fmla="*/ 2147483646 w 134"/>
                <a:gd name="T13" fmla="*/ 2147483646 h 152"/>
                <a:gd name="T14" fmla="*/ 2147483646 w 134"/>
                <a:gd name="T15" fmla="*/ 2147483646 h 152"/>
                <a:gd name="T16" fmla="*/ 2147483646 w 134"/>
                <a:gd name="T17" fmla="*/ 2147483646 h 152"/>
                <a:gd name="T18" fmla="*/ 2147483646 w 134"/>
                <a:gd name="T19" fmla="*/ 2147483646 h 152"/>
                <a:gd name="T20" fmla="*/ 2147483646 w 134"/>
                <a:gd name="T21" fmla="*/ 2147483646 h 1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4" h="152">
                  <a:moveTo>
                    <a:pt x="8" y="96"/>
                  </a:moveTo>
                  <a:cubicBezTo>
                    <a:pt x="43" y="0"/>
                    <a:pt x="134" y="106"/>
                    <a:pt x="101" y="132"/>
                  </a:cubicBezTo>
                  <a:cubicBezTo>
                    <a:pt x="85" y="145"/>
                    <a:pt x="52" y="149"/>
                    <a:pt x="32" y="147"/>
                  </a:cubicBezTo>
                  <a:cubicBezTo>
                    <a:pt x="4" y="145"/>
                    <a:pt x="2" y="119"/>
                    <a:pt x="8" y="96"/>
                  </a:cubicBezTo>
                  <a:cubicBezTo>
                    <a:pt x="8" y="96"/>
                    <a:pt x="7" y="97"/>
                    <a:pt x="6" y="98"/>
                  </a:cubicBezTo>
                  <a:cubicBezTo>
                    <a:pt x="3" y="112"/>
                    <a:pt x="0" y="130"/>
                    <a:pt x="12" y="142"/>
                  </a:cubicBezTo>
                  <a:cubicBezTo>
                    <a:pt x="22" y="152"/>
                    <a:pt x="40" y="150"/>
                    <a:pt x="53" y="148"/>
                  </a:cubicBezTo>
                  <a:cubicBezTo>
                    <a:pt x="70" y="146"/>
                    <a:pt x="104" y="142"/>
                    <a:pt x="109" y="121"/>
                  </a:cubicBezTo>
                  <a:cubicBezTo>
                    <a:pt x="116" y="88"/>
                    <a:pt x="76" y="46"/>
                    <a:pt x="43" y="56"/>
                  </a:cubicBezTo>
                  <a:cubicBezTo>
                    <a:pt x="26" y="61"/>
                    <a:pt x="13" y="81"/>
                    <a:pt x="7" y="98"/>
                  </a:cubicBezTo>
                  <a:cubicBezTo>
                    <a:pt x="6" y="98"/>
                    <a:pt x="7" y="96"/>
                    <a:pt x="8" y="96"/>
                  </a:cubicBez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61"/>
            <p:cNvSpPr>
              <a:spLocks/>
            </p:cNvSpPr>
            <p:nvPr/>
          </p:nvSpPr>
          <p:spPr bwMode="auto">
            <a:xfrm>
              <a:off x="2080753" y="3418168"/>
              <a:ext cx="203997" cy="215241"/>
            </a:xfrm>
            <a:custGeom>
              <a:avLst/>
              <a:gdLst>
                <a:gd name="T0" fmla="*/ 2147483646 w 107"/>
                <a:gd name="T1" fmla="*/ 2147483646 h 113"/>
                <a:gd name="T2" fmla="*/ 2147483646 w 107"/>
                <a:gd name="T3" fmla="*/ 2147483646 h 113"/>
                <a:gd name="T4" fmla="*/ 2147483646 w 107"/>
                <a:gd name="T5" fmla="*/ 2147483646 h 113"/>
                <a:gd name="T6" fmla="*/ 2147483646 w 107"/>
                <a:gd name="T7" fmla="*/ 2147483646 h 113"/>
                <a:gd name="T8" fmla="*/ 2147483646 w 107"/>
                <a:gd name="T9" fmla="*/ 2147483646 h 113"/>
                <a:gd name="T10" fmla="*/ 0 w 107"/>
                <a:gd name="T11" fmla="*/ 2147483646 h 113"/>
                <a:gd name="T12" fmla="*/ 2147483646 w 107"/>
                <a:gd name="T13" fmla="*/ 2147483646 h 113"/>
                <a:gd name="T14" fmla="*/ 2147483646 w 107"/>
                <a:gd name="T15" fmla="*/ 2147483646 h 113"/>
                <a:gd name="T16" fmla="*/ 2147483646 w 107"/>
                <a:gd name="T17" fmla="*/ 2147483646 h 113"/>
                <a:gd name="T18" fmla="*/ 2147483646 w 107"/>
                <a:gd name="T19" fmla="*/ 2147483646 h 113"/>
                <a:gd name="T20" fmla="*/ 0 w 107"/>
                <a:gd name="T21" fmla="*/ 2147483646 h 113"/>
                <a:gd name="T22" fmla="*/ 2147483646 w 107"/>
                <a:gd name="T23" fmla="*/ 2147483646 h 11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7" h="113">
                  <a:moveTo>
                    <a:pt x="2" y="61"/>
                  </a:moveTo>
                  <a:cubicBezTo>
                    <a:pt x="5" y="33"/>
                    <a:pt x="25" y="7"/>
                    <a:pt x="55" y="13"/>
                  </a:cubicBezTo>
                  <a:cubicBezTo>
                    <a:pt x="78" y="18"/>
                    <a:pt x="106" y="43"/>
                    <a:pt x="104" y="68"/>
                  </a:cubicBezTo>
                  <a:cubicBezTo>
                    <a:pt x="103" y="89"/>
                    <a:pt x="54" y="104"/>
                    <a:pt x="38" y="106"/>
                  </a:cubicBezTo>
                  <a:cubicBezTo>
                    <a:pt x="9" y="111"/>
                    <a:pt x="0" y="86"/>
                    <a:pt x="2" y="61"/>
                  </a:cubicBezTo>
                  <a:cubicBezTo>
                    <a:pt x="2" y="62"/>
                    <a:pt x="0" y="63"/>
                    <a:pt x="0" y="63"/>
                  </a:cubicBezTo>
                  <a:cubicBezTo>
                    <a:pt x="0" y="79"/>
                    <a:pt x="0" y="96"/>
                    <a:pt x="15" y="105"/>
                  </a:cubicBezTo>
                  <a:cubicBezTo>
                    <a:pt x="28" y="113"/>
                    <a:pt x="47" y="107"/>
                    <a:pt x="60" y="102"/>
                  </a:cubicBezTo>
                  <a:cubicBezTo>
                    <a:pt x="78" y="95"/>
                    <a:pt x="107" y="83"/>
                    <a:pt x="106" y="60"/>
                  </a:cubicBezTo>
                  <a:cubicBezTo>
                    <a:pt x="104" y="27"/>
                    <a:pt x="55" y="0"/>
                    <a:pt x="27" y="15"/>
                  </a:cubicBezTo>
                  <a:cubicBezTo>
                    <a:pt x="11" y="24"/>
                    <a:pt x="3" y="47"/>
                    <a:pt x="0" y="63"/>
                  </a:cubicBezTo>
                  <a:cubicBezTo>
                    <a:pt x="0" y="63"/>
                    <a:pt x="1" y="62"/>
                    <a:pt x="2" y="61"/>
                  </a:cubicBez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492"/>
          <p:cNvGrpSpPr>
            <a:grpSpLocks/>
          </p:cNvGrpSpPr>
          <p:nvPr/>
        </p:nvGrpSpPr>
        <p:grpSpPr bwMode="auto">
          <a:xfrm>
            <a:off x="2212975" y="4095750"/>
            <a:ext cx="625475" cy="769938"/>
            <a:chOff x="4757742" y="6108701"/>
            <a:chExt cx="1235077" cy="1520828"/>
          </a:xfrm>
          <a:solidFill>
            <a:srgbClr val="00B0F0"/>
          </a:solidFill>
        </p:grpSpPr>
        <p:sp>
          <p:nvSpPr>
            <p:cNvPr id="3094" name="Freeform 387"/>
            <p:cNvSpPr>
              <a:spLocks/>
            </p:cNvSpPr>
            <p:nvPr/>
          </p:nvSpPr>
          <p:spPr bwMode="auto">
            <a:xfrm>
              <a:off x="4905380" y="6153153"/>
              <a:ext cx="1087439" cy="1476376"/>
            </a:xfrm>
            <a:custGeom>
              <a:avLst/>
              <a:gdLst>
                <a:gd name="T0" fmla="*/ 2147483646 w 290"/>
                <a:gd name="T1" fmla="*/ 2147483646 h 392"/>
                <a:gd name="T2" fmla="*/ 2147483646 w 290"/>
                <a:gd name="T3" fmla="*/ 2147483646 h 392"/>
                <a:gd name="T4" fmla="*/ 2147483646 w 290"/>
                <a:gd name="T5" fmla="*/ 2147483646 h 392"/>
                <a:gd name="T6" fmla="*/ 2147483646 w 290"/>
                <a:gd name="T7" fmla="*/ 2147483646 h 392"/>
                <a:gd name="T8" fmla="*/ 2147483646 w 290"/>
                <a:gd name="T9" fmla="*/ 2147483646 h 392"/>
                <a:gd name="T10" fmla="*/ 2147483646 w 290"/>
                <a:gd name="T11" fmla="*/ 2147483646 h 392"/>
                <a:gd name="T12" fmla="*/ 2147483646 w 290"/>
                <a:gd name="T13" fmla="*/ 2147483646 h 392"/>
                <a:gd name="T14" fmla="*/ 2147483646 w 290"/>
                <a:gd name="T15" fmla="*/ 2147483646 h 392"/>
                <a:gd name="T16" fmla="*/ 2147483646 w 290"/>
                <a:gd name="T17" fmla="*/ 2147483646 h 392"/>
                <a:gd name="T18" fmla="*/ 2147483646 w 290"/>
                <a:gd name="T19" fmla="*/ 2147483646 h 392"/>
                <a:gd name="T20" fmla="*/ 2147483646 w 290"/>
                <a:gd name="T21" fmla="*/ 2147483646 h 392"/>
                <a:gd name="T22" fmla="*/ 2147483646 w 290"/>
                <a:gd name="T23" fmla="*/ 2147483646 h 392"/>
                <a:gd name="T24" fmla="*/ 2147483646 w 290"/>
                <a:gd name="T25" fmla="*/ 2147483646 h 392"/>
                <a:gd name="T26" fmla="*/ 2147483646 w 290"/>
                <a:gd name="T27" fmla="*/ 2147483646 h 392"/>
                <a:gd name="T28" fmla="*/ 2147483646 w 290"/>
                <a:gd name="T29" fmla="*/ 2147483646 h 392"/>
                <a:gd name="T30" fmla="*/ 2147483646 w 290"/>
                <a:gd name="T31" fmla="*/ 2147483646 h 3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0" h="392">
                  <a:moveTo>
                    <a:pt x="209" y="123"/>
                  </a:moveTo>
                  <a:cubicBezTo>
                    <a:pt x="225" y="130"/>
                    <a:pt x="248" y="141"/>
                    <a:pt x="265" y="132"/>
                  </a:cubicBezTo>
                  <a:cubicBezTo>
                    <a:pt x="290" y="120"/>
                    <a:pt x="285" y="86"/>
                    <a:pt x="273" y="68"/>
                  </a:cubicBezTo>
                  <a:cubicBezTo>
                    <a:pt x="259" y="47"/>
                    <a:pt x="237" y="33"/>
                    <a:pt x="213" y="25"/>
                  </a:cubicBezTo>
                  <a:cubicBezTo>
                    <a:pt x="141" y="0"/>
                    <a:pt x="62" y="47"/>
                    <a:pt x="28" y="111"/>
                  </a:cubicBezTo>
                  <a:cubicBezTo>
                    <a:pt x="17" y="129"/>
                    <a:pt x="8" y="153"/>
                    <a:pt x="4" y="174"/>
                  </a:cubicBezTo>
                  <a:cubicBezTo>
                    <a:pt x="0" y="203"/>
                    <a:pt x="0" y="240"/>
                    <a:pt x="7" y="267"/>
                  </a:cubicBezTo>
                  <a:cubicBezTo>
                    <a:pt x="28" y="343"/>
                    <a:pt x="93" y="392"/>
                    <a:pt x="173" y="379"/>
                  </a:cubicBezTo>
                  <a:cubicBezTo>
                    <a:pt x="197" y="375"/>
                    <a:pt x="221" y="366"/>
                    <a:pt x="240" y="352"/>
                  </a:cubicBezTo>
                  <a:cubicBezTo>
                    <a:pt x="254" y="342"/>
                    <a:pt x="272" y="328"/>
                    <a:pt x="270" y="309"/>
                  </a:cubicBezTo>
                  <a:cubicBezTo>
                    <a:pt x="267" y="282"/>
                    <a:pt x="232" y="287"/>
                    <a:pt x="216" y="293"/>
                  </a:cubicBezTo>
                  <a:cubicBezTo>
                    <a:pt x="188" y="303"/>
                    <a:pt x="157" y="313"/>
                    <a:pt x="127" y="307"/>
                  </a:cubicBezTo>
                  <a:cubicBezTo>
                    <a:pt x="93" y="299"/>
                    <a:pt x="73" y="259"/>
                    <a:pt x="71" y="226"/>
                  </a:cubicBezTo>
                  <a:cubicBezTo>
                    <a:pt x="70" y="201"/>
                    <a:pt x="78" y="171"/>
                    <a:pt x="90" y="149"/>
                  </a:cubicBezTo>
                  <a:cubicBezTo>
                    <a:pt x="100" y="131"/>
                    <a:pt x="117" y="114"/>
                    <a:pt x="138" y="108"/>
                  </a:cubicBezTo>
                  <a:cubicBezTo>
                    <a:pt x="164" y="100"/>
                    <a:pt x="186" y="111"/>
                    <a:pt x="209" y="123"/>
                  </a:cubicBezTo>
                </a:path>
              </a:pathLst>
            </a:custGeom>
            <a:grpFill/>
            <a:ln w="9525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389"/>
            <p:cNvSpPr>
              <a:spLocks noEditPoints="1"/>
            </p:cNvSpPr>
            <p:nvPr/>
          </p:nvSpPr>
          <p:spPr bwMode="auto">
            <a:xfrm>
              <a:off x="5076831" y="7237416"/>
              <a:ext cx="846139" cy="317501"/>
            </a:xfrm>
            <a:custGeom>
              <a:avLst/>
              <a:gdLst>
                <a:gd name="T0" fmla="*/ 2147483646 w 225"/>
                <a:gd name="T1" fmla="*/ 2147483646 h 84"/>
                <a:gd name="T2" fmla="*/ 2147483646 w 225"/>
                <a:gd name="T3" fmla="*/ 2147483646 h 84"/>
                <a:gd name="T4" fmla="*/ 2147483646 w 225"/>
                <a:gd name="T5" fmla="*/ 2147483646 h 84"/>
                <a:gd name="T6" fmla="*/ 2147483646 w 225"/>
                <a:gd name="T7" fmla="*/ 2147483646 h 84"/>
                <a:gd name="T8" fmla="*/ 2147483646 w 225"/>
                <a:gd name="T9" fmla="*/ 2147483646 h 84"/>
                <a:gd name="T10" fmla="*/ 2147483646 w 225"/>
                <a:gd name="T11" fmla="*/ 2147483646 h 84"/>
                <a:gd name="T12" fmla="*/ 2147483646 w 225"/>
                <a:gd name="T13" fmla="*/ 2147483646 h 84"/>
                <a:gd name="T14" fmla="*/ 2147483646 w 225"/>
                <a:gd name="T15" fmla="*/ 2147483646 h 84"/>
                <a:gd name="T16" fmla="*/ 2147483646 w 225"/>
                <a:gd name="T17" fmla="*/ 2147483646 h 84"/>
                <a:gd name="T18" fmla="*/ 2147483646 w 225"/>
                <a:gd name="T19" fmla="*/ 2147483646 h 84"/>
                <a:gd name="T20" fmla="*/ 2147483646 w 225"/>
                <a:gd name="T21" fmla="*/ 2147483646 h 84"/>
                <a:gd name="T22" fmla="*/ 2147483646 w 225"/>
                <a:gd name="T23" fmla="*/ 2147483646 h 84"/>
                <a:gd name="T24" fmla="*/ 2147483646 w 225"/>
                <a:gd name="T25" fmla="*/ 2147483646 h 84"/>
                <a:gd name="T26" fmla="*/ 2147483646 w 225"/>
                <a:gd name="T27" fmla="*/ 2147483646 h 84"/>
                <a:gd name="T28" fmla="*/ 2147483646 w 225"/>
                <a:gd name="T29" fmla="*/ 2147483646 h 84"/>
                <a:gd name="T30" fmla="*/ 2147483646 w 225"/>
                <a:gd name="T31" fmla="*/ 2147483646 h 84"/>
                <a:gd name="T32" fmla="*/ 2147483646 w 225"/>
                <a:gd name="T33" fmla="*/ 2147483646 h 84"/>
                <a:gd name="T34" fmla="*/ 2147483646 w 225"/>
                <a:gd name="T35" fmla="*/ 2147483646 h 84"/>
                <a:gd name="T36" fmla="*/ 2147483646 w 225"/>
                <a:gd name="T37" fmla="*/ 2147483646 h 84"/>
                <a:gd name="T38" fmla="*/ 2147483646 w 225"/>
                <a:gd name="T39" fmla="*/ 2147483646 h 84"/>
                <a:gd name="T40" fmla="*/ 2147483646 w 225"/>
                <a:gd name="T41" fmla="*/ 2147483646 h 84"/>
                <a:gd name="T42" fmla="*/ 2147483646 w 225"/>
                <a:gd name="T43" fmla="*/ 2147483646 h 84"/>
                <a:gd name="T44" fmla="*/ 2147483646 w 225"/>
                <a:gd name="T45" fmla="*/ 2147483646 h 84"/>
                <a:gd name="T46" fmla="*/ 2147483646 w 225"/>
                <a:gd name="T47" fmla="*/ 2147483646 h 84"/>
                <a:gd name="T48" fmla="*/ 2147483646 w 225"/>
                <a:gd name="T49" fmla="*/ 2147483646 h 84"/>
                <a:gd name="T50" fmla="*/ 2147483646 w 225"/>
                <a:gd name="T51" fmla="*/ 2147483646 h 84"/>
                <a:gd name="T52" fmla="*/ 2147483646 w 225"/>
                <a:gd name="T53" fmla="*/ 2147483646 h 84"/>
                <a:gd name="T54" fmla="*/ 2147483646 w 225"/>
                <a:gd name="T55" fmla="*/ 0 h 84"/>
                <a:gd name="T56" fmla="*/ 2147483646 w 225"/>
                <a:gd name="T57" fmla="*/ 2147483646 h 84"/>
                <a:gd name="T58" fmla="*/ 2147483646 w 225"/>
                <a:gd name="T59" fmla="*/ 2147483646 h 84"/>
                <a:gd name="T60" fmla="*/ 2147483646 w 225"/>
                <a:gd name="T61" fmla="*/ 2147483646 h 84"/>
                <a:gd name="T62" fmla="*/ 2147483646 w 225"/>
                <a:gd name="T63" fmla="*/ 2147483646 h 84"/>
                <a:gd name="T64" fmla="*/ 2147483646 w 225"/>
                <a:gd name="T65" fmla="*/ 2147483646 h 84"/>
                <a:gd name="T66" fmla="*/ 2147483646 w 225"/>
                <a:gd name="T67" fmla="*/ 2147483646 h 84"/>
                <a:gd name="T68" fmla="*/ 2147483646 w 225"/>
                <a:gd name="T69" fmla="*/ 2147483646 h 84"/>
                <a:gd name="T70" fmla="*/ 2147483646 w 225"/>
                <a:gd name="T71" fmla="*/ 2147483646 h 84"/>
                <a:gd name="T72" fmla="*/ 2147483646 w 225"/>
                <a:gd name="T73" fmla="*/ 2147483646 h 84"/>
                <a:gd name="T74" fmla="*/ 2147483646 w 225"/>
                <a:gd name="T75" fmla="*/ 2147483646 h 84"/>
                <a:gd name="T76" fmla="*/ 2147483646 w 225"/>
                <a:gd name="T77" fmla="*/ 2147483646 h 84"/>
                <a:gd name="T78" fmla="*/ 2147483646 w 225"/>
                <a:gd name="T79" fmla="*/ 2147483646 h 84"/>
                <a:gd name="T80" fmla="*/ 0 w 225"/>
                <a:gd name="T81" fmla="*/ 2147483646 h 84"/>
                <a:gd name="T82" fmla="*/ 2147483646 w 225"/>
                <a:gd name="T83" fmla="*/ 2147483646 h 84"/>
                <a:gd name="T84" fmla="*/ 2147483646 w 225"/>
                <a:gd name="T85" fmla="*/ 2147483646 h 84"/>
                <a:gd name="T86" fmla="*/ 2147483646 w 225"/>
                <a:gd name="T87" fmla="*/ 2147483646 h 84"/>
                <a:gd name="T88" fmla="*/ 2147483646 w 225"/>
                <a:gd name="T89" fmla="*/ 2147483646 h 84"/>
                <a:gd name="T90" fmla="*/ 2147483646 w 225"/>
                <a:gd name="T91" fmla="*/ 0 h 8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25" h="84">
                  <a:moveTo>
                    <a:pt x="115" y="50"/>
                  </a:moveTo>
                  <a:cubicBezTo>
                    <a:pt x="113" y="50"/>
                    <a:pt x="113" y="50"/>
                    <a:pt x="113" y="49"/>
                  </a:cubicBezTo>
                  <a:cubicBezTo>
                    <a:pt x="112" y="47"/>
                    <a:pt x="113" y="46"/>
                    <a:pt x="114" y="46"/>
                  </a:cubicBezTo>
                  <a:cubicBezTo>
                    <a:pt x="121" y="46"/>
                    <a:pt x="127" y="45"/>
                    <a:pt x="134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5" y="44"/>
                    <a:pt x="136" y="45"/>
                    <a:pt x="136" y="46"/>
                  </a:cubicBezTo>
                  <a:cubicBezTo>
                    <a:pt x="137" y="47"/>
                    <a:pt x="136" y="48"/>
                    <a:pt x="135" y="48"/>
                  </a:cubicBezTo>
                  <a:cubicBezTo>
                    <a:pt x="128" y="49"/>
                    <a:pt x="121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moveTo>
                    <a:pt x="95" y="50"/>
                  </a:moveTo>
                  <a:cubicBezTo>
                    <a:pt x="94" y="50"/>
                    <a:pt x="94" y="50"/>
                    <a:pt x="94" y="50"/>
                  </a:cubicBezTo>
                  <a:cubicBezTo>
                    <a:pt x="87" y="50"/>
                    <a:pt x="81" y="49"/>
                    <a:pt x="74" y="47"/>
                  </a:cubicBezTo>
                  <a:cubicBezTo>
                    <a:pt x="73" y="47"/>
                    <a:pt x="73" y="46"/>
                    <a:pt x="73" y="45"/>
                  </a:cubicBezTo>
                  <a:cubicBezTo>
                    <a:pt x="73" y="44"/>
                    <a:pt x="74" y="43"/>
                    <a:pt x="75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81" y="45"/>
                    <a:pt x="88" y="46"/>
                    <a:pt x="95" y="46"/>
                  </a:cubicBezTo>
                  <a:cubicBezTo>
                    <a:pt x="96" y="46"/>
                    <a:pt x="97" y="47"/>
                    <a:pt x="97" y="48"/>
                  </a:cubicBezTo>
                  <a:cubicBezTo>
                    <a:pt x="96" y="50"/>
                    <a:pt x="96" y="50"/>
                    <a:pt x="95" y="50"/>
                  </a:cubicBezTo>
                  <a:moveTo>
                    <a:pt x="154" y="43"/>
                  </a:moveTo>
                  <a:cubicBezTo>
                    <a:pt x="153" y="43"/>
                    <a:pt x="152" y="43"/>
                    <a:pt x="152" y="42"/>
                  </a:cubicBezTo>
                  <a:cubicBezTo>
                    <a:pt x="152" y="41"/>
                    <a:pt x="152" y="40"/>
                    <a:pt x="153" y="39"/>
                  </a:cubicBezTo>
                  <a:cubicBezTo>
                    <a:pt x="159" y="38"/>
                    <a:pt x="166" y="36"/>
                    <a:pt x="172" y="33"/>
                  </a:cubicBezTo>
                  <a:cubicBezTo>
                    <a:pt x="172" y="33"/>
                    <a:pt x="173" y="33"/>
                    <a:pt x="173" y="33"/>
                  </a:cubicBezTo>
                  <a:cubicBezTo>
                    <a:pt x="174" y="33"/>
                    <a:pt x="174" y="33"/>
                    <a:pt x="175" y="34"/>
                  </a:cubicBezTo>
                  <a:cubicBezTo>
                    <a:pt x="175" y="35"/>
                    <a:pt x="175" y="36"/>
                    <a:pt x="174" y="37"/>
                  </a:cubicBezTo>
                  <a:cubicBezTo>
                    <a:pt x="167" y="39"/>
                    <a:pt x="161" y="41"/>
                    <a:pt x="154" y="43"/>
                  </a:cubicBezTo>
                  <a:cubicBezTo>
                    <a:pt x="154" y="43"/>
                    <a:pt x="154" y="43"/>
                    <a:pt x="154" y="43"/>
                  </a:cubicBezTo>
                  <a:moveTo>
                    <a:pt x="195" y="0"/>
                  </a:moveTo>
                  <a:cubicBezTo>
                    <a:pt x="186" y="0"/>
                    <a:pt x="176" y="2"/>
                    <a:pt x="170" y="5"/>
                  </a:cubicBezTo>
                  <a:cubicBezTo>
                    <a:pt x="170" y="5"/>
                    <a:pt x="170" y="5"/>
                    <a:pt x="170" y="5"/>
                  </a:cubicBezTo>
                  <a:cubicBezTo>
                    <a:pt x="169" y="5"/>
                    <a:pt x="168" y="6"/>
                    <a:pt x="167" y="6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7" y="6"/>
                    <a:pt x="166" y="6"/>
                    <a:pt x="166" y="6"/>
                  </a:cubicBezTo>
                  <a:cubicBezTo>
                    <a:pt x="149" y="13"/>
                    <a:pt x="129" y="19"/>
                    <a:pt x="110" y="20"/>
                  </a:cubicBezTo>
                  <a:cubicBezTo>
                    <a:pt x="92" y="27"/>
                    <a:pt x="73" y="32"/>
                    <a:pt x="54" y="36"/>
                  </a:cubicBezTo>
                  <a:cubicBezTo>
                    <a:pt x="55" y="37"/>
                    <a:pt x="56" y="37"/>
                    <a:pt x="57" y="37"/>
                  </a:cubicBezTo>
                  <a:cubicBezTo>
                    <a:pt x="58" y="38"/>
                    <a:pt x="58" y="39"/>
                    <a:pt x="58" y="40"/>
                  </a:cubicBezTo>
                  <a:cubicBezTo>
                    <a:pt x="57" y="41"/>
                    <a:pt x="57" y="41"/>
                    <a:pt x="56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3" y="40"/>
                    <a:pt x="50" y="39"/>
                    <a:pt x="48" y="38"/>
                  </a:cubicBezTo>
                  <a:cubicBezTo>
                    <a:pt x="32" y="41"/>
                    <a:pt x="16" y="44"/>
                    <a:pt x="0" y="46"/>
                  </a:cubicBezTo>
                  <a:cubicBezTo>
                    <a:pt x="13" y="59"/>
                    <a:pt x="29" y="70"/>
                    <a:pt x="47" y="76"/>
                  </a:cubicBezTo>
                  <a:cubicBezTo>
                    <a:pt x="63" y="81"/>
                    <a:pt x="80" y="84"/>
                    <a:pt x="97" y="84"/>
                  </a:cubicBezTo>
                  <a:cubicBezTo>
                    <a:pt x="131" y="84"/>
                    <a:pt x="166" y="73"/>
                    <a:pt x="193" y="52"/>
                  </a:cubicBezTo>
                  <a:cubicBezTo>
                    <a:pt x="205" y="43"/>
                    <a:pt x="225" y="20"/>
                    <a:pt x="215" y="5"/>
                  </a:cubicBezTo>
                  <a:cubicBezTo>
                    <a:pt x="210" y="2"/>
                    <a:pt x="202" y="0"/>
                    <a:pt x="195" y="0"/>
                  </a:cubicBezTo>
                </a:path>
              </a:pathLst>
            </a:custGeom>
            <a:grpFill/>
            <a:ln w="9525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392"/>
            <p:cNvSpPr>
              <a:spLocks/>
            </p:cNvSpPr>
            <p:nvPr/>
          </p:nvSpPr>
          <p:spPr bwMode="auto">
            <a:xfrm>
              <a:off x="4757742" y="6108701"/>
              <a:ext cx="1231901" cy="1479550"/>
            </a:xfrm>
            <a:custGeom>
              <a:avLst/>
              <a:gdLst>
                <a:gd name="T0" fmla="*/ 2147483646 w 328"/>
                <a:gd name="T1" fmla="*/ 2147483646 h 393"/>
                <a:gd name="T2" fmla="*/ 2147483646 w 328"/>
                <a:gd name="T3" fmla="*/ 2147483646 h 393"/>
                <a:gd name="T4" fmla="*/ 2147483646 w 328"/>
                <a:gd name="T5" fmla="*/ 2147483646 h 393"/>
                <a:gd name="T6" fmla="*/ 2147483646 w 328"/>
                <a:gd name="T7" fmla="*/ 2147483646 h 393"/>
                <a:gd name="T8" fmla="*/ 2147483646 w 328"/>
                <a:gd name="T9" fmla="*/ 2147483646 h 393"/>
                <a:gd name="T10" fmla="*/ 2147483646 w 328"/>
                <a:gd name="T11" fmla="*/ 2147483646 h 393"/>
                <a:gd name="T12" fmla="*/ 2147483646 w 328"/>
                <a:gd name="T13" fmla="*/ 2147483646 h 393"/>
                <a:gd name="T14" fmla="*/ 2147483646 w 328"/>
                <a:gd name="T15" fmla="*/ 2147483646 h 393"/>
                <a:gd name="T16" fmla="*/ 2147483646 w 328"/>
                <a:gd name="T17" fmla="*/ 2147483646 h 393"/>
                <a:gd name="T18" fmla="*/ 2147483646 w 328"/>
                <a:gd name="T19" fmla="*/ 2147483646 h 393"/>
                <a:gd name="T20" fmla="*/ 2147483646 w 328"/>
                <a:gd name="T21" fmla="*/ 2147483646 h 393"/>
                <a:gd name="T22" fmla="*/ 2147483646 w 328"/>
                <a:gd name="T23" fmla="*/ 2147483646 h 393"/>
                <a:gd name="T24" fmla="*/ 2147483646 w 328"/>
                <a:gd name="T25" fmla="*/ 2147483646 h 393"/>
                <a:gd name="T26" fmla="*/ 2147483646 w 328"/>
                <a:gd name="T27" fmla="*/ 2147483646 h 393"/>
                <a:gd name="T28" fmla="*/ 2147483646 w 328"/>
                <a:gd name="T29" fmla="*/ 2147483646 h 393"/>
                <a:gd name="T30" fmla="*/ 2147483646 w 328"/>
                <a:gd name="T31" fmla="*/ 2147483646 h 393"/>
                <a:gd name="T32" fmla="*/ 2147483646 w 328"/>
                <a:gd name="T33" fmla="*/ 2147483646 h 393"/>
                <a:gd name="T34" fmla="*/ 2147483646 w 328"/>
                <a:gd name="T35" fmla="*/ 2147483646 h 393"/>
                <a:gd name="T36" fmla="*/ 2147483646 w 328"/>
                <a:gd name="T37" fmla="*/ 2147483646 h 393"/>
                <a:gd name="T38" fmla="*/ 2147483646 w 328"/>
                <a:gd name="T39" fmla="*/ 2147483646 h 393"/>
                <a:gd name="T40" fmla="*/ 2147483646 w 328"/>
                <a:gd name="T41" fmla="*/ 2147483646 h 393"/>
                <a:gd name="T42" fmla="*/ 2147483646 w 328"/>
                <a:gd name="T43" fmla="*/ 2147483646 h 393"/>
                <a:gd name="T44" fmla="*/ 2147483646 w 328"/>
                <a:gd name="T45" fmla="*/ 2147483646 h 393"/>
                <a:gd name="T46" fmla="*/ 2147483646 w 328"/>
                <a:gd name="T47" fmla="*/ 2147483646 h 393"/>
                <a:gd name="T48" fmla="*/ 2147483646 w 328"/>
                <a:gd name="T49" fmla="*/ 2147483646 h 393"/>
                <a:gd name="T50" fmla="*/ 2147483646 w 328"/>
                <a:gd name="T51" fmla="*/ 2147483646 h 393"/>
                <a:gd name="T52" fmla="*/ 2147483646 w 328"/>
                <a:gd name="T53" fmla="*/ 2147483646 h 393"/>
                <a:gd name="T54" fmla="*/ 2147483646 w 328"/>
                <a:gd name="T55" fmla="*/ 2147483646 h 39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28" h="393">
                  <a:moveTo>
                    <a:pt x="241" y="128"/>
                  </a:moveTo>
                  <a:cubicBezTo>
                    <a:pt x="263" y="139"/>
                    <a:pt x="303" y="151"/>
                    <a:pt x="313" y="119"/>
                  </a:cubicBezTo>
                  <a:cubicBezTo>
                    <a:pt x="328" y="75"/>
                    <a:pt x="283" y="42"/>
                    <a:pt x="247" y="28"/>
                  </a:cubicBezTo>
                  <a:cubicBezTo>
                    <a:pt x="169" y="0"/>
                    <a:pt x="86" y="58"/>
                    <a:pt x="54" y="127"/>
                  </a:cubicBezTo>
                  <a:cubicBezTo>
                    <a:pt x="16" y="210"/>
                    <a:pt x="28" y="321"/>
                    <a:pt x="113" y="370"/>
                  </a:cubicBezTo>
                  <a:cubicBezTo>
                    <a:pt x="152" y="392"/>
                    <a:pt x="203" y="391"/>
                    <a:pt x="244" y="373"/>
                  </a:cubicBezTo>
                  <a:cubicBezTo>
                    <a:pt x="267" y="362"/>
                    <a:pt x="303" y="343"/>
                    <a:pt x="303" y="313"/>
                  </a:cubicBezTo>
                  <a:cubicBezTo>
                    <a:pt x="303" y="286"/>
                    <a:pt x="265" y="291"/>
                    <a:pt x="249" y="296"/>
                  </a:cubicBezTo>
                  <a:cubicBezTo>
                    <a:pt x="212" y="309"/>
                    <a:pt x="167" y="324"/>
                    <a:pt x="133" y="295"/>
                  </a:cubicBezTo>
                  <a:cubicBezTo>
                    <a:pt x="104" y="270"/>
                    <a:pt x="100" y="227"/>
                    <a:pt x="108" y="193"/>
                  </a:cubicBezTo>
                  <a:cubicBezTo>
                    <a:pt x="116" y="155"/>
                    <a:pt x="139" y="120"/>
                    <a:pt x="177" y="112"/>
                  </a:cubicBezTo>
                  <a:cubicBezTo>
                    <a:pt x="199" y="106"/>
                    <a:pt x="222" y="118"/>
                    <a:pt x="241" y="128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17" y="113"/>
                    <a:pt x="193" y="103"/>
                    <a:pt x="165" y="113"/>
                  </a:cubicBezTo>
                  <a:cubicBezTo>
                    <a:pt x="148" y="119"/>
                    <a:pt x="136" y="134"/>
                    <a:pt x="126" y="148"/>
                  </a:cubicBezTo>
                  <a:cubicBezTo>
                    <a:pt x="107" y="176"/>
                    <a:pt x="99" y="214"/>
                    <a:pt x="105" y="246"/>
                  </a:cubicBezTo>
                  <a:cubicBezTo>
                    <a:pt x="109" y="267"/>
                    <a:pt x="120" y="287"/>
                    <a:pt x="136" y="301"/>
                  </a:cubicBezTo>
                  <a:cubicBezTo>
                    <a:pt x="157" y="319"/>
                    <a:pt x="189" y="315"/>
                    <a:pt x="214" y="309"/>
                  </a:cubicBezTo>
                  <a:cubicBezTo>
                    <a:pt x="235" y="304"/>
                    <a:pt x="253" y="294"/>
                    <a:pt x="274" y="294"/>
                  </a:cubicBezTo>
                  <a:cubicBezTo>
                    <a:pt x="282" y="293"/>
                    <a:pt x="289" y="296"/>
                    <a:pt x="295" y="300"/>
                  </a:cubicBezTo>
                  <a:cubicBezTo>
                    <a:pt x="314" y="315"/>
                    <a:pt x="291" y="341"/>
                    <a:pt x="278" y="352"/>
                  </a:cubicBezTo>
                  <a:cubicBezTo>
                    <a:pt x="237" y="384"/>
                    <a:pt x="181" y="393"/>
                    <a:pt x="132" y="376"/>
                  </a:cubicBezTo>
                  <a:cubicBezTo>
                    <a:pt x="91" y="361"/>
                    <a:pt x="61" y="326"/>
                    <a:pt x="46" y="286"/>
                  </a:cubicBezTo>
                  <a:cubicBezTo>
                    <a:pt x="0" y="172"/>
                    <a:pt x="86" y="14"/>
                    <a:pt x="217" y="24"/>
                  </a:cubicBezTo>
                  <a:cubicBezTo>
                    <a:pt x="252" y="27"/>
                    <a:pt x="289" y="47"/>
                    <a:pt x="307" y="77"/>
                  </a:cubicBezTo>
                  <a:cubicBezTo>
                    <a:pt x="320" y="97"/>
                    <a:pt x="318" y="128"/>
                    <a:pt x="293" y="137"/>
                  </a:cubicBezTo>
                  <a:cubicBezTo>
                    <a:pt x="277" y="143"/>
                    <a:pt x="256" y="133"/>
                    <a:pt x="242" y="126"/>
                  </a:cubicBezTo>
                  <a:cubicBezTo>
                    <a:pt x="241" y="128"/>
                    <a:pt x="241" y="128"/>
                    <a:pt x="241" y="128"/>
                  </a:cubicBezTo>
                </a:path>
              </a:pathLst>
            </a:custGeom>
            <a:grpFill/>
            <a:ln w="9525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393"/>
            <p:cNvSpPr>
              <a:spLocks noEditPoints="1"/>
            </p:cNvSpPr>
            <p:nvPr/>
          </p:nvSpPr>
          <p:spPr bwMode="auto">
            <a:xfrm>
              <a:off x="5016502" y="6367467"/>
              <a:ext cx="830262" cy="1014413"/>
            </a:xfrm>
            <a:custGeom>
              <a:avLst/>
              <a:gdLst>
                <a:gd name="T0" fmla="*/ 2147483646 w 221"/>
                <a:gd name="T1" fmla="*/ 2147483646 h 269"/>
                <a:gd name="T2" fmla="*/ 2147483646 w 221"/>
                <a:gd name="T3" fmla="*/ 2147483646 h 269"/>
                <a:gd name="T4" fmla="*/ 2147483646 w 221"/>
                <a:gd name="T5" fmla="*/ 2147483646 h 269"/>
                <a:gd name="T6" fmla="*/ 2147483646 w 221"/>
                <a:gd name="T7" fmla="*/ 2147483646 h 269"/>
                <a:gd name="T8" fmla="*/ 2147483646 w 221"/>
                <a:gd name="T9" fmla="*/ 2147483646 h 269"/>
                <a:gd name="T10" fmla="*/ 2147483646 w 221"/>
                <a:gd name="T11" fmla="*/ 2147483646 h 269"/>
                <a:gd name="T12" fmla="*/ 2147483646 w 221"/>
                <a:gd name="T13" fmla="*/ 2147483646 h 269"/>
                <a:gd name="T14" fmla="*/ 2147483646 w 221"/>
                <a:gd name="T15" fmla="*/ 2147483646 h 269"/>
                <a:gd name="T16" fmla="*/ 2147483646 w 221"/>
                <a:gd name="T17" fmla="*/ 2147483646 h 269"/>
                <a:gd name="T18" fmla="*/ 2147483646 w 221"/>
                <a:gd name="T19" fmla="*/ 2147483646 h 269"/>
                <a:gd name="T20" fmla="*/ 2147483646 w 221"/>
                <a:gd name="T21" fmla="*/ 2147483646 h 269"/>
                <a:gd name="T22" fmla="*/ 2147483646 w 221"/>
                <a:gd name="T23" fmla="*/ 2147483646 h 269"/>
                <a:gd name="T24" fmla="*/ 2147483646 w 221"/>
                <a:gd name="T25" fmla="*/ 2147483646 h 269"/>
                <a:gd name="T26" fmla="*/ 0 w 221"/>
                <a:gd name="T27" fmla="*/ 2147483646 h 269"/>
                <a:gd name="T28" fmla="*/ 2147483646 w 221"/>
                <a:gd name="T29" fmla="*/ 2147483646 h 269"/>
                <a:gd name="T30" fmla="*/ 2147483646 w 221"/>
                <a:gd name="T31" fmla="*/ 2147483646 h 269"/>
                <a:gd name="T32" fmla="*/ 2147483646 w 221"/>
                <a:gd name="T33" fmla="*/ 2147483646 h 269"/>
                <a:gd name="T34" fmla="*/ 2147483646 w 221"/>
                <a:gd name="T35" fmla="*/ 2147483646 h 269"/>
                <a:gd name="T36" fmla="*/ 2147483646 w 221"/>
                <a:gd name="T37" fmla="*/ 2147483646 h 269"/>
                <a:gd name="T38" fmla="*/ 2147483646 w 221"/>
                <a:gd name="T39" fmla="*/ 2147483646 h 269"/>
                <a:gd name="T40" fmla="*/ 2147483646 w 221"/>
                <a:gd name="T41" fmla="*/ 2147483646 h 269"/>
                <a:gd name="T42" fmla="*/ 2147483646 w 221"/>
                <a:gd name="T43" fmla="*/ 2147483646 h 269"/>
                <a:gd name="T44" fmla="*/ 2147483646 w 221"/>
                <a:gd name="T45" fmla="*/ 2147483646 h 269"/>
                <a:gd name="T46" fmla="*/ 2147483646 w 221"/>
                <a:gd name="T47" fmla="*/ 2147483646 h 269"/>
                <a:gd name="T48" fmla="*/ 2147483646 w 221"/>
                <a:gd name="T49" fmla="*/ 2147483646 h 269"/>
                <a:gd name="T50" fmla="*/ 2147483646 w 221"/>
                <a:gd name="T51" fmla="*/ 2147483646 h 269"/>
                <a:gd name="T52" fmla="*/ 2147483646 w 221"/>
                <a:gd name="T53" fmla="*/ 2147483646 h 269"/>
                <a:gd name="T54" fmla="*/ 2147483646 w 221"/>
                <a:gd name="T55" fmla="*/ 2147483646 h 269"/>
                <a:gd name="T56" fmla="*/ 2147483646 w 221"/>
                <a:gd name="T57" fmla="*/ 2147483646 h 269"/>
                <a:gd name="T58" fmla="*/ 2147483646 w 221"/>
                <a:gd name="T59" fmla="*/ 2147483646 h 269"/>
                <a:gd name="T60" fmla="*/ 2147483646 w 221"/>
                <a:gd name="T61" fmla="*/ 2147483646 h 269"/>
                <a:gd name="T62" fmla="*/ 2147483646 w 221"/>
                <a:gd name="T63" fmla="*/ 2147483646 h 269"/>
                <a:gd name="T64" fmla="*/ 2147483646 w 221"/>
                <a:gd name="T65" fmla="*/ 2147483646 h 269"/>
                <a:gd name="T66" fmla="*/ 2147483646 w 221"/>
                <a:gd name="T67" fmla="*/ 2147483646 h 269"/>
                <a:gd name="T68" fmla="*/ 2147483646 w 221"/>
                <a:gd name="T69" fmla="*/ 2147483646 h 269"/>
                <a:gd name="T70" fmla="*/ 2147483646 w 221"/>
                <a:gd name="T71" fmla="*/ 2147483646 h 269"/>
                <a:gd name="T72" fmla="*/ 2147483646 w 221"/>
                <a:gd name="T73" fmla="*/ 2147483646 h 269"/>
                <a:gd name="T74" fmla="*/ 2147483646 w 221"/>
                <a:gd name="T75" fmla="*/ 2147483646 h 269"/>
                <a:gd name="T76" fmla="*/ 2147483646 w 221"/>
                <a:gd name="T77" fmla="*/ 2147483646 h 269"/>
                <a:gd name="T78" fmla="*/ 2147483646 w 221"/>
                <a:gd name="T79" fmla="*/ 2147483646 h 269"/>
                <a:gd name="T80" fmla="*/ 2147483646 w 221"/>
                <a:gd name="T81" fmla="*/ 2147483646 h 269"/>
                <a:gd name="T82" fmla="*/ 2147483646 w 221"/>
                <a:gd name="T83" fmla="*/ 2147483646 h 269"/>
                <a:gd name="T84" fmla="*/ 2147483646 w 221"/>
                <a:gd name="T85" fmla="*/ 2147483646 h 269"/>
                <a:gd name="T86" fmla="*/ 2147483646 w 221"/>
                <a:gd name="T87" fmla="*/ 2147483646 h 269"/>
                <a:gd name="T88" fmla="*/ 2147483646 w 221"/>
                <a:gd name="T89" fmla="*/ 2147483646 h 269"/>
                <a:gd name="T90" fmla="*/ 2147483646 w 221"/>
                <a:gd name="T91" fmla="*/ 2147483646 h 269"/>
                <a:gd name="T92" fmla="*/ 2147483646 w 221"/>
                <a:gd name="T93" fmla="*/ 2147483646 h 269"/>
                <a:gd name="T94" fmla="*/ 2147483646 w 221"/>
                <a:gd name="T95" fmla="*/ 2147483646 h 269"/>
                <a:gd name="T96" fmla="*/ 2147483646 w 221"/>
                <a:gd name="T97" fmla="*/ 2147483646 h 269"/>
                <a:gd name="T98" fmla="*/ 2147483646 w 221"/>
                <a:gd name="T99" fmla="*/ 2147483646 h 269"/>
                <a:gd name="T100" fmla="*/ 2147483646 w 221"/>
                <a:gd name="T101" fmla="*/ 2147483646 h 269"/>
                <a:gd name="T102" fmla="*/ 2147483646 w 221"/>
                <a:gd name="T103" fmla="*/ 0 h 269"/>
                <a:gd name="T104" fmla="*/ 2147483646 w 221"/>
                <a:gd name="T105" fmla="*/ 2147483646 h 269"/>
                <a:gd name="T106" fmla="*/ 2147483646 w 221"/>
                <a:gd name="T107" fmla="*/ 2147483646 h 269"/>
                <a:gd name="T108" fmla="*/ 2147483646 w 221"/>
                <a:gd name="T109" fmla="*/ 2147483646 h 269"/>
                <a:gd name="T110" fmla="*/ 2147483646 w 221"/>
                <a:gd name="T111" fmla="*/ 2147483646 h 269"/>
                <a:gd name="T112" fmla="*/ 2147483646 w 221"/>
                <a:gd name="T113" fmla="*/ 0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21" h="269">
                  <a:moveTo>
                    <a:pt x="54" y="259"/>
                  </a:moveTo>
                  <a:cubicBezTo>
                    <a:pt x="54" y="259"/>
                    <a:pt x="53" y="259"/>
                    <a:pt x="53" y="260"/>
                  </a:cubicBezTo>
                  <a:cubicBezTo>
                    <a:pt x="52" y="261"/>
                    <a:pt x="52" y="262"/>
                    <a:pt x="53" y="262"/>
                  </a:cubicBezTo>
                  <a:cubicBezTo>
                    <a:pt x="57" y="265"/>
                    <a:pt x="60" y="267"/>
                    <a:pt x="64" y="269"/>
                  </a:cubicBezTo>
                  <a:cubicBezTo>
                    <a:pt x="66" y="268"/>
                    <a:pt x="68" y="268"/>
                    <a:pt x="70" y="267"/>
                  </a:cubicBezTo>
                  <a:cubicBezTo>
                    <a:pt x="65" y="265"/>
                    <a:pt x="60" y="262"/>
                    <a:pt x="55" y="259"/>
                  </a:cubicBezTo>
                  <a:cubicBezTo>
                    <a:pt x="55" y="259"/>
                    <a:pt x="55" y="259"/>
                    <a:pt x="54" y="259"/>
                  </a:cubicBezTo>
                  <a:moveTo>
                    <a:pt x="26" y="231"/>
                  </a:moveTo>
                  <a:cubicBezTo>
                    <a:pt x="25" y="231"/>
                    <a:pt x="25" y="231"/>
                    <a:pt x="24" y="232"/>
                  </a:cubicBezTo>
                  <a:cubicBezTo>
                    <a:pt x="24" y="232"/>
                    <a:pt x="23" y="233"/>
                    <a:pt x="24" y="234"/>
                  </a:cubicBezTo>
                  <a:cubicBezTo>
                    <a:pt x="28" y="240"/>
                    <a:pt x="32" y="245"/>
                    <a:pt x="37" y="250"/>
                  </a:cubicBezTo>
                  <a:cubicBezTo>
                    <a:pt x="38" y="250"/>
                    <a:pt x="38" y="250"/>
                    <a:pt x="39" y="250"/>
                  </a:cubicBezTo>
                  <a:cubicBezTo>
                    <a:pt x="39" y="250"/>
                    <a:pt x="40" y="250"/>
                    <a:pt x="40" y="250"/>
                  </a:cubicBezTo>
                  <a:cubicBezTo>
                    <a:pt x="41" y="249"/>
                    <a:pt x="41" y="248"/>
                    <a:pt x="40" y="247"/>
                  </a:cubicBezTo>
                  <a:cubicBezTo>
                    <a:pt x="35" y="242"/>
                    <a:pt x="31" y="237"/>
                    <a:pt x="27" y="232"/>
                  </a:cubicBezTo>
                  <a:cubicBezTo>
                    <a:pt x="27" y="231"/>
                    <a:pt x="26" y="231"/>
                    <a:pt x="26" y="231"/>
                  </a:cubicBezTo>
                  <a:moveTo>
                    <a:pt x="8" y="195"/>
                  </a:moveTo>
                  <a:cubicBezTo>
                    <a:pt x="8" y="195"/>
                    <a:pt x="8" y="195"/>
                    <a:pt x="7" y="196"/>
                  </a:cubicBezTo>
                  <a:cubicBezTo>
                    <a:pt x="6" y="196"/>
                    <a:pt x="6" y="197"/>
                    <a:pt x="6" y="198"/>
                  </a:cubicBezTo>
                  <a:cubicBezTo>
                    <a:pt x="8" y="205"/>
                    <a:pt x="11" y="211"/>
                    <a:pt x="14" y="217"/>
                  </a:cubicBezTo>
                  <a:cubicBezTo>
                    <a:pt x="14" y="218"/>
                    <a:pt x="15" y="218"/>
                    <a:pt x="15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7" y="217"/>
                    <a:pt x="18" y="216"/>
                    <a:pt x="17" y="215"/>
                  </a:cubicBezTo>
                  <a:cubicBezTo>
                    <a:pt x="14" y="209"/>
                    <a:pt x="12" y="203"/>
                    <a:pt x="10" y="197"/>
                  </a:cubicBezTo>
                  <a:cubicBezTo>
                    <a:pt x="10" y="196"/>
                    <a:pt x="9" y="195"/>
                    <a:pt x="8" y="195"/>
                  </a:cubicBezTo>
                  <a:moveTo>
                    <a:pt x="2" y="156"/>
                  </a:moveTo>
                  <a:cubicBezTo>
                    <a:pt x="2" y="156"/>
                    <a:pt x="2" y="156"/>
                    <a:pt x="2" y="156"/>
                  </a:cubicBezTo>
                  <a:cubicBezTo>
                    <a:pt x="1" y="156"/>
                    <a:pt x="0" y="157"/>
                    <a:pt x="0" y="158"/>
                  </a:cubicBezTo>
                  <a:cubicBezTo>
                    <a:pt x="0" y="165"/>
                    <a:pt x="1" y="172"/>
                    <a:pt x="2" y="178"/>
                  </a:cubicBezTo>
                  <a:cubicBezTo>
                    <a:pt x="2" y="179"/>
                    <a:pt x="3" y="180"/>
                    <a:pt x="4" y="180"/>
                  </a:cubicBezTo>
                  <a:cubicBezTo>
                    <a:pt x="4" y="180"/>
                    <a:pt x="4" y="180"/>
                    <a:pt x="4" y="180"/>
                  </a:cubicBezTo>
                  <a:cubicBezTo>
                    <a:pt x="5" y="180"/>
                    <a:pt x="6" y="179"/>
                    <a:pt x="6" y="178"/>
                  </a:cubicBezTo>
                  <a:cubicBezTo>
                    <a:pt x="5" y="171"/>
                    <a:pt x="4" y="165"/>
                    <a:pt x="4" y="158"/>
                  </a:cubicBezTo>
                  <a:cubicBezTo>
                    <a:pt x="4" y="157"/>
                    <a:pt x="3" y="156"/>
                    <a:pt x="2" y="156"/>
                  </a:cubicBezTo>
                  <a:moveTo>
                    <a:pt x="6" y="116"/>
                  </a:moveTo>
                  <a:cubicBezTo>
                    <a:pt x="6" y="116"/>
                    <a:pt x="5" y="117"/>
                    <a:pt x="4" y="118"/>
                  </a:cubicBezTo>
                  <a:cubicBezTo>
                    <a:pt x="3" y="125"/>
                    <a:pt x="2" y="131"/>
                    <a:pt x="1" y="138"/>
                  </a:cubicBezTo>
                  <a:cubicBezTo>
                    <a:pt x="1" y="139"/>
                    <a:pt x="2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4" y="140"/>
                    <a:pt x="5" y="139"/>
                    <a:pt x="5" y="138"/>
                  </a:cubicBezTo>
                  <a:cubicBezTo>
                    <a:pt x="6" y="132"/>
                    <a:pt x="7" y="125"/>
                    <a:pt x="8" y="119"/>
                  </a:cubicBezTo>
                  <a:cubicBezTo>
                    <a:pt x="9" y="118"/>
                    <a:pt x="8" y="117"/>
                    <a:pt x="7" y="116"/>
                  </a:cubicBezTo>
                  <a:cubicBezTo>
                    <a:pt x="7" y="116"/>
                    <a:pt x="7" y="116"/>
                    <a:pt x="6" y="116"/>
                  </a:cubicBezTo>
                  <a:moveTo>
                    <a:pt x="20" y="79"/>
                  </a:moveTo>
                  <a:cubicBezTo>
                    <a:pt x="19" y="79"/>
                    <a:pt x="19" y="79"/>
                    <a:pt x="18" y="80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5" y="86"/>
                    <a:pt x="13" y="92"/>
                    <a:pt x="10" y="99"/>
                  </a:cubicBezTo>
                  <a:cubicBezTo>
                    <a:pt x="10" y="100"/>
                    <a:pt x="11" y="101"/>
                    <a:pt x="12" y="10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3" y="101"/>
                    <a:pt x="14" y="101"/>
                    <a:pt x="14" y="100"/>
                  </a:cubicBezTo>
                  <a:cubicBezTo>
                    <a:pt x="16" y="94"/>
                    <a:pt x="19" y="88"/>
                    <a:pt x="22" y="82"/>
                  </a:cubicBezTo>
                  <a:cubicBezTo>
                    <a:pt x="23" y="81"/>
                    <a:pt x="22" y="80"/>
                    <a:pt x="21" y="79"/>
                  </a:cubicBezTo>
                  <a:cubicBezTo>
                    <a:pt x="21" y="79"/>
                    <a:pt x="21" y="79"/>
                    <a:pt x="20" y="79"/>
                  </a:cubicBezTo>
                  <a:moveTo>
                    <a:pt x="42" y="45"/>
                  </a:moveTo>
                  <a:cubicBezTo>
                    <a:pt x="41" y="45"/>
                    <a:pt x="41" y="46"/>
                    <a:pt x="40" y="46"/>
                  </a:cubicBezTo>
                  <a:cubicBezTo>
                    <a:pt x="37" y="50"/>
                    <a:pt x="34" y="54"/>
                    <a:pt x="32" y="58"/>
                  </a:cubicBezTo>
                  <a:cubicBezTo>
                    <a:pt x="30" y="59"/>
                    <a:pt x="29" y="61"/>
                    <a:pt x="29" y="63"/>
                  </a:cubicBezTo>
                  <a:cubicBezTo>
                    <a:pt x="28" y="63"/>
                    <a:pt x="28" y="65"/>
                    <a:pt x="29" y="65"/>
                  </a:cubicBezTo>
                  <a:cubicBezTo>
                    <a:pt x="29" y="65"/>
                    <a:pt x="30" y="66"/>
                    <a:pt x="30" y="66"/>
                  </a:cubicBezTo>
                  <a:cubicBezTo>
                    <a:pt x="31" y="66"/>
                    <a:pt x="31" y="65"/>
                    <a:pt x="32" y="65"/>
                  </a:cubicBezTo>
                  <a:cubicBezTo>
                    <a:pt x="33" y="63"/>
                    <a:pt x="34" y="62"/>
                    <a:pt x="35" y="60"/>
                  </a:cubicBezTo>
                  <a:cubicBezTo>
                    <a:pt x="38" y="56"/>
                    <a:pt x="41" y="52"/>
                    <a:pt x="43" y="49"/>
                  </a:cubicBezTo>
                  <a:cubicBezTo>
                    <a:pt x="44" y="48"/>
                    <a:pt x="44" y="47"/>
                    <a:pt x="43" y="46"/>
                  </a:cubicBezTo>
                  <a:cubicBezTo>
                    <a:pt x="43" y="46"/>
                    <a:pt x="42" y="45"/>
                    <a:pt x="42" y="45"/>
                  </a:cubicBezTo>
                  <a:moveTo>
                    <a:pt x="202" y="24"/>
                  </a:moveTo>
                  <a:cubicBezTo>
                    <a:pt x="202" y="24"/>
                    <a:pt x="201" y="24"/>
                    <a:pt x="201" y="25"/>
                  </a:cubicBezTo>
                  <a:cubicBezTo>
                    <a:pt x="200" y="26"/>
                    <a:pt x="200" y="27"/>
                    <a:pt x="201" y="27"/>
                  </a:cubicBezTo>
                  <a:cubicBezTo>
                    <a:pt x="211" y="34"/>
                    <a:pt x="217" y="39"/>
                    <a:pt x="217" y="39"/>
                  </a:cubicBezTo>
                  <a:cubicBezTo>
                    <a:pt x="218" y="39"/>
                    <a:pt x="218" y="39"/>
                    <a:pt x="219" y="39"/>
                  </a:cubicBezTo>
                  <a:cubicBezTo>
                    <a:pt x="219" y="39"/>
                    <a:pt x="220" y="39"/>
                    <a:pt x="220" y="39"/>
                  </a:cubicBezTo>
                  <a:cubicBezTo>
                    <a:pt x="221" y="38"/>
                    <a:pt x="221" y="37"/>
                    <a:pt x="220" y="36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0" y="36"/>
                    <a:pt x="214" y="31"/>
                    <a:pt x="203" y="24"/>
                  </a:cubicBezTo>
                  <a:cubicBezTo>
                    <a:pt x="203" y="24"/>
                    <a:pt x="203" y="24"/>
                    <a:pt x="202" y="24"/>
                  </a:cubicBezTo>
                  <a:moveTo>
                    <a:pt x="71" y="18"/>
                  </a:moveTo>
                  <a:cubicBezTo>
                    <a:pt x="70" y="18"/>
                    <a:pt x="70" y="18"/>
                    <a:pt x="70" y="18"/>
                  </a:cubicBezTo>
                  <a:cubicBezTo>
                    <a:pt x="64" y="22"/>
                    <a:pt x="59" y="26"/>
                    <a:pt x="54" y="31"/>
                  </a:cubicBezTo>
                  <a:cubicBezTo>
                    <a:pt x="53" y="32"/>
                    <a:pt x="53" y="33"/>
                    <a:pt x="54" y="34"/>
                  </a:cubicBezTo>
                  <a:cubicBezTo>
                    <a:pt x="54" y="34"/>
                    <a:pt x="55" y="35"/>
                    <a:pt x="55" y="35"/>
                  </a:cubicBezTo>
                  <a:cubicBezTo>
                    <a:pt x="56" y="35"/>
                    <a:pt x="56" y="34"/>
                    <a:pt x="57" y="34"/>
                  </a:cubicBezTo>
                  <a:cubicBezTo>
                    <a:pt x="62" y="29"/>
                    <a:pt x="67" y="25"/>
                    <a:pt x="72" y="22"/>
                  </a:cubicBezTo>
                  <a:cubicBezTo>
                    <a:pt x="73" y="21"/>
                    <a:pt x="73" y="20"/>
                    <a:pt x="73" y="19"/>
                  </a:cubicBezTo>
                  <a:cubicBezTo>
                    <a:pt x="72" y="18"/>
                    <a:pt x="72" y="18"/>
                    <a:pt x="71" y="18"/>
                  </a:cubicBezTo>
                  <a:moveTo>
                    <a:pt x="166" y="6"/>
                  </a:moveTo>
                  <a:cubicBezTo>
                    <a:pt x="166" y="6"/>
                    <a:pt x="165" y="7"/>
                    <a:pt x="164" y="8"/>
                  </a:cubicBezTo>
                  <a:cubicBezTo>
                    <a:pt x="164" y="9"/>
                    <a:pt x="165" y="10"/>
                    <a:pt x="166" y="10"/>
                  </a:cubicBezTo>
                  <a:cubicBezTo>
                    <a:pt x="172" y="13"/>
                    <a:pt x="178" y="15"/>
                    <a:pt x="184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6" y="18"/>
                    <a:pt x="186" y="18"/>
                    <a:pt x="187" y="17"/>
                  </a:cubicBezTo>
                  <a:cubicBezTo>
                    <a:pt x="187" y="16"/>
                    <a:pt x="187" y="15"/>
                    <a:pt x="186" y="14"/>
                  </a:cubicBezTo>
                  <a:cubicBezTo>
                    <a:pt x="180" y="11"/>
                    <a:pt x="174" y="9"/>
                    <a:pt x="167" y="7"/>
                  </a:cubicBezTo>
                  <a:cubicBezTo>
                    <a:pt x="167" y="6"/>
                    <a:pt x="167" y="6"/>
                    <a:pt x="166" y="6"/>
                  </a:cubicBezTo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0" y="4"/>
                    <a:pt x="94" y="6"/>
                    <a:pt x="87" y="8"/>
                  </a:cubicBezTo>
                  <a:cubicBezTo>
                    <a:pt x="86" y="9"/>
                    <a:pt x="86" y="10"/>
                    <a:pt x="86" y="11"/>
                  </a:cubicBezTo>
                  <a:cubicBezTo>
                    <a:pt x="87" y="12"/>
                    <a:pt x="88" y="12"/>
                    <a:pt x="88" y="12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95" y="9"/>
                    <a:pt x="102" y="7"/>
                    <a:pt x="108" y="6"/>
                  </a:cubicBezTo>
                  <a:cubicBezTo>
                    <a:pt x="109" y="6"/>
                    <a:pt x="109" y="5"/>
                    <a:pt x="109" y="4"/>
                  </a:cubicBezTo>
                  <a:cubicBezTo>
                    <a:pt x="109" y="3"/>
                    <a:pt x="108" y="2"/>
                    <a:pt x="107" y="2"/>
                  </a:cubicBezTo>
                  <a:moveTo>
                    <a:pt x="12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6" y="0"/>
                    <a:pt x="125" y="1"/>
                    <a:pt x="125" y="2"/>
                  </a:cubicBezTo>
                  <a:cubicBezTo>
                    <a:pt x="125" y="3"/>
                    <a:pt x="126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35" y="4"/>
                    <a:pt x="141" y="5"/>
                    <a:pt x="147" y="6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8" y="6"/>
                    <a:pt x="149" y="5"/>
                    <a:pt x="149" y="4"/>
                  </a:cubicBezTo>
                  <a:cubicBezTo>
                    <a:pt x="149" y="3"/>
                    <a:pt x="148" y="2"/>
                    <a:pt x="147" y="2"/>
                  </a:cubicBezTo>
                  <a:cubicBezTo>
                    <a:pt x="141" y="1"/>
                    <a:pt x="135" y="0"/>
                    <a:pt x="128" y="0"/>
                  </a:cubicBezTo>
                </a:path>
              </a:pathLst>
            </a:custGeom>
            <a:grpFill/>
            <a:ln w="9525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394"/>
            <p:cNvSpPr>
              <a:spLocks noEditPoints="1"/>
            </p:cNvSpPr>
            <p:nvPr/>
          </p:nvSpPr>
          <p:spPr bwMode="auto">
            <a:xfrm>
              <a:off x="5257800" y="7362825"/>
              <a:ext cx="476250" cy="63501"/>
            </a:xfrm>
            <a:custGeom>
              <a:avLst/>
              <a:gdLst>
                <a:gd name="T0" fmla="*/ 2147483646 w 127"/>
                <a:gd name="T1" fmla="*/ 2147483646 h 17"/>
                <a:gd name="T2" fmla="*/ 2147483646 w 127"/>
                <a:gd name="T3" fmla="*/ 2147483646 h 17"/>
                <a:gd name="T4" fmla="*/ 2147483646 w 127"/>
                <a:gd name="T5" fmla="*/ 2147483646 h 17"/>
                <a:gd name="T6" fmla="*/ 2147483646 w 127"/>
                <a:gd name="T7" fmla="*/ 2147483646 h 17"/>
                <a:gd name="T8" fmla="*/ 2147483646 w 127"/>
                <a:gd name="T9" fmla="*/ 2147483646 h 17"/>
                <a:gd name="T10" fmla="*/ 2147483646 w 127"/>
                <a:gd name="T11" fmla="*/ 2147483646 h 17"/>
                <a:gd name="T12" fmla="*/ 2147483646 w 127"/>
                <a:gd name="T13" fmla="*/ 2147483646 h 17"/>
                <a:gd name="T14" fmla="*/ 2147483646 w 127"/>
                <a:gd name="T15" fmla="*/ 2147483646 h 17"/>
                <a:gd name="T16" fmla="*/ 2147483646 w 127"/>
                <a:gd name="T17" fmla="*/ 2147483646 h 17"/>
                <a:gd name="T18" fmla="*/ 2147483646 w 127"/>
                <a:gd name="T19" fmla="*/ 2147483646 h 17"/>
                <a:gd name="T20" fmla="*/ 2147483646 w 127"/>
                <a:gd name="T21" fmla="*/ 2147483646 h 17"/>
                <a:gd name="T22" fmla="*/ 2147483646 w 127"/>
                <a:gd name="T23" fmla="*/ 2147483646 h 17"/>
                <a:gd name="T24" fmla="*/ 2147483646 w 127"/>
                <a:gd name="T25" fmla="*/ 2147483646 h 17"/>
                <a:gd name="T26" fmla="*/ 2147483646 w 127"/>
                <a:gd name="T27" fmla="*/ 2147483646 h 17"/>
                <a:gd name="T28" fmla="*/ 2147483646 w 127"/>
                <a:gd name="T29" fmla="*/ 2147483646 h 17"/>
                <a:gd name="T30" fmla="*/ 2147483646 w 127"/>
                <a:gd name="T31" fmla="*/ 2147483646 h 17"/>
                <a:gd name="T32" fmla="*/ 2147483646 w 127"/>
                <a:gd name="T33" fmla="*/ 2147483646 h 17"/>
                <a:gd name="T34" fmla="*/ 2147483646 w 127"/>
                <a:gd name="T35" fmla="*/ 2147483646 h 17"/>
                <a:gd name="T36" fmla="*/ 2147483646 w 127"/>
                <a:gd name="T37" fmla="*/ 2147483646 h 17"/>
                <a:gd name="T38" fmla="*/ 0 w 127"/>
                <a:gd name="T39" fmla="*/ 2147483646 h 17"/>
                <a:gd name="T40" fmla="*/ 2147483646 w 127"/>
                <a:gd name="T41" fmla="*/ 2147483646 h 17"/>
                <a:gd name="T42" fmla="*/ 2147483646 w 127"/>
                <a:gd name="T43" fmla="*/ 2147483646 h 17"/>
                <a:gd name="T44" fmla="*/ 2147483646 w 127"/>
                <a:gd name="T45" fmla="*/ 2147483646 h 17"/>
                <a:gd name="T46" fmla="*/ 2147483646 w 127"/>
                <a:gd name="T47" fmla="*/ 2147483646 h 17"/>
                <a:gd name="T48" fmla="*/ 2147483646 w 127"/>
                <a:gd name="T49" fmla="*/ 2147483646 h 17"/>
                <a:gd name="T50" fmla="*/ 2147483646 w 127"/>
                <a:gd name="T51" fmla="*/ 0 h 17"/>
                <a:gd name="T52" fmla="*/ 2147483646 w 127"/>
                <a:gd name="T53" fmla="*/ 0 h 17"/>
                <a:gd name="T54" fmla="*/ 2147483646 w 127"/>
                <a:gd name="T55" fmla="*/ 2147483646 h 17"/>
                <a:gd name="T56" fmla="*/ 2147483646 w 127"/>
                <a:gd name="T57" fmla="*/ 2147483646 h 17"/>
                <a:gd name="T58" fmla="*/ 2147483646 w 127"/>
                <a:gd name="T59" fmla="*/ 2147483646 h 17"/>
                <a:gd name="T60" fmla="*/ 2147483646 w 127"/>
                <a:gd name="T61" fmla="*/ 2147483646 h 17"/>
                <a:gd name="T62" fmla="*/ 2147483646 w 127"/>
                <a:gd name="T63" fmla="*/ 2147483646 h 17"/>
                <a:gd name="T64" fmla="*/ 2147483646 w 127"/>
                <a:gd name="T65" fmla="*/ 2147483646 h 17"/>
                <a:gd name="T66" fmla="*/ 2147483646 w 127"/>
                <a:gd name="T67" fmla="*/ 0 h 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7" h="17">
                  <a:moveTo>
                    <a:pt x="86" y="11"/>
                  </a:moveTo>
                  <a:cubicBezTo>
                    <a:pt x="86" y="11"/>
                    <a:pt x="86" y="11"/>
                    <a:pt x="86" y="11"/>
                  </a:cubicBezTo>
                  <a:cubicBezTo>
                    <a:pt x="79" y="12"/>
                    <a:pt x="73" y="13"/>
                    <a:pt x="66" y="13"/>
                  </a:cubicBezTo>
                  <a:cubicBezTo>
                    <a:pt x="65" y="13"/>
                    <a:pt x="64" y="14"/>
                    <a:pt x="65" y="16"/>
                  </a:cubicBezTo>
                  <a:cubicBezTo>
                    <a:pt x="65" y="17"/>
                    <a:pt x="65" y="17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73" y="17"/>
                    <a:pt x="80" y="16"/>
                    <a:pt x="87" y="15"/>
                  </a:cubicBezTo>
                  <a:cubicBezTo>
                    <a:pt x="88" y="15"/>
                    <a:pt x="89" y="14"/>
                    <a:pt x="88" y="13"/>
                  </a:cubicBezTo>
                  <a:cubicBezTo>
                    <a:pt x="88" y="12"/>
                    <a:pt x="87" y="11"/>
                    <a:pt x="86" y="11"/>
                  </a:cubicBezTo>
                  <a:moveTo>
                    <a:pt x="27" y="10"/>
                  </a:moveTo>
                  <a:cubicBezTo>
                    <a:pt x="26" y="10"/>
                    <a:pt x="25" y="11"/>
                    <a:pt x="25" y="12"/>
                  </a:cubicBezTo>
                  <a:cubicBezTo>
                    <a:pt x="25" y="13"/>
                    <a:pt x="25" y="14"/>
                    <a:pt x="26" y="14"/>
                  </a:cubicBezTo>
                  <a:cubicBezTo>
                    <a:pt x="33" y="16"/>
                    <a:pt x="39" y="17"/>
                    <a:pt x="46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8" y="17"/>
                    <a:pt x="48" y="17"/>
                    <a:pt x="49" y="15"/>
                  </a:cubicBezTo>
                  <a:cubicBezTo>
                    <a:pt x="49" y="14"/>
                    <a:pt x="48" y="13"/>
                    <a:pt x="47" y="13"/>
                  </a:cubicBezTo>
                  <a:cubicBezTo>
                    <a:pt x="40" y="13"/>
                    <a:pt x="33" y="12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moveTo>
                    <a:pt x="6" y="3"/>
                  </a:moveTo>
                  <a:cubicBezTo>
                    <a:pt x="4" y="4"/>
                    <a:pt x="2" y="4"/>
                    <a:pt x="0" y="5"/>
                  </a:cubicBezTo>
                  <a:cubicBezTo>
                    <a:pt x="2" y="6"/>
                    <a:pt x="5" y="7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10" y="7"/>
                  </a:cubicBezTo>
                  <a:cubicBezTo>
                    <a:pt x="10" y="6"/>
                    <a:pt x="10" y="5"/>
                    <a:pt x="9" y="4"/>
                  </a:cubicBezTo>
                  <a:cubicBezTo>
                    <a:pt x="8" y="4"/>
                    <a:pt x="7" y="4"/>
                    <a:pt x="6" y="3"/>
                  </a:cubicBezTo>
                  <a:moveTo>
                    <a:pt x="125" y="0"/>
                  </a:moveTo>
                  <a:cubicBezTo>
                    <a:pt x="125" y="0"/>
                    <a:pt x="124" y="0"/>
                    <a:pt x="124" y="0"/>
                  </a:cubicBezTo>
                  <a:cubicBezTo>
                    <a:pt x="118" y="3"/>
                    <a:pt x="111" y="5"/>
                    <a:pt x="105" y="6"/>
                  </a:cubicBezTo>
                  <a:cubicBezTo>
                    <a:pt x="104" y="7"/>
                    <a:pt x="104" y="8"/>
                    <a:pt x="104" y="9"/>
                  </a:cubicBezTo>
                  <a:cubicBezTo>
                    <a:pt x="104" y="10"/>
                    <a:pt x="105" y="10"/>
                    <a:pt x="106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13" y="8"/>
                    <a:pt x="119" y="6"/>
                    <a:pt x="126" y="4"/>
                  </a:cubicBezTo>
                  <a:cubicBezTo>
                    <a:pt x="127" y="3"/>
                    <a:pt x="127" y="2"/>
                    <a:pt x="127" y="1"/>
                  </a:cubicBezTo>
                  <a:cubicBezTo>
                    <a:pt x="126" y="0"/>
                    <a:pt x="126" y="0"/>
                    <a:pt x="125" y="0"/>
                  </a:cubicBezTo>
                </a:path>
              </a:pathLst>
            </a:custGeom>
            <a:grpFill/>
            <a:ln w="9525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93"/>
          <p:cNvGrpSpPr>
            <a:grpSpLocks/>
          </p:cNvGrpSpPr>
          <p:nvPr/>
        </p:nvGrpSpPr>
        <p:grpSpPr bwMode="auto">
          <a:xfrm>
            <a:off x="2581275" y="5172075"/>
            <a:ext cx="581025" cy="731838"/>
            <a:chOff x="6454777" y="6175370"/>
            <a:chExt cx="1146176" cy="1446212"/>
          </a:xfrm>
          <a:solidFill>
            <a:srgbClr val="FF0000"/>
          </a:solidFill>
        </p:grpSpPr>
        <p:sp>
          <p:nvSpPr>
            <p:cNvPr id="3088" name="Freeform 409"/>
            <p:cNvSpPr>
              <a:spLocks noEditPoints="1"/>
            </p:cNvSpPr>
            <p:nvPr/>
          </p:nvSpPr>
          <p:spPr bwMode="auto">
            <a:xfrm>
              <a:off x="6467475" y="6194421"/>
              <a:ext cx="1133476" cy="1427161"/>
            </a:xfrm>
            <a:custGeom>
              <a:avLst/>
              <a:gdLst>
                <a:gd name="T0" fmla="*/ 2147483646 w 302"/>
                <a:gd name="T1" fmla="*/ 2147483646 h 379"/>
                <a:gd name="T2" fmla="*/ 2147483646 w 302"/>
                <a:gd name="T3" fmla="*/ 2147483646 h 379"/>
                <a:gd name="T4" fmla="*/ 2147483646 w 302"/>
                <a:gd name="T5" fmla="*/ 2147483646 h 379"/>
                <a:gd name="T6" fmla="*/ 2147483646 w 302"/>
                <a:gd name="T7" fmla="*/ 2147483646 h 379"/>
                <a:gd name="T8" fmla="*/ 2147483646 w 302"/>
                <a:gd name="T9" fmla="*/ 2147483646 h 379"/>
                <a:gd name="T10" fmla="*/ 2147483646 w 302"/>
                <a:gd name="T11" fmla="*/ 2147483646 h 379"/>
                <a:gd name="T12" fmla="*/ 2147483646 w 302"/>
                <a:gd name="T13" fmla="*/ 2147483646 h 379"/>
                <a:gd name="T14" fmla="*/ 2147483646 w 302"/>
                <a:gd name="T15" fmla="*/ 2147483646 h 379"/>
                <a:gd name="T16" fmla="*/ 2147483646 w 302"/>
                <a:gd name="T17" fmla="*/ 2147483646 h 379"/>
                <a:gd name="T18" fmla="*/ 2147483646 w 302"/>
                <a:gd name="T19" fmla="*/ 2147483646 h 379"/>
                <a:gd name="T20" fmla="*/ 2147483646 w 302"/>
                <a:gd name="T21" fmla="*/ 2147483646 h 379"/>
                <a:gd name="T22" fmla="*/ 2147483646 w 302"/>
                <a:gd name="T23" fmla="*/ 2147483646 h 3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2" h="379">
                  <a:moveTo>
                    <a:pt x="106" y="6"/>
                  </a:moveTo>
                  <a:cubicBezTo>
                    <a:pt x="55" y="10"/>
                    <a:pt x="34" y="55"/>
                    <a:pt x="28" y="106"/>
                  </a:cubicBezTo>
                  <a:cubicBezTo>
                    <a:pt x="19" y="175"/>
                    <a:pt x="0" y="338"/>
                    <a:pt x="86" y="367"/>
                  </a:cubicBezTo>
                  <a:cubicBezTo>
                    <a:pt x="123" y="379"/>
                    <a:pt x="171" y="358"/>
                    <a:pt x="203" y="340"/>
                  </a:cubicBezTo>
                  <a:cubicBezTo>
                    <a:pt x="252" y="312"/>
                    <a:pt x="302" y="257"/>
                    <a:pt x="302" y="196"/>
                  </a:cubicBezTo>
                  <a:cubicBezTo>
                    <a:pt x="302" y="62"/>
                    <a:pt x="175" y="0"/>
                    <a:pt x="106" y="6"/>
                  </a:cubicBezTo>
                  <a:moveTo>
                    <a:pt x="220" y="200"/>
                  </a:moveTo>
                  <a:cubicBezTo>
                    <a:pt x="216" y="227"/>
                    <a:pt x="190" y="248"/>
                    <a:pt x="165" y="257"/>
                  </a:cubicBezTo>
                  <a:cubicBezTo>
                    <a:pt x="150" y="263"/>
                    <a:pt x="127" y="269"/>
                    <a:pt x="112" y="261"/>
                  </a:cubicBezTo>
                  <a:cubicBezTo>
                    <a:pt x="75" y="242"/>
                    <a:pt x="95" y="171"/>
                    <a:pt x="104" y="141"/>
                  </a:cubicBezTo>
                  <a:cubicBezTo>
                    <a:pt x="110" y="118"/>
                    <a:pt x="123" y="100"/>
                    <a:pt x="146" y="101"/>
                  </a:cubicBezTo>
                  <a:cubicBezTo>
                    <a:pt x="177" y="104"/>
                    <a:pt x="229" y="140"/>
                    <a:pt x="220" y="200"/>
                  </a:cubicBezTo>
                </a:path>
              </a:pathLst>
            </a:cu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411"/>
            <p:cNvSpPr>
              <a:spLocks noEditPoints="1"/>
            </p:cNvSpPr>
            <p:nvPr/>
          </p:nvSpPr>
          <p:spPr bwMode="auto">
            <a:xfrm>
              <a:off x="6594479" y="7234235"/>
              <a:ext cx="901701" cy="354013"/>
            </a:xfrm>
            <a:custGeom>
              <a:avLst/>
              <a:gdLst>
                <a:gd name="T0" fmla="*/ 2147483646 w 240"/>
                <a:gd name="T1" fmla="*/ 2147483646 h 94"/>
                <a:gd name="T2" fmla="*/ 2147483646 w 240"/>
                <a:gd name="T3" fmla="*/ 2147483646 h 94"/>
                <a:gd name="T4" fmla="*/ 2147483646 w 240"/>
                <a:gd name="T5" fmla="*/ 2147483646 h 94"/>
                <a:gd name="T6" fmla="*/ 2147483646 w 240"/>
                <a:gd name="T7" fmla="*/ 2147483646 h 94"/>
                <a:gd name="T8" fmla="*/ 2147483646 w 240"/>
                <a:gd name="T9" fmla="*/ 2147483646 h 94"/>
                <a:gd name="T10" fmla="*/ 2147483646 w 240"/>
                <a:gd name="T11" fmla="*/ 2147483646 h 94"/>
                <a:gd name="T12" fmla="*/ 2147483646 w 240"/>
                <a:gd name="T13" fmla="*/ 2147483646 h 94"/>
                <a:gd name="T14" fmla="*/ 2147483646 w 240"/>
                <a:gd name="T15" fmla="*/ 2147483646 h 94"/>
                <a:gd name="T16" fmla="*/ 2147483646 w 240"/>
                <a:gd name="T17" fmla="*/ 2147483646 h 94"/>
                <a:gd name="T18" fmla="*/ 2147483646 w 240"/>
                <a:gd name="T19" fmla="*/ 2147483646 h 94"/>
                <a:gd name="T20" fmla="*/ 2147483646 w 240"/>
                <a:gd name="T21" fmla="*/ 2147483646 h 94"/>
                <a:gd name="T22" fmla="*/ 2147483646 w 240"/>
                <a:gd name="T23" fmla="*/ 2147483646 h 94"/>
                <a:gd name="T24" fmla="*/ 2147483646 w 240"/>
                <a:gd name="T25" fmla="*/ 2147483646 h 94"/>
                <a:gd name="T26" fmla="*/ 2147483646 w 240"/>
                <a:gd name="T27" fmla="*/ 2147483646 h 94"/>
                <a:gd name="T28" fmla="*/ 2147483646 w 240"/>
                <a:gd name="T29" fmla="*/ 2147483646 h 94"/>
                <a:gd name="T30" fmla="*/ 2147483646 w 240"/>
                <a:gd name="T31" fmla="*/ 2147483646 h 94"/>
                <a:gd name="T32" fmla="*/ 2147483646 w 240"/>
                <a:gd name="T33" fmla="*/ 2147483646 h 94"/>
                <a:gd name="T34" fmla="*/ 2147483646 w 240"/>
                <a:gd name="T35" fmla="*/ 2147483646 h 94"/>
                <a:gd name="T36" fmla="*/ 2147483646 w 240"/>
                <a:gd name="T37" fmla="*/ 2147483646 h 94"/>
                <a:gd name="T38" fmla="*/ 2147483646 w 240"/>
                <a:gd name="T39" fmla="*/ 2147483646 h 94"/>
                <a:gd name="T40" fmla="*/ 2147483646 w 240"/>
                <a:gd name="T41" fmla="*/ 2147483646 h 94"/>
                <a:gd name="T42" fmla="*/ 2147483646 w 240"/>
                <a:gd name="T43" fmla="*/ 2147483646 h 94"/>
                <a:gd name="T44" fmla="*/ 2147483646 w 240"/>
                <a:gd name="T45" fmla="*/ 2147483646 h 94"/>
                <a:gd name="T46" fmla="*/ 2147483646 w 240"/>
                <a:gd name="T47" fmla="*/ 2147483646 h 94"/>
                <a:gd name="T48" fmla="*/ 2147483646 w 240"/>
                <a:gd name="T49" fmla="*/ 2147483646 h 94"/>
                <a:gd name="T50" fmla="*/ 2147483646 w 240"/>
                <a:gd name="T51" fmla="*/ 2147483646 h 94"/>
                <a:gd name="T52" fmla="*/ 2147483646 w 240"/>
                <a:gd name="T53" fmla="*/ 2147483646 h 94"/>
                <a:gd name="T54" fmla="*/ 2147483646 w 240"/>
                <a:gd name="T55" fmla="*/ 2147483646 h 94"/>
                <a:gd name="T56" fmla="*/ 2147483646 w 240"/>
                <a:gd name="T57" fmla="*/ 2147483646 h 94"/>
                <a:gd name="T58" fmla="*/ 2147483646 w 240"/>
                <a:gd name="T59" fmla="*/ 2147483646 h 94"/>
                <a:gd name="T60" fmla="*/ 0 w 240"/>
                <a:gd name="T61" fmla="*/ 2147483646 h 94"/>
                <a:gd name="T62" fmla="*/ 2147483646 w 240"/>
                <a:gd name="T63" fmla="*/ 2147483646 h 94"/>
                <a:gd name="T64" fmla="*/ 2147483646 w 240"/>
                <a:gd name="T65" fmla="*/ 2147483646 h 94"/>
                <a:gd name="T66" fmla="*/ 2147483646 w 240"/>
                <a:gd name="T67" fmla="*/ 2147483646 h 94"/>
                <a:gd name="T68" fmla="*/ 2147483646 w 240"/>
                <a:gd name="T69" fmla="*/ 2147483646 h 94"/>
                <a:gd name="T70" fmla="*/ 2147483646 w 240"/>
                <a:gd name="T71" fmla="*/ 0 h 94"/>
                <a:gd name="T72" fmla="*/ 2147483646 w 240"/>
                <a:gd name="T73" fmla="*/ 2147483646 h 94"/>
                <a:gd name="T74" fmla="*/ 2147483646 w 240"/>
                <a:gd name="T75" fmla="*/ 2147483646 h 94"/>
                <a:gd name="T76" fmla="*/ 2147483646 w 240"/>
                <a:gd name="T77" fmla="*/ 2147483646 h 94"/>
                <a:gd name="T78" fmla="*/ 2147483646 w 240"/>
                <a:gd name="T79" fmla="*/ 2147483646 h 94"/>
                <a:gd name="T80" fmla="*/ 2147483646 w 240"/>
                <a:gd name="T81" fmla="*/ 2147483646 h 94"/>
                <a:gd name="T82" fmla="*/ 2147483646 w 240"/>
                <a:gd name="T83" fmla="*/ 2147483646 h 94"/>
                <a:gd name="T84" fmla="*/ 2147483646 w 240"/>
                <a:gd name="T85" fmla="*/ 2147483646 h 94"/>
                <a:gd name="T86" fmla="*/ 2147483646 w 240"/>
                <a:gd name="T87" fmla="*/ 2147483646 h 94"/>
                <a:gd name="T88" fmla="*/ 2147483646 w 240"/>
                <a:gd name="T89" fmla="*/ 2147483646 h 94"/>
                <a:gd name="T90" fmla="*/ 2147483646 w 240"/>
                <a:gd name="T91" fmla="*/ 2147483646 h 94"/>
                <a:gd name="T92" fmla="*/ 2147483646 w 240"/>
                <a:gd name="T93" fmla="*/ 2147483646 h 94"/>
                <a:gd name="T94" fmla="*/ 2147483646 w 240"/>
                <a:gd name="T95" fmla="*/ 2147483646 h 94"/>
                <a:gd name="T96" fmla="*/ 2147483646 w 240"/>
                <a:gd name="T97" fmla="*/ 2147483646 h 94"/>
                <a:gd name="T98" fmla="*/ 2147483646 w 240"/>
                <a:gd name="T99" fmla="*/ 2147483646 h 94"/>
                <a:gd name="T100" fmla="*/ 2147483646 w 240"/>
                <a:gd name="T101" fmla="*/ 2147483646 h 94"/>
                <a:gd name="T102" fmla="*/ 2147483646 w 240"/>
                <a:gd name="T103" fmla="*/ 2147483646 h 94"/>
                <a:gd name="T104" fmla="*/ 2147483646 w 240"/>
                <a:gd name="T105" fmla="*/ 2147483646 h 94"/>
                <a:gd name="T106" fmla="*/ 2147483646 w 240"/>
                <a:gd name="T107" fmla="*/ 2147483646 h 94"/>
                <a:gd name="T108" fmla="*/ 2147483646 w 240"/>
                <a:gd name="T109" fmla="*/ 2147483646 h 94"/>
                <a:gd name="T110" fmla="*/ 2147483646 w 240"/>
                <a:gd name="T111" fmla="*/ 2147483646 h 94"/>
                <a:gd name="T112" fmla="*/ 2147483646 w 240"/>
                <a:gd name="T113" fmla="*/ 2147483646 h 94"/>
                <a:gd name="T114" fmla="*/ 2147483646 w 240"/>
                <a:gd name="T115" fmla="*/ 2147483646 h 94"/>
                <a:gd name="T116" fmla="*/ 2147483646 w 240"/>
                <a:gd name="T117" fmla="*/ 0 h 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40" h="94">
                  <a:moveTo>
                    <a:pt x="72" y="44"/>
                  </a:moveTo>
                  <a:cubicBezTo>
                    <a:pt x="72" y="44"/>
                    <a:pt x="72" y="44"/>
                    <a:pt x="72" y="44"/>
                  </a:cubicBezTo>
                  <a:cubicBezTo>
                    <a:pt x="67" y="44"/>
                    <a:pt x="62" y="43"/>
                    <a:pt x="58" y="42"/>
                  </a:cubicBezTo>
                  <a:cubicBezTo>
                    <a:pt x="56" y="41"/>
                    <a:pt x="54" y="40"/>
                    <a:pt x="52" y="39"/>
                  </a:cubicBezTo>
                  <a:cubicBezTo>
                    <a:pt x="51" y="39"/>
                    <a:pt x="50" y="38"/>
                    <a:pt x="51" y="37"/>
                  </a:cubicBezTo>
                  <a:cubicBezTo>
                    <a:pt x="51" y="36"/>
                    <a:pt x="52" y="36"/>
                    <a:pt x="53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5" y="37"/>
                    <a:pt x="57" y="37"/>
                    <a:pt x="59" y="38"/>
                  </a:cubicBezTo>
                  <a:cubicBezTo>
                    <a:pt x="63" y="39"/>
                    <a:pt x="68" y="40"/>
                    <a:pt x="72" y="40"/>
                  </a:cubicBezTo>
                  <a:cubicBezTo>
                    <a:pt x="73" y="41"/>
                    <a:pt x="74" y="42"/>
                    <a:pt x="74" y="43"/>
                  </a:cubicBezTo>
                  <a:cubicBezTo>
                    <a:pt x="74" y="44"/>
                    <a:pt x="73" y="44"/>
                    <a:pt x="72" y="44"/>
                  </a:cubicBezTo>
                  <a:moveTo>
                    <a:pt x="110" y="34"/>
                  </a:moveTo>
                  <a:cubicBezTo>
                    <a:pt x="111" y="34"/>
                    <a:pt x="111" y="34"/>
                    <a:pt x="111" y="34"/>
                  </a:cubicBezTo>
                  <a:cubicBezTo>
                    <a:pt x="112" y="34"/>
                    <a:pt x="113" y="35"/>
                    <a:pt x="113" y="35"/>
                  </a:cubicBezTo>
                  <a:cubicBezTo>
                    <a:pt x="113" y="36"/>
                    <a:pt x="113" y="38"/>
                    <a:pt x="112" y="38"/>
                  </a:cubicBezTo>
                  <a:cubicBezTo>
                    <a:pt x="105" y="40"/>
                    <a:pt x="99" y="42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1" y="43"/>
                    <a:pt x="90" y="43"/>
                    <a:pt x="90" y="42"/>
                  </a:cubicBezTo>
                  <a:cubicBezTo>
                    <a:pt x="90" y="40"/>
                    <a:pt x="90" y="39"/>
                    <a:pt x="91" y="39"/>
                  </a:cubicBezTo>
                  <a:cubicBezTo>
                    <a:pt x="98" y="38"/>
                    <a:pt x="104" y="36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moveTo>
                    <a:pt x="212" y="11"/>
                  </a:moveTo>
                  <a:cubicBezTo>
                    <a:pt x="204" y="13"/>
                    <a:pt x="195" y="15"/>
                    <a:pt x="187" y="16"/>
                  </a:cubicBezTo>
                  <a:cubicBezTo>
                    <a:pt x="174" y="17"/>
                    <a:pt x="162" y="19"/>
                    <a:pt x="149" y="20"/>
                  </a:cubicBezTo>
                  <a:cubicBezTo>
                    <a:pt x="149" y="21"/>
                    <a:pt x="149" y="21"/>
                    <a:pt x="148" y="21"/>
                  </a:cubicBezTo>
                  <a:cubicBezTo>
                    <a:pt x="143" y="24"/>
                    <a:pt x="137" y="27"/>
                    <a:pt x="130" y="30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29" y="31"/>
                    <a:pt x="128" y="30"/>
                    <a:pt x="128" y="29"/>
                  </a:cubicBezTo>
                  <a:cubicBezTo>
                    <a:pt x="127" y="28"/>
                    <a:pt x="128" y="27"/>
                    <a:pt x="129" y="27"/>
                  </a:cubicBezTo>
                  <a:cubicBezTo>
                    <a:pt x="132" y="25"/>
                    <a:pt x="136" y="23"/>
                    <a:pt x="139" y="21"/>
                  </a:cubicBezTo>
                  <a:cubicBezTo>
                    <a:pt x="93" y="27"/>
                    <a:pt x="47" y="34"/>
                    <a:pt x="0" y="35"/>
                  </a:cubicBezTo>
                  <a:cubicBezTo>
                    <a:pt x="4" y="47"/>
                    <a:pt x="10" y="57"/>
                    <a:pt x="17" y="66"/>
                  </a:cubicBezTo>
                  <a:cubicBezTo>
                    <a:pt x="30" y="77"/>
                    <a:pt x="47" y="84"/>
                    <a:pt x="66" y="84"/>
                  </a:cubicBezTo>
                  <a:cubicBezTo>
                    <a:pt x="70" y="84"/>
                    <a:pt x="73" y="84"/>
                    <a:pt x="77" y="83"/>
                  </a:cubicBezTo>
                  <a:cubicBezTo>
                    <a:pt x="127" y="76"/>
                    <a:pt x="179" y="48"/>
                    <a:pt x="212" y="11"/>
                  </a:cubicBezTo>
                  <a:moveTo>
                    <a:pt x="240" y="0"/>
                  </a:moveTo>
                  <a:cubicBezTo>
                    <a:pt x="232" y="4"/>
                    <a:pt x="223" y="8"/>
                    <a:pt x="214" y="10"/>
                  </a:cubicBezTo>
                  <a:cubicBezTo>
                    <a:pt x="208" y="17"/>
                    <a:pt x="202" y="23"/>
                    <a:pt x="196" y="28"/>
                  </a:cubicBezTo>
                  <a:cubicBezTo>
                    <a:pt x="163" y="56"/>
                    <a:pt x="113" y="86"/>
                    <a:pt x="68" y="86"/>
                  </a:cubicBezTo>
                  <a:cubicBezTo>
                    <a:pt x="66" y="86"/>
                    <a:pt x="65" y="86"/>
                    <a:pt x="64" y="86"/>
                  </a:cubicBezTo>
                  <a:cubicBezTo>
                    <a:pt x="49" y="86"/>
                    <a:pt x="36" y="82"/>
                    <a:pt x="25" y="75"/>
                  </a:cubicBezTo>
                  <a:cubicBezTo>
                    <a:pt x="33" y="81"/>
                    <a:pt x="41" y="87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60" y="93"/>
                    <a:pt x="68" y="94"/>
                    <a:pt x="76" y="94"/>
                  </a:cubicBezTo>
                  <a:cubicBezTo>
                    <a:pt x="108" y="94"/>
                    <a:pt x="143" y="78"/>
                    <a:pt x="169" y="64"/>
                  </a:cubicBezTo>
                  <a:cubicBezTo>
                    <a:pt x="195" y="49"/>
                    <a:pt x="221" y="27"/>
                    <a:pt x="240" y="0"/>
                  </a:cubicBezTo>
                </a:path>
              </a:pathLst>
            </a:cu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412"/>
            <p:cNvSpPr>
              <a:spLocks/>
            </p:cNvSpPr>
            <p:nvPr/>
          </p:nvSpPr>
          <p:spPr bwMode="auto">
            <a:xfrm>
              <a:off x="6454777" y="6175370"/>
              <a:ext cx="1146176" cy="1393824"/>
            </a:xfrm>
            <a:custGeom>
              <a:avLst/>
              <a:gdLst>
                <a:gd name="T0" fmla="*/ 2147483646 w 305"/>
                <a:gd name="T1" fmla="*/ 2147483646 h 370"/>
                <a:gd name="T2" fmla="*/ 2147483646 w 305"/>
                <a:gd name="T3" fmla="*/ 2147483646 h 370"/>
                <a:gd name="T4" fmla="*/ 2147483646 w 305"/>
                <a:gd name="T5" fmla="*/ 2147483646 h 370"/>
                <a:gd name="T6" fmla="*/ 2147483646 w 305"/>
                <a:gd name="T7" fmla="*/ 2147483646 h 370"/>
                <a:gd name="T8" fmla="*/ 2147483646 w 305"/>
                <a:gd name="T9" fmla="*/ 2147483646 h 370"/>
                <a:gd name="T10" fmla="*/ 2147483646 w 305"/>
                <a:gd name="T11" fmla="*/ 2147483646 h 370"/>
                <a:gd name="T12" fmla="*/ 2147483646 w 305"/>
                <a:gd name="T13" fmla="*/ 2147483646 h 370"/>
                <a:gd name="T14" fmla="*/ 2147483646 w 305"/>
                <a:gd name="T15" fmla="*/ 2147483646 h 370"/>
                <a:gd name="T16" fmla="*/ 2147483646 w 305"/>
                <a:gd name="T17" fmla="*/ 2147483646 h 370"/>
                <a:gd name="T18" fmla="*/ 2147483646 w 305"/>
                <a:gd name="T19" fmla="*/ 2147483646 h 370"/>
                <a:gd name="T20" fmla="*/ 2147483646 w 305"/>
                <a:gd name="T21" fmla="*/ 2147483646 h 370"/>
                <a:gd name="T22" fmla="*/ 2147483646 w 305"/>
                <a:gd name="T23" fmla="*/ 2147483646 h 370"/>
                <a:gd name="T24" fmla="*/ 2147483646 w 305"/>
                <a:gd name="T25" fmla="*/ 2147483646 h 370"/>
                <a:gd name="T26" fmla="*/ 2147483646 w 305"/>
                <a:gd name="T27" fmla="*/ 2147483646 h 370"/>
                <a:gd name="T28" fmla="*/ 2147483646 w 305"/>
                <a:gd name="T29" fmla="*/ 2147483646 h 370"/>
                <a:gd name="T30" fmla="*/ 2147483646 w 305"/>
                <a:gd name="T31" fmla="*/ 2147483646 h 370"/>
                <a:gd name="T32" fmla="*/ 2147483646 w 305"/>
                <a:gd name="T33" fmla="*/ 2147483646 h 370"/>
                <a:gd name="T34" fmla="*/ 2147483646 w 305"/>
                <a:gd name="T35" fmla="*/ 2147483646 h 37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05" h="370">
                  <a:moveTo>
                    <a:pt x="20" y="101"/>
                  </a:moveTo>
                  <a:cubicBezTo>
                    <a:pt x="25" y="70"/>
                    <a:pt x="33" y="36"/>
                    <a:pt x="60" y="16"/>
                  </a:cubicBezTo>
                  <a:cubicBezTo>
                    <a:pt x="75" y="5"/>
                    <a:pt x="95" y="2"/>
                    <a:pt x="113" y="3"/>
                  </a:cubicBezTo>
                  <a:cubicBezTo>
                    <a:pt x="145" y="4"/>
                    <a:pt x="176" y="17"/>
                    <a:pt x="203" y="33"/>
                  </a:cubicBezTo>
                  <a:cubicBezTo>
                    <a:pt x="234" y="52"/>
                    <a:pt x="259" y="80"/>
                    <a:pt x="275" y="112"/>
                  </a:cubicBezTo>
                  <a:cubicBezTo>
                    <a:pt x="305" y="172"/>
                    <a:pt x="296" y="239"/>
                    <a:pt x="251" y="290"/>
                  </a:cubicBezTo>
                  <a:cubicBezTo>
                    <a:pt x="217" y="328"/>
                    <a:pt x="165" y="357"/>
                    <a:pt x="114" y="364"/>
                  </a:cubicBezTo>
                  <a:cubicBezTo>
                    <a:pt x="75" y="370"/>
                    <a:pt x="45" y="347"/>
                    <a:pt x="29" y="313"/>
                  </a:cubicBezTo>
                  <a:cubicBezTo>
                    <a:pt x="0" y="250"/>
                    <a:pt x="11" y="168"/>
                    <a:pt x="20" y="101"/>
                  </a:cubicBezTo>
                  <a:cubicBezTo>
                    <a:pt x="20" y="102"/>
                    <a:pt x="19" y="103"/>
                    <a:pt x="19" y="103"/>
                  </a:cubicBezTo>
                  <a:cubicBezTo>
                    <a:pt x="10" y="170"/>
                    <a:pt x="1" y="243"/>
                    <a:pt x="25" y="308"/>
                  </a:cubicBezTo>
                  <a:cubicBezTo>
                    <a:pt x="37" y="342"/>
                    <a:pt x="64" y="366"/>
                    <a:pt x="101" y="367"/>
                  </a:cubicBezTo>
                  <a:cubicBezTo>
                    <a:pt x="147" y="369"/>
                    <a:pt x="199" y="338"/>
                    <a:pt x="233" y="309"/>
                  </a:cubicBezTo>
                  <a:cubicBezTo>
                    <a:pt x="258" y="287"/>
                    <a:pt x="278" y="259"/>
                    <a:pt x="288" y="227"/>
                  </a:cubicBezTo>
                  <a:cubicBezTo>
                    <a:pt x="301" y="188"/>
                    <a:pt x="292" y="142"/>
                    <a:pt x="274" y="106"/>
                  </a:cubicBezTo>
                  <a:cubicBezTo>
                    <a:pt x="244" y="45"/>
                    <a:pt x="175" y="1"/>
                    <a:pt x="108" y="1"/>
                  </a:cubicBezTo>
                  <a:cubicBezTo>
                    <a:pt x="49" y="0"/>
                    <a:pt x="26" y="53"/>
                    <a:pt x="19" y="103"/>
                  </a:cubicBezTo>
                  <a:cubicBezTo>
                    <a:pt x="19" y="103"/>
                    <a:pt x="20" y="102"/>
                    <a:pt x="20" y="101"/>
                  </a:cubicBezTo>
                </a:path>
              </a:pathLst>
            </a:cu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413"/>
            <p:cNvSpPr>
              <a:spLocks noEditPoints="1"/>
            </p:cNvSpPr>
            <p:nvPr/>
          </p:nvSpPr>
          <p:spPr bwMode="auto">
            <a:xfrm>
              <a:off x="6613525" y="6334124"/>
              <a:ext cx="830262" cy="1004888"/>
            </a:xfrm>
            <a:custGeom>
              <a:avLst/>
              <a:gdLst>
                <a:gd name="T0" fmla="*/ 2147483646 w 221"/>
                <a:gd name="T1" fmla="*/ 2147483646 h 267"/>
                <a:gd name="T2" fmla="*/ 2147483646 w 221"/>
                <a:gd name="T3" fmla="*/ 2147483646 h 267"/>
                <a:gd name="T4" fmla="*/ 2147483646 w 221"/>
                <a:gd name="T5" fmla="*/ 2147483646 h 267"/>
                <a:gd name="T6" fmla="*/ 2147483646 w 221"/>
                <a:gd name="T7" fmla="*/ 2147483646 h 267"/>
                <a:gd name="T8" fmla="*/ 2147483646 w 221"/>
                <a:gd name="T9" fmla="*/ 2147483646 h 267"/>
                <a:gd name="T10" fmla="*/ 2147483646 w 221"/>
                <a:gd name="T11" fmla="*/ 2147483646 h 267"/>
                <a:gd name="T12" fmla="*/ 2147483646 w 221"/>
                <a:gd name="T13" fmla="*/ 2147483646 h 267"/>
                <a:gd name="T14" fmla="*/ 2147483646 w 221"/>
                <a:gd name="T15" fmla="*/ 2147483646 h 267"/>
                <a:gd name="T16" fmla="*/ 2147483646 w 221"/>
                <a:gd name="T17" fmla="*/ 2147483646 h 267"/>
                <a:gd name="T18" fmla="*/ 2147483646 w 221"/>
                <a:gd name="T19" fmla="*/ 2147483646 h 267"/>
                <a:gd name="T20" fmla="*/ 2147483646 w 221"/>
                <a:gd name="T21" fmla="*/ 2147483646 h 267"/>
                <a:gd name="T22" fmla="*/ 2147483646 w 221"/>
                <a:gd name="T23" fmla="*/ 2147483646 h 267"/>
                <a:gd name="T24" fmla="*/ 2147483646 w 221"/>
                <a:gd name="T25" fmla="*/ 2147483646 h 267"/>
                <a:gd name="T26" fmla="*/ 2147483646 w 221"/>
                <a:gd name="T27" fmla="*/ 2147483646 h 267"/>
                <a:gd name="T28" fmla="*/ 2147483646 w 221"/>
                <a:gd name="T29" fmla="*/ 2147483646 h 267"/>
                <a:gd name="T30" fmla="*/ 2147483646 w 221"/>
                <a:gd name="T31" fmla="*/ 2147483646 h 267"/>
                <a:gd name="T32" fmla="*/ 2147483646 w 221"/>
                <a:gd name="T33" fmla="*/ 2147483646 h 267"/>
                <a:gd name="T34" fmla="*/ 2147483646 w 221"/>
                <a:gd name="T35" fmla="*/ 2147483646 h 267"/>
                <a:gd name="T36" fmla="*/ 2147483646 w 221"/>
                <a:gd name="T37" fmla="*/ 2147483646 h 267"/>
                <a:gd name="T38" fmla="*/ 2147483646 w 221"/>
                <a:gd name="T39" fmla="*/ 2147483646 h 267"/>
                <a:gd name="T40" fmla="*/ 2147483646 w 221"/>
                <a:gd name="T41" fmla="*/ 2147483646 h 267"/>
                <a:gd name="T42" fmla="*/ 2147483646 w 221"/>
                <a:gd name="T43" fmla="*/ 2147483646 h 267"/>
                <a:gd name="T44" fmla="*/ 2147483646 w 221"/>
                <a:gd name="T45" fmla="*/ 2147483646 h 267"/>
                <a:gd name="T46" fmla="*/ 2147483646 w 221"/>
                <a:gd name="T47" fmla="*/ 2147483646 h 267"/>
                <a:gd name="T48" fmla="*/ 2147483646 w 221"/>
                <a:gd name="T49" fmla="*/ 2147483646 h 267"/>
                <a:gd name="T50" fmla="*/ 2147483646 w 221"/>
                <a:gd name="T51" fmla="*/ 2147483646 h 267"/>
                <a:gd name="T52" fmla="*/ 2147483646 w 221"/>
                <a:gd name="T53" fmla="*/ 2147483646 h 267"/>
                <a:gd name="T54" fmla="*/ 2147483646 w 221"/>
                <a:gd name="T55" fmla="*/ 2147483646 h 267"/>
                <a:gd name="T56" fmla="*/ 2147483646 w 221"/>
                <a:gd name="T57" fmla="*/ 2147483646 h 267"/>
                <a:gd name="T58" fmla="*/ 2147483646 w 221"/>
                <a:gd name="T59" fmla="*/ 2147483646 h 267"/>
                <a:gd name="T60" fmla="*/ 2147483646 w 221"/>
                <a:gd name="T61" fmla="*/ 2147483646 h 267"/>
                <a:gd name="T62" fmla="*/ 2147483646 w 221"/>
                <a:gd name="T63" fmla="*/ 2147483646 h 267"/>
                <a:gd name="T64" fmla="*/ 2147483646 w 221"/>
                <a:gd name="T65" fmla="*/ 2147483646 h 267"/>
                <a:gd name="T66" fmla="*/ 2147483646 w 221"/>
                <a:gd name="T67" fmla="*/ 2147483646 h 267"/>
                <a:gd name="T68" fmla="*/ 2147483646 w 221"/>
                <a:gd name="T69" fmla="*/ 2147483646 h 267"/>
                <a:gd name="T70" fmla="*/ 2147483646 w 221"/>
                <a:gd name="T71" fmla="*/ 2147483646 h 267"/>
                <a:gd name="T72" fmla="*/ 2147483646 w 221"/>
                <a:gd name="T73" fmla="*/ 2147483646 h 267"/>
                <a:gd name="T74" fmla="*/ 2147483646 w 221"/>
                <a:gd name="T75" fmla="*/ 2147483646 h 267"/>
                <a:gd name="T76" fmla="*/ 2147483646 w 221"/>
                <a:gd name="T77" fmla="*/ 2147483646 h 267"/>
                <a:gd name="T78" fmla="*/ 2147483646 w 221"/>
                <a:gd name="T79" fmla="*/ 2147483646 h 267"/>
                <a:gd name="T80" fmla="*/ 2147483646 w 221"/>
                <a:gd name="T81" fmla="*/ 2147483646 h 267"/>
                <a:gd name="T82" fmla="*/ 2147483646 w 221"/>
                <a:gd name="T83" fmla="*/ 2147483646 h 267"/>
                <a:gd name="T84" fmla="*/ 2147483646 w 221"/>
                <a:gd name="T85" fmla="*/ 2147483646 h 267"/>
                <a:gd name="T86" fmla="*/ 2147483646 w 221"/>
                <a:gd name="T87" fmla="*/ 2147483646 h 267"/>
                <a:gd name="T88" fmla="*/ 2147483646 w 221"/>
                <a:gd name="T89" fmla="*/ 2147483646 h 267"/>
                <a:gd name="T90" fmla="*/ 2147483646 w 221"/>
                <a:gd name="T91" fmla="*/ 2147483646 h 267"/>
                <a:gd name="T92" fmla="*/ 2147483646 w 221"/>
                <a:gd name="T93" fmla="*/ 2147483646 h 267"/>
                <a:gd name="T94" fmla="*/ 2147483646 w 221"/>
                <a:gd name="T95" fmla="*/ 2147483646 h 267"/>
                <a:gd name="T96" fmla="*/ 2147483646 w 221"/>
                <a:gd name="T97" fmla="*/ 2147483646 h 267"/>
                <a:gd name="T98" fmla="*/ 2147483646 w 221"/>
                <a:gd name="T99" fmla="*/ 2147483646 h 267"/>
                <a:gd name="T100" fmla="*/ 2147483646 w 221"/>
                <a:gd name="T101" fmla="*/ 2147483646 h 267"/>
                <a:gd name="T102" fmla="*/ 2147483646 w 221"/>
                <a:gd name="T103" fmla="*/ 0 h 267"/>
                <a:gd name="T104" fmla="*/ 2147483646 w 221"/>
                <a:gd name="T105" fmla="*/ 2147483646 h 267"/>
                <a:gd name="T106" fmla="*/ 2147483646 w 221"/>
                <a:gd name="T107" fmla="*/ 2147483646 h 26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21" h="267">
                  <a:moveTo>
                    <a:pt x="142" y="256"/>
                  </a:moveTo>
                  <a:cubicBezTo>
                    <a:pt x="142" y="256"/>
                    <a:pt x="142" y="257"/>
                    <a:pt x="141" y="257"/>
                  </a:cubicBezTo>
                  <a:cubicBezTo>
                    <a:pt x="139" y="258"/>
                    <a:pt x="137" y="259"/>
                    <a:pt x="134" y="260"/>
                  </a:cubicBezTo>
                  <a:cubicBezTo>
                    <a:pt x="138" y="260"/>
                    <a:pt x="141" y="260"/>
                    <a:pt x="144" y="259"/>
                  </a:cubicBezTo>
                  <a:cubicBezTo>
                    <a:pt x="144" y="259"/>
                    <a:pt x="144" y="258"/>
                    <a:pt x="144" y="257"/>
                  </a:cubicBezTo>
                  <a:cubicBezTo>
                    <a:pt x="144" y="257"/>
                    <a:pt x="143" y="256"/>
                    <a:pt x="142" y="256"/>
                  </a:cubicBezTo>
                  <a:moveTo>
                    <a:pt x="19" y="247"/>
                  </a:moveTo>
                  <a:cubicBezTo>
                    <a:pt x="19" y="247"/>
                    <a:pt x="19" y="248"/>
                    <a:pt x="18" y="248"/>
                  </a:cubicBezTo>
                  <a:cubicBezTo>
                    <a:pt x="17" y="248"/>
                    <a:pt x="17" y="249"/>
                    <a:pt x="17" y="250"/>
                  </a:cubicBezTo>
                  <a:cubicBezTo>
                    <a:pt x="21" y="257"/>
                    <a:pt x="25" y="262"/>
                    <a:pt x="30" y="267"/>
                  </a:cubicBezTo>
                  <a:cubicBezTo>
                    <a:pt x="30" y="267"/>
                    <a:pt x="31" y="267"/>
                    <a:pt x="31" y="267"/>
                  </a:cubicBezTo>
                  <a:cubicBezTo>
                    <a:pt x="32" y="267"/>
                    <a:pt x="32" y="267"/>
                    <a:pt x="33" y="267"/>
                  </a:cubicBezTo>
                  <a:cubicBezTo>
                    <a:pt x="33" y="266"/>
                    <a:pt x="33" y="265"/>
                    <a:pt x="33" y="264"/>
                  </a:cubicBezTo>
                  <a:cubicBezTo>
                    <a:pt x="28" y="260"/>
                    <a:pt x="24" y="254"/>
                    <a:pt x="21" y="249"/>
                  </a:cubicBezTo>
                  <a:cubicBezTo>
                    <a:pt x="21" y="248"/>
                    <a:pt x="20" y="247"/>
                    <a:pt x="19" y="247"/>
                  </a:cubicBezTo>
                  <a:moveTo>
                    <a:pt x="175" y="233"/>
                  </a:moveTo>
                  <a:cubicBezTo>
                    <a:pt x="174" y="233"/>
                    <a:pt x="174" y="233"/>
                    <a:pt x="173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68" y="238"/>
                    <a:pt x="163" y="242"/>
                    <a:pt x="158" y="246"/>
                  </a:cubicBezTo>
                  <a:cubicBezTo>
                    <a:pt x="157" y="247"/>
                    <a:pt x="157" y="248"/>
                    <a:pt x="158" y="249"/>
                  </a:cubicBezTo>
                  <a:cubicBezTo>
                    <a:pt x="158" y="249"/>
                    <a:pt x="159" y="250"/>
                    <a:pt x="159" y="250"/>
                  </a:cubicBezTo>
                  <a:cubicBezTo>
                    <a:pt x="160" y="250"/>
                    <a:pt x="160" y="249"/>
                    <a:pt x="160" y="249"/>
                  </a:cubicBezTo>
                  <a:cubicBezTo>
                    <a:pt x="166" y="245"/>
                    <a:pt x="171" y="241"/>
                    <a:pt x="176" y="236"/>
                  </a:cubicBezTo>
                  <a:cubicBezTo>
                    <a:pt x="177" y="236"/>
                    <a:pt x="177" y="234"/>
                    <a:pt x="176" y="234"/>
                  </a:cubicBezTo>
                  <a:cubicBezTo>
                    <a:pt x="176" y="233"/>
                    <a:pt x="175" y="233"/>
                    <a:pt x="175" y="233"/>
                  </a:cubicBezTo>
                  <a:moveTo>
                    <a:pt x="6" y="210"/>
                  </a:moveTo>
                  <a:cubicBezTo>
                    <a:pt x="6" y="210"/>
                    <a:pt x="6" y="210"/>
                    <a:pt x="6" y="210"/>
                  </a:cubicBezTo>
                  <a:cubicBezTo>
                    <a:pt x="5" y="210"/>
                    <a:pt x="4" y="211"/>
                    <a:pt x="4" y="212"/>
                  </a:cubicBezTo>
                  <a:cubicBezTo>
                    <a:pt x="6" y="219"/>
                    <a:pt x="7" y="226"/>
                    <a:pt x="9" y="232"/>
                  </a:cubicBezTo>
                  <a:cubicBezTo>
                    <a:pt x="10" y="233"/>
                    <a:pt x="10" y="233"/>
                    <a:pt x="11" y="233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13" y="233"/>
                    <a:pt x="14" y="232"/>
                    <a:pt x="13" y="231"/>
                  </a:cubicBezTo>
                  <a:cubicBezTo>
                    <a:pt x="11" y="224"/>
                    <a:pt x="10" y="218"/>
                    <a:pt x="8" y="211"/>
                  </a:cubicBezTo>
                  <a:cubicBezTo>
                    <a:pt x="8" y="210"/>
                    <a:pt x="7" y="210"/>
                    <a:pt x="6" y="210"/>
                  </a:cubicBezTo>
                  <a:moveTo>
                    <a:pt x="201" y="203"/>
                  </a:moveTo>
                  <a:cubicBezTo>
                    <a:pt x="200" y="203"/>
                    <a:pt x="199" y="203"/>
                    <a:pt x="199" y="203"/>
                  </a:cubicBezTo>
                  <a:cubicBezTo>
                    <a:pt x="195" y="209"/>
                    <a:pt x="191" y="214"/>
                    <a:pt x="187" y="219"/>
                  </a:cubicBezTo>
                  <a:cubicBezTo>
                    <a:pt x="186" y="220"/>
                    <a:pt x="186" y="221"/>
                    <a:pt x="187" y="222"/>
                  </a:cubicBezTo>
                  <a:cubicBezTo>
                    <a:pt x="188" y="222"/>
                    <a:pt x="188" y="223"/>
                    <a:pt x="189" y="223"/>
                  </a:cubicBezTo>
                  <a:cubicBezTo>
                    <a:pt x="189" y="223"/>
                    <a:pt x="190" y="222"/>
                    <a:pt x="190" y="222"/>
                  </a:cubicBezTo>
                  <a:cubicBezTo>
                    <a:pt x="194" y="217"/>
                    <a:pt x="199" y="211"/>
                    <a:pt x="202" y="206"/>
                  </a:cubicBezTo>
                  <a:cubicBezTo>
                    <a:pt x="203" y="205"/>
                    <a:pt x="203" y="203"/>
                    <a:pt x="202" y="203"/>
                  </a:cubicBezTo>
                  <a:cubicBezTo>
                    <a:pt x="201" y="203"/>
                    <a:pt x="201" y="203"/>
                    <a:pt x="201" y="203"/>
                  </a:cubicBezTo>
                  <a:moveTo>
                    <a:pt x="2" y="170"/>
                  </a:moveTo>
                  <a:cubicBezTo>
                    <a:pt x="2" y="170"/>
                    <a:pt x="2" y="170"/>
                    <a:pt x="2" y="170"/>
                  </a:cubicBezTo>
                  <a:cubicBezTo>
                    <a:pt x="1" y="170"/>
                    <a:pt x="0" y="171"/>
                    <a:pt x="0" y="172"/>
                  </a:cubicBezTo>
                  <a:cubicBezTo>
                    <a:pt x="0" y="179"/>
                    <a:pt x="1" y="186"/>
                    <a:pt x="1" y="192"/>
                  </a:cubicBezTo>
                  <a:cubicBezTo>
                    <a:pt x="2" y="193"/>
                    <a:pt x="2" y="194"/>
                    <a:pt x="3" y="194"/>
                  </a:cubicBezTo>
                  <a:cubicBezTo>
                    <a:pt x="4" y="194"/>
                    <a:pt x="4" y="194"/>
                    <a:pt x="4" y="194"/>
                  </a:cubicBezTo>
                  <a:cubicBezTo>
                    <a:pt x="5" y="194"/>
                    <a:pt x="6" y="193"/>
                    <a:pt x="5" y="192"/>
                  </a:cubicBezTo>
                  <a:cubicBezTo>
                    <a:pt x="5" y="185"/>
                    <a:pt x="4" y="179"/>
                    <a:pt x="4" y="172"/>
                  </a:cubicBezTo>
                  <a:cubicBezTo>
                    <a:pt x="4" y="171"/>
                    <a:pt x="3" y="170"/>
                    <a:pt x="2" y="170"/>
                  </a:cubicBezTo>
                  <a:moveTo>
                    <a:pt x="216" y="166"/>
                  </a:moveTo>
                  <a:cubicBezTo>
                    <a:pt x="215" y="166"/>
                    <a:pt x="215" y="167"/>
                    <a:pt x="214" y="168"/>
                  </a:cubicBezTo>
                  <a:cubicBezTo>
                    <a:pt x="213" y="174"/>
                    <a:pt x="211" y="180"/>
                    <a:pt x="208" y="186"/>
                  </a:cubicBezTo>
                  <a:cubicBezTo>
                    <a:pt x="208" y="187"/>
                    <a:pt x="208" y="188"/>
                    <a:pt x="209" y="189"/>
                  </a:cubicBezTo>
                  <a:cubicBezTo>
                    <a:pt x="210" y="189"/>
                    <a:pt x="210" y="189"/>
                    <a:pt x="210" y="189"/>
                  </a:cubicBezTo>
                  <a:cubicBezTo>
                    <a:pt x="211" y="189"/>
                    <a:pt x="211" y="188"/>
                    <a:pt x="212" y="188"/>
                  </a:cubicBezTo>
                  <a:cubicBezTo>
                    <a:pt x="215" y="181"/>
                    <a:pt x="217" y="175"/>
                    <a:pt x="218" y="168"/>
                  </a:cubicBezTo>
                  <a:cubicBezTo>
                    <a:pt x="218" y="167"/>
                    <a:pt x="218" y="166"/>
                    <a:pt x="217" y="166"/>
                  </a:cubicBezTo>
                  <a:cubicBezTo>
                    <a:pt x="217" y="166"/>
                    <a:pt x="216" y="166"/>
                    <a:pt x="216" y="166"/>
                  </a:cubicBezTo>
                  <a:moveTo>
                    <a:pt x="3" y="130"/>
                  </a:moveTo>
                  <a:cubicBezTo>
                    <a:pt x="2" y="130"/>
                    <a:pt x="1" y="131"/>
                    <a:pt x="1" y="132"/>
                  </a:cubicBezTo>
                  <a:cubicBezTo>
                    <a:pt x="1" y="138"/>
                    <a:pt x="0" y="145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145"/>
                    <a:pt x="5" y="139"/>
                    <a:pt x="5" y="132"/>
                  </a:cubicBezTo>
                  <a:cubicBezTo>
                    <a:pt x="5" y="131"/>
                    <a:pt x="4" y="130"/>
                    <a:pt x="3" y="130"/>
                  </a:cubicBezTo>
                  <a:cubicBezTo>
                    <a:pt x="3" y="130"/>
                    <a:pt x="3" y="130"/>
                    <a:pt x="3" y="130"/>
                  </a:cubicBezTo>
                  <a:moveTo>
                    <a:pt x="217" y="126"/>
                  </a:moveTo>
                  <a:cubicBezTo>
                    <a:pt x="217" y="126"/>
                    <a:pt x="217" y="126"/>
                    <a:pt x="217" y="126"/>
                  </a:cubicBezTo>
                  <a:cubicBezTo>
                    <a:pt x="216" y="126"/>
                    <a:pt x="215" y="127"/>
                    <a:pt x="215" y="128"/>
                  </a:cubicBezTo>
                  <a:cubicBezTo>
                    <a:pt x="216" y="135"/>
                    <a:pt x="217" y="141"/>
                    <a:pt x="217" y="148"/>
                  </a:cubicBezTo>
                  <a:cubicBezTo>
                    <a:pt x="217" y="148"/>
                    <a:pt x="217" y="148"/>
                    <a:pt x="217" y="148"/>
                  </a:cubicBezTo>
                  <a:cubicBezTo>
                    <a:pt x="217" y="149"/>
                    <a:pt x="217" y="150"/>
                    <a:pt x="219" y="150"/>
                  </a:cubicBezTo>
                  <a:cubicBezTo>
                    <a:pt x="219" y="150"/>
                    <a:pt x="219" y="150"/>
                    <a:pt x="219" y="150"/>
                  </a:cubicBezTo>
                  <a:cubicBezTo>
                    <a:pt x="220" y="150"/>
                    <a:pt x="221" y="149"/>
                    <a:pt x="221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1" y="141"/>
                    <a:pt x="220" y="134"/>
                    <a:pt x="219" y="128"/>
                  </a:cubicBezTo>
                  <a:cubicBezTo>
                    <a:pt x="219" y="127"/>
                    <a:pt x="218" y="126"/>
                    <a:pt x="217" y="126"/>
                  </a:cubicBezTo>
                  <a:moveTo>
                    <a:pt x="7" y="90"/>
                  </a:moveTo>
                  <a:cubicBezTo>
                    <a:pt x="6" y="90"/>
                    <a:pt x="5" y="91"/>
                    <a:pt x="5" y="92"/>
                  </a:cubicBezTo>
                  <a:cubicBezTo>
                    <a:pt x="4" y="98"/>
                    <a:pt x="3" y="105"/>
                    <a:pt x="3" y="112"/>
                  </a:cubicBezTo>
                  <a:cubicBezTo>
                    <a:pt x="3" y="113"/>
                    <a:pt x="3" y="114"/>
                    <a:pt x="4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6" y="114"/>
                    <a:pt x="6" y="113"/>
                    <a:pt x="7" y="112"/>
                  </a:cubicBezTo>
                  <a:cubicBezTo>
                    <a:pt x="7" y="105"/>
                    <a:pt x="8" y="99"/>
                    <a:pt x="9" y="92"/>
                  </a:cubicBezTo>
                  <a:cubicBezTo>
                    <a:pt x="9" y="91"/>
                    <a:pt x="8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moveTo>
                    <a:pt x="207" y="88"/>
                  </a:moveTo>
                  <a:cubicBezTo>
                    <a:pt x="206" y="88"/>
                    <a:pt x="206" y="88"/>
                    <a:pt x="206" y="88"/>
                  </a:cubicBezTo>
                  <a:cubicBezTo>
                    <a:pt x="205" y="88"/>
                    <a:pt x="204" y="90"/>
                    <a:pt x="205" y="91"/>
                  </a:cubicBezTo>
                  <a:cubicBezTo>
                    <a:pt x="208" y="97"/>
                    <a:pt x="210" y="103"/>
                    <a:pt x="211" y="109"/>
                  </a:cubicBezTo>
                  <a:cubicBezTo>
                    <a:pt x="212" y="110"/>
                    <a:pt x="213" y="111"/>
                    <a:pt x="213" y="111"/>
                  </a:cubicBezTo>
                  <a:cubicBezTo>
                    <a:pt x="214" y="111"/>
                    <a:pt x="214" y="111"/>
                    <a:pt x="214" y="111"/>
                  </a:cubicBezTo>
                  <a:cubicBezTo>
                    <a:pt x="215" y="110"/>
                    <a:pt x="216" y="109"/>
                    <a:pt x="215" y="108"/>
                  </a:cubicBezTo>
                  <a:cubicBezTo>
                    <a:pt x="214" y="101"/>
                    <a:pt x="211" y="95"/>
                    <a:pt x="209" y="89"/>
                  </a:cubicBezTo>
                  <a:cubicBezTo>
                    <a:pt x="208" y="88"/>
                    <a:pt x="208" y="88"/>
                    <a:pt x="207" y="88"/>
                  </a:cubicBezTo>
                  <a:moveTo>
                    <a:pt x="12" y="58"/>
                  </a:moveTo>
                  <a:cubicBezTo>
                    <a:pt x="11" y="58"/>
                    <a:pt x="10" y="58"/>
                    <a:pt x="10" y="59"/>
                  </a:cubicBezTo>
                  <a:cubicBezTo>
                    <a:pt x="8" y="66"/>
                    <a:pt x="7" y="72"/>
                    <a:pt x="6" y="79"/>
                  </a:cubicBezTo>
                  <a:cubicBezTo>
                    <a:pt x="6" y="80"/>
                    <a:pt x="7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9" y="81"/>
                    <a:pt x="10" y="81"/>
                    <a:pt x="10" y="80"/>
                  </a:cubicBezTo>
                  <a:cubicBezTo>
                    <a:pt x="11" y="73"/>
                    <a:pt x="12" y="66"/>
                    <a:pt x="14" y="60"/>
                  </a:cubicBezTo>
                  <a:cubicBezTo>
                    <a:pt x="14" y="59"/>
                    <a:pt x="14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moveTo>
                    <a:pt x="186" y="54"/>
                  </a:moveTo>
                  <a:cubicBezTo>
                    <a:pt x="185" y="54"/>
                    <a:pt x="185" y="54"/>
                    <a:pt x="184" y="55"/>
                  </a:cubicBezTo>
                  <a:cubicBezTo>
                    <a:pt x="183" y="55"/>
                    <a:pt x="183" y="57"/>
                    <a:pt x="184" y="57"/>
                  </a:cubicBezTo>
                  <a:cubicBezTo>
                    <a:pt x="184" y="57"/>
                    <a:pt x="184" y="57"/>
                    <a:pt x="184" y="57"/>
                  </a:cubicBezTo>
                  <a:cubicBezTo>
                    <a:pt x="188" y="62"/>
                    <a:pt x="192" y="68"/>
                    <a:pt x="196" y="73"/>
                  </a:cubicBezTo>
                  <a:cubicBezTo>
                    <a:pt x="196" y="74"/>
                    <a:pt x="197" y="74"/>
                    <a:pt x="197" y="74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199" y="73"/>
                    <a:pt x="200" y="72"/>
                    <a:pt x="199" y="71"/>
                  </a:cubicBezTo>
                  <a:cubicBezTo>
                    <a:pt x="195" y="65"/>
                    <a:pt x="191" y="60"/>
                    <a:pt x="187" y="55"/>
                  </a:cubicBezTo>
                  <a:cubicBezTo>
                    <a:pt x="187" y="54"/>
                    <a:pt x="186" y="54"/>
                    <a:pt x="186" y="54"/>
                  </a:cubicBezTo>
                  <a:moveTo>
                    <a:pt x="156" y="27"/>
                  </a:moveTo>
                  <a:cubicBezTo>
                    <a:pt x="155" y="27"/>
                    <a:pt x="155" y="28"/>
                    <a:pt x="154" y="28"/>
                  </a:cubicBezTo>
                  <a:cubicBezTo>
                    <a:pt x="154" y="29"/>
                    <a:pt x="154" y="30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60" y="35"/>
                    <a:pt x="165" y="39"/>
                    <a:pt x="170" y="43"/>
                  </a:cubicBezTo>
                  <a:cubicBezTo>
                    <a:pt x="171" y="44"/>
                    <a:pt x="171" y="44"/>
                    <a:pt x="172" y="44"/>
                  </a:cubicBezTo>
                  <a:cubicBezTo>
                    <a:pt x="172" y="44"/>
                    <a:pt x="173" y="44"/>
                    <a:pt x="173" y="43"/>
                  </a:cubicBezTo>
                  <a:cubicBezTo>
                    <a:pt x="174" y="42"/>
                    <a:pt x="174" y="41"/>
                    <a:pt x="173" y="40"/>
                  </a:cubicBezTo>
                  <a:cubicBezTo>
                    <a:pt x="168" y="36"/>
                    <a:pt x="163" y="32"/>
                    <a:pt x="157" y="28"/>
                  </a:cubicBezTo>
                  <a:cubicBezTo>
                    <a:pt x="157" y="27"/>
                    <a:pt x="156" y="27"/>
                    <a:pt x="156" y="27"/>
                  </a:cubicBezTo>
                  <a:moveTo>
                    <a:pt x="28" y="21"/>
                  </a:moveTo>
                  <a:cubicBezTo>
                    <a:pt x="28" y="21"/>
                    <a:pt x="27" y="22"/>
                    <a:pt x="27" y="22"/>
                  </a:cubicBezTo>
                  <a:cubicBezTo>
                    <a:pt x="23" y="27"/>
                    <a:pt x="19" y="33"/>
                    <a:pt x="16" y="40"/>
                  </a:cubicBezTo>
                  <a:cubicBezTo>
                    <a:pt x="16" y="41"/>
                    <a:pt x="16" y="42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20" y="42"/>
                    <a:pt x="20" y="41"/>
                  </a:cubicBezTo>
                  <a:cubicBezTo>
                    <a:pt x="23" y="35"/>
                    <a:pt x="26" y="30"/>
                    <a:pt x="30" y="25"/>
                  </a:cubicBezTo>
                  <a:cubicBezTo>
                    <a:pt x="31" y="24"/>
                    <a:pt x="30" y="23"/>
                    <a:pt x="30" y="22"/>
                  </a:cubicBezTo>
                  <a:cubicBezTo>
                    <a:pt x="29" y="22"/>
                    <a:pt x="29" y="21"/>
                    <a:pt x="28" y="21"/>
                  </a:cubicBezTo>
                  <a:moveTo>
                    <a:pt x="121" y="9"/>
                  </a:moveTo>
                  <a:cubicBezTo>
                    <a:pt x="120" y="9"/>
                    <a:pt x="119" y="9"/>
                    <a:pt x="119" y="10"/>
                  </a:cubicBezTo>
                  <a:cubicBezTo>
                    <a:pt x="118" y="11"/>
                    <a:pt x="119" y="12"/>
                    <a:pt x="120" y="13"/>
                  </a:cubicBezTo>
                  <a:cubicBezTo>
                    <a:pt x="126" y="15"/>
                    <a:pt x="132" y="18"/>
                    <a:pt x="138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0" y="21"/>
                    <a:pt x="140" y="21"/>
                    <a:pt x="141" y="20"/>
                  </a:cubicBezTo>
                  <a:cubicBezTo>
                    <a:pt x="141" y="19"/>
                    <a:pt x="141" y="18"/>
                    <a:pt x="140" y="17"/>
                  </a:cubicBezTo>
                  <a:cubicBezTo>
                    <a:pt x="134" y="14"/>
                    <a:pt x="127" y="11"/>
                    <a:pt x="121" y="9"/>
                  </a:cubicBezTo>
                  <a:cubicBezTo>
                    <a:pt x="121" y="9"/>
                    <a:pt x="121" y="9"/>
                    <a:pt x="121" y="9"/>
                  </a:cubicBezTo>
                  <a:moveTo>
                    <a:pt x="62" y="1"/>
                  </a:moveTo>
                  <a:cubicBezTo>
                    <a:pt x="62" y="1"/>
                    <a:pt x="62" y="1"/>
                    <a:pt x="61" y="1"/>
                  </a:cubicBezTo>
                  <a:cubicBezTo>
                    <a:pt x="54" y="3"/>
                    <a:pt x="48" y="5"/>
                    <a:pt x="42" y="8"/>
                  </a:cubicBezTo>
                  <a:cubicBezTo>
                    <a:pt x="41" y="9"/>
                    <a:pt x="41" y="10"/>
                    <a:pt x="41" y="11"/>
                  </a:cubicBezTo>
                  <a:cubicBezTo>
                    <a:pt x="42" y="12"/>
                    <a:pt x="42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9" y="9"/>
                    <a:pt x="55" y="6"/>
                    <a:pt x="62" y="5"/>
                  </a:cubicBezTo>
                  <a:cubicBezTo>
                    <a:pt x="63" y="5"/>
                    <a:pt x="64" y="4"/>
                    <a:pt x="64" y="3"/>
                  </a:cubicBezTo>
                  <a:cubicBezTo>
                    <a:pt x="64" y="2"/>
                    <a:pt x="63" y="1"/>
                    <a:pt x="62" y="1"/>
                  </a:cubicBezTo>
                  <a:moveTo>
                    <a:pt x="82" y="0"/>
                  </a:moveTo>
                  <a:cubicBezTo>
                    <a:pt x="81" y="0"/>
                    <a:pt x="80" y="1"/>
                    <a:pt x="80" y="2"/>
                  </a:cubicBezTo>
                  <a:cubicBezTo>
                    <a:pt x="80" y="3"/>
                    <a:pt x="80" y="4"/>
                    <a:pt x="82" y="4"/>
                  </a:cubicBezTo>
                  <a:cubicBezTo>
                    <a:pt x="88" y="5"/>
                    <a:pt x="94" y="6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2" y="7"/>
                    <a:pt x="103" y="6"/>
                    <a:pt x="103" y="6"/>
                  </a:cubicBezTo>
                  <a:cubicBezTo>
                    <a:pt x="104" y="4"/>
                    <a:pt x="103" y="3"/>
                    <a:pt x="102" y="3"/>
                  </a:cubicBezTo>
                  <a:cubicBezTo>
                    <a:pt x="95" y="2"/>
                    <a:pt x="88" y="1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414"/>
            <p:cNvSpPr>
              <a:spLocks noEditPoints="1"/>
            </p:cNvSpPr>
            <p:nvPr/>
          </p:nvSpPr>
          <p:spPr bwMode="auto">
            <a:xfrm>
              <a:off x="6781801" y="7308850"/>
              <a:ext cx="371474" cy="90488"/>
            </a:xfrm>
            <a:custGeom>
              <a:avLst/>
              <a:gdLst>
                <a:gd name="T0" fmla="*/ 2147483646 w 99"/>
                <a:gd name="T1" fmla="*/ 2147483646 h 24"/>
                <a:gd name="T2" fmla="*/ 2147483646 w 99"/>
                <a:gd name="T3" fmla="*/ 2147483646 h 24"/>
                <a:gd name="T4" fmla="*/ 2147483646 w 99"/>
                <a:gd name="T5" fmla="*/ 2147483646 h 24"/>
                <a:gd name="T6" fmla="*/ 2147483646 w 99"/>
                <a:gd name="T7" fmla="*/ 2147483646 h 24"/>
                <a:gd name="T8" fmla="*/ 2147483646 w 99"/>
                <a:gd name="T9" fmla="*/ 2147483646 h 24"/>
                <a:gd name="T10" fmla="*/ 2147483646 w 99"/>
                <a:gd name="T11" fmla="*/ 2147483646 h 24"/>
                <a:gd name="T12" fmla="*/ 2147483646 w 99"/>
                <a:gd name="T13" fmla="*/ 2147483646 h 24"/>
                <a:gd name="T14" fmla="*/ 2147483646 w 99"/>
                <a:gd name="T15" fmla="*/ 2147483646 h 24"/>
                <a:gd name="T16" fmla="*/ 2147483646 w 99"/>
                <a:gd name="T17" fmla="*/ 2147483646 h 24"/>
                <a:gd name="T18" fmla="*/ 2147483646 w 99"/>
                <a:gd name="T19" fmla="*/ 2147483646 h 24"/>
                <a:gd name="T20" fmla="*/ 2147483646 w 99"/>
                <a:gd name="T21" fmla="*/ 2147483646 h 24"/>
                <a:gd name="T22" fmla="*/ 2147483646 w 99"/>
                <a:gd name="T23" fmla="*/ 2147483646 h 24"/>
                <a:gd name="T24" fmla="*/ 2147483646 w 99"/>
                <a:gd name="T25" fmla="*/ 2147483646 h 24"/>
                <a:gd name="T26" fmla="*/ 2147483646 w 99"/>
                <a:gd name="T27" fmla="*/ 2147483646 h 24"/>
                <a:gd name="T28" fmla="*/ 2147483646 w 99"/>
                <a:gd name="T29" fmla="*/ 2147483646 h 24"/>
                <a:gd name="T30" fmla="*/ 2147483646 w 99"/>
                <a:gd name="T31" fmla="*/ 2147483646 h 24"/>
                <a:gd name="T32" fmla="*/ 2147483646 w 99"/>
                <a:gd name="T33" fmla="*/ 2147483646 h 24"/>
                <a:gd name="T34" fmla="*/ 2147483646 w 99"/>
                <a:gd name="T35" fmla="*/ 2147483646 h 24"/>
                <a:gd name="T36" fmla="*/ 2147483646 w 99"/>
                <a:gd name="T37" fmla="*/ 2147483646 h 24"/>
                <a:gd name="T38" fmla="*/ 2147483646 w 99"/>
                <a:gd name="T39" fmla="*/ 2147483646 h 24"/>
                <a:gd name="T40" fmla="*/ 2147483646 w 99"/>
                <a:gd name="T41" fmla="*/ 2147483646 h 24"/>
                <a:gd name="T42" fmla="*/ 2147483646 w 99"/>
                <a:gd name="T43" fmla="*/ 0 h 24"/>
                <a:gd name="T44" fmla="*/ 2147483646 w 99"/>
                <a:gd name="T45" fmla="*/ 2147483646 h 24"/>
                <a:gd name="T46" fmla="*/ 2147483646 w 99"/>
                <a:gd name="T47" fmla="*/ 2147483646 h 24"/>
                <a:gd name="T48" fmla="*/ 2147483646 w 99"/>
                <a:gd name="T49" fmla="*/ 2147483646 h 24"/>
                <a:gd name="T50" fmla="*/ 2147483646 w 99"/>
                <a:gd name="T51" fmla="*/ 2147483646 h 24"/>
                <a:gd name="T52" fmla="*/ 2147483646 w 99"/>
                <a:gd name="T53" fmla="*/ 2147483646 h 24"/>
                <a:gd name="T54" fmla="*/ 2147483646 w 99"/>
                <a:gd name="T55" fmla="*/ 2147483646 h 24"/>
                <a:gd name="T56" fmla="*/ 2147483646 w 99"/>
                <a:gd name="T57" fmla="*/ 0 h 2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24">
                  <a:moveTo>
                    <a:pt x="3" y="16"/>
                  </a:moveTo>
                  <a:cubicBezTo>
                    <a:pt x="2" y="16"/>
                    <a:pt x="1" y="16"/>
                    <a:pt x="1" y="17"/>
                  </a:cubicBezTo>
                  <a:cubicBezTo>
                    <a:pt x="0" y="18"/>
                    <a:pt x="1" y="19"/>
                    <a:pt x="2" y="19"/>
                  </a:cubicBezTo>
                  <a:cubicBezTo>
                    <a:pt x="4" y="20"/>
                    <a:pt x="6" y="21"/>
                    <a:pt x="8" y="22"/>
                  </a:cubicBezTo>
                  <a:cubicBezTo>
                    <a:pt x="12" y="23"/>
                    <a:pt x="17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3" y="24"/>
                    <a:pt x="24" y="24"/>
                    <a:pt x="24" y="23"/>
                  </a:cubicBezTo>
                  <a:cubicBezTo>
                    <a:pt x="24" y="22"/>
                    <a:pt x="23" y="21"/>
                    <a:pt x="22" y="20"/>
                  </a:cubicBezTo>
                  <a:cubicBezTo>
                    <a:pt x="18" y="20"/>
                    <a:pt x="13" y="19"/>
                    <a:pt x="9" y="18"/>
                  </a:cubicBezTo>
                  <a:cubicBezTo>
                    <a:pt x="7" y="17"/>
                    <a:pt x="5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61" y="14"/>
                  </a:moveTo>
                  <a:cubicBezTo>
                    <a:pt x="61" y="14"/>
                    <a:pt x="61" y="14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4" y="16"/>
                    <a:pt x="48" y="18"/>
                    <a:pt x="41" y="19"/>
                  </a:cubicBezTo>
                  <a:cubicBezTo>
                    <a:pt x="40" y="19"/>
                    <a:pt x="40" y="20"/>
                    <a:pt x="40" y="22"/>
                  </a:cubicBezTo>
                  <a:cubicBezTo>
                    <a:pt x="40" y="23"/>
                    <a:pt x="41" y="23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9" y="22"/>
                    <a:pt x="55" y="20"/>
                    <a:pt x="62" y="18"/>
                  </a:cubicBezTo>
                  <a:cubicBezTo>
                    <a:pt x="63" y="18"/>
                    <a:pt x="63" y="16"/>
                    <a:pt x="63" y="15"/>
                  </a:cubicBezTo>
                  <a:cubicBezTo>
                    <a:pt x="63" y="15"/>
                    <a:pt x="62" y="14"/>
                    <a:pt x="61" y="14"/>
                  </a:cubicBezTo>
                  <a:moveTo>
                    <a:pt x="99" y="0"/>
                  </a:moveTo>
                  <a:cubicBezTo>
                    <a:pt x="96" y="1"/>
                    <a:pt x="93" y="1"/>
                    <a:pt x="89" y="1"/>
                  </a:cubicBezTo>
                  <a:cubicBezTo>
                    <a:pt x="86" y="3"/>
                    <a:pt x="82" y="5"/>
                    <a:pt x="79" y="7"/>
                  </a:cubicBezTo>
                  <a:cubicBezTo>
                    <a:pt x="78" y="7"/>
                    <a:pt x="77" y="8"/>
                    <a:pt x="78" y="9"/>
                  </a:cubicBezTo>
                  <a:cubicBezTo>
                    <a:pt x="78" y="10"/>
                    <a:pt x="79" y="11"/>
                    <a:pt x="80" y="11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7" y="7"/>
                    <a:pt x="93" y="4"/>
                    <a:pt x="98" y="1"/>
                  </a:cubicBezTo>
                  <a:cubicBezTo>
                    <a:pt x="99" y="1"/>
                    <a:pt x="99" y="1"/>
                    <a:pt x="99" y="0"/>
                  </a:cubicBezTo>
                </a:path>
              </a:pathLst>
            </a:cu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415"/>
            <p:cNvSpPr>
              <a:spLocks/>
            </p:cNvSpPr>
            <p:nvPr/>
          </p:nvSpPr>
          <p:spPr bwMode="auto">
            <a:xfrm>
              <a:off x="6718300" y="6499225"/>
              <a:ext cx="604838" cy="701676"/>
            </a:xfrm>
            <a:custGeom>
              <a:avLst/>
              <a:gdLst>
                <a:gd name="T0" fmla="*/ 2147483646 w 161"/>
                <a:gd name="T1" fmla="*/ 2147483646 h 186"/>
                <a:gd name="T2" fmla="*/ 2147483646 w 161"/>
                <a:gd name="T3" fmla="*/ 2147483646 h 186"/>
                <a:gd name="T4" fmla="*/ 2147483646 w 161"/>
                <a:gd name="T5" fmla="*/ 2147483646 h 186"/>
                <a:gd name="T6" fmla="*/ 2147483646 w 161"/>
                <a:gd name="T7" fmla="*/ 2147483646 h 186"/>
                <a:gd name="T8" fmla="*/ 2147483646 w 161"/>
                <a:gd name="T9" fmla="*/ 2147483646 h 186"/>
                <a:gd name="T10" fmla="*/ 2147483646 w 161"/>
                <a:gd name="T11" fmla="*/ 2147483646 h 186"/>
                <a:gd name="T12" fmla="*/ 2147483646 w 161"/>
                <a:gd name="T13" fmla="*/ 2147483646 h 186"/>
                <a:gd name="T14" fmla="*/ 2147483646 w 161"/>
                <a:gd name="T15" fmla="*/ 2147483646 h 186"/>
                <a:gd name="T16" fmla="*/ 2147483646 w 161"/>
                <a:gd name="T17" fmla="*/ 2147483646 h 186"/>
                <a:gd name="T18" fmla="*/ 2147483646 w 161"/>
                <a:gd name="T19" fmla="*/ 2147483646 h 186"/>
                <a:gd name="T20" fmla="*/ 2147483646 w 161"/>
                <a:gd name="T21" fmla="*/ 2147483646 h 186"/>
                <a:gd name="T22" fmla="*/ 2147483646 w 161"/>
                <a:gd name="T23" fmla="*/ 2147483646 h 186"/>
                <a:gd name="T24" fmla="*/ 2147483646 w 161"/>
                <a:gd name="T25" fmla="*/ 2147483646 h 186"/>
                <a:gd name="T26" fmla="*/ 2147483646 w 161"/>
                <a:gd name="T27" fmla="*/ 2147483646 h 1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1" h="186">
                  <a:moveTo>
                    <a:pt x="29" y="51"/>
                  </a:moveTo>
                  <a:cubicBezTo>
                    <a:pt x="46" y="0"/>
                    <a:pt x="89" y="10"/>
                    <a:pt x="119" y="38"/>
                  </a:cubicBezTo>
                  <a:cubicBezTo>
                    <a:pt x="131" y="49"/>
                    <a:pt x="139" y="64"/>
                    <a:pt x="143" y="79"/>
                  </a:cubicBezTo>
                  <a:cubicBezTo>
                    <a:pt x="152" y="113"/>
                    <a:pt x="134" y="144"/>
                    <a:pt x="105" y="161"/>
                  </a:cubicBezTo>
                  <a:cubicBezTo>
                    <a:pt x="75" y="179"/>
                    <a:pt x="29" y="185"/>
                    <a:pt x="18" y="144"/>
                  </a:cubicBezTo>
                  <a:cubicBezTo>
                    <a:pt x="10" y="114"/>
                    <a:pt x="21" y="79"/>
                    <a:pt x="29" y="51"/>
                  </a:cubicBezTo>
                  <a:cubicBezTo>
                    <a:pt x="29" y="51"/>
                    <a:pt x="28" y="52"/>
                    <a:pt x="28" y="53"/>
                  </a:cubicBezTo>
                  <a:cubicBezTo>
                    <a:pt x="18" y="86"/>
                    <a:pt x="0" y="141"/>
                    <a:pt x="29" y="169"/>
                  </a:cubicBezTo>
                  <a:cubicBezTo>
                    <a:pt x="47" y="186"/>
                    <a:pt x="80" y="174"/>
                    <a:pt x="99" y="165"/>
                  </a:cubicBezTo>
                  <a:cubicBezTo>
                    <a:pt x="117" y="157"/>
                    <a:pt x="131" y="144"/>
                    <a:pt x="140" y="127"/>
                  </a:cubicBezTo>
                  <a:cubicBezTo>
                    <a:pt x="161" y="88"/>
                    <a:pt x="134" y="40"/>
                    <a:pt x="99" y="21"/>
                  </a:cubicBezTo>
                  <a:cubicBezTo>
                    <a:pt x="82" y="11"/>
                    <a:pt x="62" y="7"/>
                    <a:pt x="46" y="21"/>
                  </a:cubicBezTo>
                  <a:cubicBezTo>
                    <a:pt x="36" y="28"/>
                    <a:pt x="32" y="42"/>
                    <a:pt x="28" y="53"/>
                  </a:cubicBezTo>
                  <a:cubicBezTo>
                    <a:pt x="28" y="53"/>
                    <a:pt x="29" y="52"/>
                    <a:pt x="29" y="5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3131840" y="1916832"/>
            <a:ext cx="3667125" cy="456109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9804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0000" tIns="0" rIns="0" bIns="0" spcCol="1270" anchor="ctr">
            <a:norm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如何引入外链</a:t>
            </a:r>
            <a:r>
              <a:rPr lang="en-US" altLang="zh-CN" sz="1600" dirty="0" err="1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endParaRPr lang="zh-CN" altLang="en-US" sz="1600" dirty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334915" y="1905096"/>
            <a:ext cx="976312" cy="498008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1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3085" name="文本框 1"/>
          <p:cNvSpPr txBox="1">
            <a:spLocks noChangeArrowheads="1"/>
          </p:cNvSpPr>
          <p:nvPr/>
        </p:nvSpPr>
        <p:spPr bwMode="auto">
          <a:xfrm>
            <a:off x="3131840" y="836712"/>
            <a:ext cx="28083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作业中的问题</a:t>
            </a:r>
            <a:endParaRPr lang="zh-CN" altLang="en-US" sz="3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3131840" y="2492896"/>
            <a:ext cx="3667125" cy="456109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9804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0000" tIns="0" rIns="0" bIns="0" spcCol="127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觉对路径和相对路径</a:t>
            </a:r>
          </a:p>
        </p:txBody>
      </p:sp>
      <p:sp>
        <p:nvSpPr>
          <p:cNvPr id="25" name="任意多边形 24"/>
          <p:cNvSpPr/>
          <p:nvPr/>
        </p:nvSpPr>
        <p:spPr>
          <a:xfrm>
            <a:off x="2334915" y="2481160"/>
            <a:ext cx="976312" cy="498008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2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3131840" y="3068960"/>
            <a:ext cx="3667125" cy="456109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9804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0000" tIns="0" rIns="0" bIns="0" spcCol="127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层叠和特殊性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2334915" y="3057224"/>
            <a:ext cx="976312" cy="498008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3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3131840" y="3645024"/>
            <a:ext cx="3667125" cy="456109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9804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0000" tIns="0" rIns="0" bIns="0" spcCol="1270" anchor="ctr">
            <a:norm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待补充</a:t>
            </a:r>
            <a:endParaRPr lang="zh-CN" altLang="en-US" sz="1600" dirty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4915" y="3633288"/>
            <a:ext cx="976312" cy="498008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4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3131840" y="4221088"/>
            <a:ext cx="3667125" cy="456109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9804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0000" tIns="0" rIns="0" bIns="0" spcCol="1270" anchor="ctr">
            <a:norm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尊重与礼貌</a:t>
            </a:r>
            <a:endParaRPr lang="zh-CN" altLang="en-US" sz="1600" dirty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2334915" y="4209352"/>
            <a:ext cx="976312" cy="498008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5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3131840" y="4797152"/>
            <a:ext cx="3667125" cy="456109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9804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0000" tIns="0" rIns="0" bIns="0" spcCol="127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图是如何切出来的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2334915" y="4785416"/>
            <a:ext cx="976312" cy="498008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6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3131840" y="5373216"/>
            <a:ext cx="3667125" cy="456109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9804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0000" tIns="0" rIns="0" bIns="0" spcCol="1270" anchor="ctr">
            <a:normAutofit fontScale="70000" lnSpcReduction="20000"/>
          </a:bodyPr>
          <a:lstStyle/>
          <a:p>
            <a:pPr>
              <a:lnSpc>
                <a:spcPct val="130000"/>
              </a:lnSpc>
              <a:defRPr/>
            </a:pPr>
            <a:endParaRPr lang="en-US" altLang="zh-CN" sz="1600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1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sz="2100" dirty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使用百度</a:t>
            </a:r>
            <a:r>
              <a:rPr lang="en-US" altLang="zh-CN" sz="2100" dirty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100" dirty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谷歌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2334915" y="5361480"/>
            <a:ext cx="976312" cy="498008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FFFFFF"/>
                </a:solidFill>
              </a:rPr>
              <a:t>7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  <p:bldP spid="1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BOX(</a:t>
            </a:r>
            <a:r>
              <a:rPr lang="zh-CN" altLang="en-US" dirty="0" smtClean="0"/>
              <a:t>盒模型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17" name="MH_Desc_1"/>
          <p:cNvSpPr txBox="1"/>
          <p:nvPr/>
        </p:nvSpPr>
        <p:spPr>
          <a:xfrm>
            <a:off x="1403648" y="4437112"/>
            <a:ext cx="6356350" cy="157003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注意</a:t>
            </a:r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1700" dirty="0" smtClean="0">
                <a:latin typeface="+mn-lt"/>
                <a:ea typeface="+mn-ea"/>
              </a:rPr>
              <a:t>: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盒模型是块级元素在浏览器中的表现模式，对于行内元素并不适用。</a:t>
            </a:r>
            <a:r>
              <a:rPr lang="zh-CN" altLang="en-US" sz="1600" dirty="0" smtClean="0">
                <a:latin typeface="+mn-lt"/>
                <a:ea typeface="+mn-ea"/>
              </a:rPr>
              <a:t>行内元素遵从的是另一种模型。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052" name="MH_Other_1"/>
          <p:cNvSpPr txBox="1">
            <a:spLocks noChangeArrowheads="1"/>
          </p:cNvSpPr>
          <p:nvPr/>
        </p:nvSpPr>
        <p:spPr bwMode="auto">
          <a:xfrm>
            <a:off x="5508104" y="5013176"/>
            <a:ext cx="6223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1" hangingPunct="1"/>
            <a:r>
              <a:rPr lang="en-US" altLang="zh-CN" sz="4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48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3" name="MH_Other_2"/>
          <p:cNvSpPr txBox="1">
            <a:spLocks noChangeArrowheads="1"/>
          </p:cNvSpPr>
          <p:nvPr/>
        </p:nvSpPr>
        <p:spPr bwMode="auto">
          <a:xfrm>
            <a:off x="755576" y="4221088"/>
            <a:ext cx="6223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1" hangingPunct="1"/>
            <a:r>
              <a:rPr lang="en-US" altLang="zh-CN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endParaRPr lang="zh-CN" altLang="en-US" sz="4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MH_Other_5"/>
          <p:cNvCxnSpPr/>
          <p:nvPr/>
        </p:nvCxnSpPr>
        <p:spPr>
          <a:xfrm>
            <a:off x="1187624" y="4077072"/>
            <a:ext cx="6985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KSO_Shape"/>
          <p:cNvSpPr/>
          <p:nvPr/>
        </p:nvSpPr>
        <p:spPr>
          <a:xfrm>
            <a:off x="2843808" y="1556792"/>
            <a:ext cx="3384376" cy="2016224"/>
          </a:xfrm>
          <a:prstGeom prst="frame">
            <a:avLst>
              <a:gd name="adj1" fmla="val 184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3148782" y="1788818"/>
            <a:ext cx="2787133" cy="1568174"/>
          </a:xfrm>
          <a:prstGeom prst="frame">
            <a:avLst>
              <a:gd name="adj1" fmla="val 22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KSO_Shape"/>
          <p:cNvSpPr/>
          <p:nvPr/>
        </p:nvSpPr>
        <p:spPr>
          <a:xfrm>
            <a:off x="3947225" y="2330211"/>
            <a:ext cx="1294026" cy="522725"/>
          </a:xfrm>
          <a:prstGeom prst="frame">
            <a:avLst>
              <a:gd name="adj1" fmla="val 43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17006" y="2407209"/>
            <a:ext cx="1255981" cy="3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content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27822" y="2091338"/>
            <a:ext cx="995405" cy="287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padding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57725" y="1531326"/>
            <a:ext cx="995405" cy="287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</a:rPr>
              <a:t>margin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KSO_Shape"/>
          <p:cNvSpPr/>
          <p:nvPr/>
        </p:nvSpPr>
        <p:spPr>
          <a:xfrm>
            <a:off x="3540591" y="2098185"/>
            <a:ext cx="2090350" cy="970775"/>
          </a:xfrm>
          <a:prstGeom prst="frame">
            <a:avLst>
              <a:gd name="adj1" fmla="val 21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87468" y="1818936"/>
            <a:ext cx="995405" cy="287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border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52" grpId="0"/>
      <p:bldP spid="20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6" descr="#wm#_48_07_*Z"/>
          <p:cNvSpPr>
            <a:spLocks noChangeArrowheads="1"/>
          </p:cNvSpPr>
          <p:nvPr/>
        </p:nvSpPr>
        <p:spPr bwMode="auto">
          <a:xfrm>
            <a:off x="1691481" y="2169369"/>
            <a:ext cx="376238" cy="377825"/>
          </a:xfrm>
          <a:prstGeom prst="ellipse">
            <a:avLst/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zh-CN" sz="2400" b="1" kern="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7" descr="#wm#_48_07_*Z"/>
          <p:cNvSpPr>
            <a:spLocks noChangeArrowheads="1"/>
          </p:cNvSpPr>
          <p:nvPr/>
        </p:nvSpPr>
        <p:spPr bwMode="auto">
          <a:xfrm>
            <a:off x="1648619" y="2451944"/>
            <a:ext cx="168275" cy="168275"/>
          </a:xfrm>
          <a:prstGeom prst="ellipse">
            <a:avLst/>
          </a:prstGeom>
          <a:solidFill>
            <a:schemeClr val="accent2">
              <a:alpha val="35000"/>
            </a:scheme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050" kern="0" smtClean="0">
              <a:solidFill>
                <a:srgbClr val="FFFFFF"/>
              </a:solidFill>
            </a:endParaRPr>
          </a:p>
        </p:txBody>
      </p:sp>
      <p:sp>
        <p:nvSpPr>
          <p:cNvPr id="40" name="Oval 6" descr="#wm#_48_07_*Z"/>
          <p:cNvSpPr>
            <a:spLocks noChangeArrowheads="1"/>
          </p:cNvSpPr>
          <p:nvPr/>
        </p:nvSpPr>
        <p:spPr bwMode="auto">
          <a:xfrm>
            <a:off x="1691481" y="2872631"/>
            <a:ext cx="376238" cy="376238"/>
          </a:xfrm>
          <a:prstGeom prst="ellipse">
            <a:avLst/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1" kern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zh-CN" sz="2400" b="1" kern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7" descr="#wm#_48_07_*Z"/>
          <p:cNvSpPr>
            <a:spLocks noChangeArrowheads="1"/>
          </p:cNvSpPr>
          <p:nvPr/>
        </p:nvSpPr>
        <p:spPr bwMode="auto">
          <a:xfrm>
            <a:off x="1648619" y="3153619"/>
            <a:ext cx="168275" cy="169862"/>
          </a:xfrm>
          <a:prstGeom prst="ellipse">
            <a:avLst/>
          </a:prstGeom>
          <a:solidFill>
            <a:schemeClr val="accent2">
              <a:alpha val="35000"/>
            </a:scheme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050" kern="0" smtClean="0">
              <a:solidFill>
                <a:srgbClr val="FFFFFF"/>
              </a:solidFill>
            </a:endParaRPr>
          </a:p>
        </p:txBody>
      </p:sp>
      <p:sp>
        <p:nvSpPr>
          <p:cNvPr id="45" name="Oval 6" descr="#wm#_48_07_*Z"/>
          <p:cNvSpPr>
            <a:spLocks noChangeArrowheads="1"/>
          </p:cNvSpPr>
          <p:nvPr/>
        </p:nvSpPr>
        <p:spPr bwMode="auto">
          <a:xfrm>
            <a:off x="1691481" y="3574306"/>
            <a:ext cx="376238" cy="376238"/>
          </a:xfrm>
          <a:prstGeom prst="ellipse">
            <a:avLst/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1" kern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zh-CN" sz="2400" b="1" kern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7" descr="#wm#_48_07_*Z"/>
          <p:cNvSpPr>
            <a:spLocks noChangeArrowheads="1"/>
          </p:cNvSpPr>
          <p:nvPr/>
        </p:nvSpPr>
        <p:spPr bwMode="auto">
          <a:xfrm>
            <a:off x="1648619" y="3855294"/>
            <a:ext cx="168275" cy="169862"/>
          </a:xfrm>
          <a:prstGeom prst="ellipse">
            <a:avLst/>
          </a:prstGeom>
          <a:solidFill>
            <a:schemeClr val="accent2">
              <a:alpha val="35000"/>
            </a:scheme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050" kern="0" smtClean="0">
              <a:solidFill>
                <a:srgbClr val="FFFFFF"/>
              </a:solidFill>
            </a:endParaRPr>
          </a:p>
        </p:txBody>
      </p:sp>
      <p:sp>
        <p:nvSpPr>
          <p:cNvPr id="50" name="Oval 6" descr="#wm#_48_07_*Z"/>
          <p:cNvSpPr>
            <a:spLocks noChangeArrowheads="1"/>
          </p:cNvSpPr>
          <p:nvPr/>
        </p:nvSpPr>
        <p:spPr bwMode="auto">
          <a:xfrm>
            <a:off x="1691481" y="4275981"/>
            <a:ext cx="376238" cy="376238"/>
          </a:xfrm>
          <a:prstGeom prst="ellipse">
            <a:avLst/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1" kern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zh-CN" sz="2400" b="1" kern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7" descr="#wm#_48_07_*Z"/>
          <p:cNvSpPr>
            <a:spLocks noChangeArrowheads="1"/>
          </p:cNvSpPr>
          <p:nvPr/>
        </p:nvSpPr>
        <p:spPr bwMode="auto">
          <a:xfrm>
            <a:off x="1648619" y="4556969"/>
            <a:ext cx="168275" cy="169862"/>
          </a:xfrm>
          <a:prstGeom prst="ellipse">
            <a:avLst/>
          </a:prstGeom>
          <a:solidFill>
            <a:schemeClr val="accent2">
              <a:alpha val="35000"/>
            </a:scheme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050" kern="0" smtClean="0">
              <a:solidFill>
                <a:srgbClr val="FFFFFF"/>
              </a:solidFill>
            </a:endParaRPr>
          </a:p>
        </p:txBody>
      </p:sp>
      <p:sp>
        <p:nvSpPr>
          <p:cNvPr id="55" name="Oval 6" descr="#wm#_48_07_*Z"/>
          <p:cNvSpPr>
            <a:spLocks noChangeArrowheads="1"/>
          </p:cNvSpPr>
          <p:nvPr/>
        </p:nvSpPr>
        <p:spPr bwMode="auto">
          <a:xfrm>
            <a:off x="1691481" y="4977656"/>
            <a:ext cx="376238" cy="376238"/>
          </a:xfrm>
          <a:prstGeom prst="ellipse">
            <a:avLst/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1" kern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zh-CN" sz="2400" b="1" kern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7" descr="#wm#_48_07_*Z"/>
          <p:cNvSpPr>
            <a:spLocks noChangeArrowheads="1"/>
          </p:cNvSpPr>
          <p:nvPr/>
        </p:nvSpPr>
        <p:spPr bwMode="auto">
          <a:xfrm>
            <a:off x="1648619" y="5258644"/>
            <a:ext cx="168275" cy="169862"/>
          </a:xfrm>
          <a:prstGeom prst="ellipse">
            <a:avLst/>
          </a:prstGeom>
          <a:solidFill>
            <a:schemeClr val="accent2">
              <a:alpha val="35000"/>
            </a:scheme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050" kern="0" smtClean="0">
              <a:solidFill>
                <a:srgbClr val="FFFFFF"/>
              </a:solidFill>
            </a:endParaRPr>
          </a:p>
        </p:txBody>
      </p:sp>
      <p:sp>
        <p:nvSpPr>
          <p:cNvPr id="77" name="Oval 6" descr="#wm#_48_07_*Z"/>
          <p:cNvSpPr>
            <a:spLocks noChangeArrowheads="1"/>
          </p:cNvSpPr>
          <p:nvPr/>
        </p:nvSpPr>
        <p:spPr bwMode="auto">
          <a:xfrm>
            <a:off x="6381750" y="927100"/>
            <a:ext cx="1525588" cy="15303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72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</a:t>
            </a:r>
            <a:endParaRPr lang="zh-CN" altLang="zh-CN" sz="7200" b="1" kern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Oval 7" descr="#wm#_48_07_*Z"/>
          <p:cNvSpPr>
            <a:spLocks noChangeArrowheads="1"/>
          </p:cNvSpPr>
          <p:nvPr/>
        </p:nvSpPr>
        <p:spPr bwMode="auto">
          <a:xfrm>
            <a:off x="7443788" y="2068513"/>
            <a:ext cx="927100" cy="9286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kern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zh-CN" altLang="zh-CN" sz="4400" kern="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77038" y="2533650"/>
            <a:ext cx="611187" cy="2744788"/>
          </a:xfrm>
          <a:prstGeom prst="rect">
            <a:avLst/>
          </a:prstGeom>
          <a:noFill/>
        </p:spPr>
        <p:txBody>
          <a:bodyPr vert="eaVert" lIns="0" tIns="0" rIns="0" bIns="0" anchor="ctr">
            <a:normAutofit fontScale="85000"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浮动与定位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34"/>
          <p:cNvSpPr txBox="1">
            <a:spLocks noChangeArrowheads="1"/>
          </p:cNvSpPr>
          <p:nvPr/>
        </p:nvSpPr>
        <p:spPr bwMode="auto">
          <a:xfrm>
            <a:off x="2267744" y="2132856"/>
            <a:ext cx="32496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文档流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38"/>
          <p:cNvSpPr txBox="1">
            <a:spLocks noChangeArrowheads="1"/>
          </p:cNvSpPr>
          <p:nvPr/>
        </p:nvSpPr>
        <p:spPr bwMode="auto">
          <a:xfrm>
            <a:off x="2267744" y="2834531"/>
            <a:ext cx="32496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浮动</a:t>
            </a:r>
          </a:p>
        </p:txBody>
      </p:sp>
      <p:sp>
        <p:nvSpPr>
          <p:cNvPr id="25" name="文本框 43"/>
          <p:cNvSpPr txBox="1">
            <a:spLocks noChangeArrowheads="1"/>
          </p:cNvSpPr>
          <p:nvPr/>
        </p:nvSpPr>
        <p:spPr bwMode="auto">
          <a:xfrm>
            <a:off x="2267744" y="3536206"/>
            <a:ext cx="32496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相对定位</a:t>
            </a:r>
          </a:p>
        </p:txBody>
      </p:sp>
      <p:sp>
        <p:nvSpPr>
          <p:cNvPr id="26" name="文本框 48"/>
          <p:cNvSpPr txBox="1">
            <a:spLocks noChangeArrowheads="1"/>
          </p:cNvSpPr>
          <p:nvPr/>
        </p:nvSpPr>
        <p:spPr bwMode="auto">
          <a:xfrm>
            <a:off x="2267744" y="4237881"/>
            <a:ext cx="32496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绝对定位</a:t>
            </a:r>
          </a:p>
        </p:txBody>
      </p:sp>
      <p:sp>
        <p:nvSpPr>
          <p:cNvPr id="27" name="文本框 53"/>
          <p:cNvSpPr txBox="1">
            <a:spLocks noChangeArrowheads="1"/>
          </p:cNvSpPr>
          <p:nvPr/>
        </p:nvSpPr>
        <p:spPr bwMode="auto">
          <a:xfrm>
            <a:off x="2267744" y="4939556"/>
            <a:ext cx="32496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瀑布流</a:t>
            </a:r>
          </a:p>
        </p:txBody>
      </p:sp>
      <p:sp>
        <p:nvSpPr>
          <p:cNvPr id="28" name="文本框 58"/>
          <p:cNvSpPr txBox="1">
            <a:spLocks noChangeArrowheads="1"/>
          </p:cNvSpPr>
          <p:nvPr/>
        </p:nvSpPr>
        <p:spPr bwMode="auto">
          <a:xfrm>
            <a:off x="2267744" y="5641231"/>
            <a:ext cx="32496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000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5338" y="2898775"/>
            <a:ext cx="4464050" cy="1060450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spc="400" dirty="0" smtClean="0">
                <a:solidFill>
                  <a:srgbClr val="3D6AA1"/>
                </a:solidFill>
                <a:latin typeface="Broadway" panose="04040905080B02020502" pitchFamily="82" charset="0"/>
                <a:ea typeface="华文中宋" panose="02010600040101010101" pitchFamily="2" charset="-122"/>
              </a:rPr>
              <a:t>J</a:t>
            </a:r>
            <a:r>
              <a:rPr lang="en-US" altLang="zh-CN" sz="2400" spc="400" dirty="0" smtClean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华文中宋" panose="02010600040101010101" pitchFamily="2" charset="-122"/>
              </a:rPr>
              <a:t>avaScript</a:t>
            </a:r>
            <a:endParaRPr lang="zh-CN" altLang="en-US" sz="4400" spc="400" dirty="0">
              <a:solidFill>
                <a:schemeClr val="bg1">
                  <a:lumMod val="50000"/>
                </a:schemeClr>
              </a:solidFill>
              <a:latin typeface="Broadway" panose="04040905080B02020502" pitchFamily="82" charset="0"/>
              <a:ea typeface="华文中宋" panose="02010600040101010101" pitchFamily="2" charset="-122"/>
            </a:endParaRPr>
          </a:p>
        </p:txBody>
      </p:sp>
      <p:sp>
        <p:nvSpPr>
          <p:cNvPr id="4" name="文本框 103"/>
          <p:cNvSpPr txBox="1">
            <a:spLocks noChangeArrowheads="1"/>
          </p:cNvSpPr>
          <p:nvPr/>
        </p:nvSpPr>
        <p:spPr bwMode="auto">
          <a:xfrm>
            <a:off x="1555750" y="3054350"/>
            <a:ext cx="18367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zh-CN" altLang="en-US" sz="2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4237038" y="1643063"/>
            <a:ext cx="3954462" cy="557212"/>
          </a:xfrm>
          <a:custGeom>
            <a:avLst/>
            <a:gdLst>
              <a:gd name="connsiteX0" fmla="*/ 0 w 3954840"/>
              <a:gd name="connsiteY0" fmla="*/ 0 h 557348"/>
              <a:gd name="connsiteX1" fmla="*/ 3835506 w 3954840"/>
              <a:gd name="connsiteY1" fmla="*/ 0 h 557348"/>
              <a:gd name="connsiteX2" fmla="*/ 3954840 w 3954840"/>
              <a:gd name="connsiteY2" fmla="*/ 92893 h 557348"/>
              <a:gd name="connsiteX3" fmla="*/ 3954840 w 3954840"/>
              <a:gd name="connsiteY3" fmla="*/ 464455 h 557348"/>
              <a:gd name="connsiteX4" fmla="*/ 3835506 w 3954840"/>
              <a:gd name="connsiteY4" fmla="*/ 557348 h 557348"/>
              <a:gd name="connsiteX5" fmla="*/ 0 w 3954840"/>
              <a:gd name="connsiteY5" fmla="*/ 557348 h 557348"/>
              <a:gd name="connsiteX6" fmla="*/ 45938 w 3954840"/>
              <a:gd name="connsiteY6" fmla="*/ 532414 h 557348"/>
              <a:gd name="connsiteX7" fmla="*/ 180850 w 3954840"/>
              <a:gd name="connsiteY7" fmla="*/ 278674 h 557348"/>
              <a:gd name="connsiteX8" fmla="*/ 45938 w 3954840"/>
              <a:gd name="connsiteY8" fmla="*/ 24934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4840" h="557348">
                <a:moveTo>
                  <a:pt x="0" y="0"/>
                </a:moveTo>
                <a:lnTo>
                  <a:pt x="3835506" y="0"/>
                </a:lnTo>
                <a:cubicBezTo>
                  <a:pt x="3901412" y="0"/>
                  <a:pt x="3954840" y="41590"/>
                  <a:pt x="3954840" y="92893"/>
                </a:cubicBezTo>
                <a:lnTo>
                  <a:pt x="3954840" y="464455"/>
                </a:lnTo>
                <a:cubicBezTo>
                  <a:pt x="3954840" y="515758"/>
                  <a:pt x="3901412" y="557348"/>
                  <a:pt x="3835506" y="557348"/>
                </a:cubicBezTo>
                <a:lnTo>
                  <a:pt x="0" y="557348"/>
                </a:lnTo>
                <a:lnTo>
                  <a:pt x="45938" y="532414"/>
                </a:lnTo>
                <a:cubicBezTo>
                  <a:pt x="127334" y="477424"/>
                  <a:pt x="180850" y="384299"/>
                  <a:pt x="180850" y="278674"/>
                </a:cubicBezTo>
                <a:cubicBezTo>
                  <a:pt x="180850" y="173050"/>
                  <a:pt x="127334" y="79925"/>
                  <a:pt x="45938" y="249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36000" rIns="36000" bIns="3600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2000" kern="0" dirty="0" smtClean="0">
                <a:solidFill>
                  <a:srgbClr val="FFFFFF"/>
                </a:solidFill>
              </a:rPr>
              <a:t>string</a:t>
            </a:r>
            <a:endParaRPr lang="zh-CN" altLang="en-US" sz="1400" kern="0" dirty="0">
              <a:solidFill>
                <a:srgbClr val="FFFFFF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832225" y="1677988"/>
            <a:ext cx="487363" cy="4873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+mj-lt"/>
              </a:rPr>
              <a:t>1</a:t>
            </a:r>
            <a:endParaRPr lang="zh-CN" altLang="en-US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4230688" y="2397125"/>
            <a:ext cx="3954462" cy="557213"/>
          </a:xfrm>
          <a:custGeom>
            <a:avLst/>
            <a:gdLst>
              <a:gd name="connsiteX0" fmla="*/ 0 w 3954840"/>
              <a:gd name="connsiteY0" fmla="*/ 0 h 557348"/>
              <a:gd name="connsiteX1" fmla="*/ 3835506 w 3954840"/>
              <a:gd name="connsiteY1" fmla="*/ 0 h 557348"/>
              <a:gd name="connsiteX2" fmla="*/ 3954840 w 3954840"/>
              <a:gd name="connsiteY2" fmla="*/ 92893 h 557348"/>
              <a:gd name="connsiteX3" fmla="*/ 3954840 w 3954840"/>
              <a:gd name="connsiteY3" fmla="*/ 464455 h 557348"/>
              <a:gd name="connsiteX4" fmla="*/ 3835506 w 3954840"/>
              <a:gd name="connsiteY4" fmla="*/ 557348 h 557348"/>
              <a:gd name="connsiteX5" fmla="*/ 0 w 3954840"/>
              <a:gd name="connsiteY5" fmla="*/ 557348 h 557348"/>
              <a:gd name="connsiteX6" fmla="*/ 45938 w 3954840"/>
              <a:gd name="connsiteY6" fmla="*/ 532414 h 557348"/>
              <a:gd name="connsiteX7" fmla="*/ 180850 w 3954840"/>
              <a:gd name="connsiteY7" fmla="*/ 278674 h 557348"/>
              <a:gd name="connsiteX8" fmla="*/ 45938 w 3954840"/>
              <a:gd name="connsiteY8" fmla="*/ 24934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4840" h="557348">
                <a:moveTo>
                  <a:pt x="0" y="0"/>
                </a:moveTo>
                <a:lnTo>
                  <a:pt x="3835506" y="0"/>
                </a:lnTo>
                <a:cubicBezTo>
                  <a:pt x="3901412" y="0"/>
                  <a:pt x="3954840" y="41590"/>
                  <a:pt x="3954840" y="92893"/>
                </a:cubicBezTo>
                <a:lnTo>
                  <a:pt x="3954840" y="464455"/>
                </a:lnTo>
                <a:cubicBezTo>
                  <a:pt x="3954840" y="515758"/>
                  <a:pt x="3901412" y="557348"/>
                  <a:pt x="3835506" y="557348"/>
                </a:cubicBezTo>
                <a:lnTo>
                  <a:pt x="0" y="557348"/>
                </a:lnTo>
                <a:lnTo>
                  <a:pt x="45938" y="532414"/>
                </a:lnTo>
                <a:cubicBezTo>
                  <a:pt x="127334" y="477424"/>
                  <a:pt x="180850" y="384299"/>
                  <a:pt x="180850" y="278674"/>
                </a:cubicBezTo>
                <a:cubicBezTo>
                  <a:pt x="180850" y="173050"/>
                  <a:pt x="127334" y="79925"/>
                  <a:pt x="45938" y="249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36000" rIns="36000" bIns="3600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2000" kern="0" dirty="0" smtClean="0">
                <a:solidFill>
                  <a:srgbClr val="FFFFFF"/>
                </a:solidFill>
              </a:rPr>
              <a:t>number</a:t>
            </a:r>
            <a:endParaRPr lang="zh-CN" altLang="en-US" sz="1400" kern="0" dirty="0">
              <a:solidFill>
                <a:srgbClr val="FFFFFF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825875" y="2432050"/>
            <a:ext cx="487363" cy="4873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+mj-lt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4224338" y="3149600"/>
            <a:ext cx="3954462" cy="558800"/>
          </a:xfrm>
          <a:custGeom>
            <a:avLst/>
            <a:gdLst>
              <a:gd name="connsiteX0" fmla="*/ 0 w 3954840"/>
              <a:gd name="connsiteY0" fmla="*/ 0 h 557348"/>
              <a:gd name="connsiteX1" fmla="*/ 3835506 w 3954840"/>
              <a:gd name="connsiteY1" fmla="*/ 0 h 557348"/>
              <a:gd name="connsiteX2" fmla="*/ 3954840 w 3954840"/>
              <a:gd name="connsiteY2" fmla="*/ 92893 h 557348"/>
              <a:gd name="connsiteX3" fmla="*/ 3954840 w 3954840"/>
              <a:gd name="connsiteY3" fmla="*/ 464455 h 557348"/>
              <a:gd name="connsiteX4" fmla="*/ 3835506 w 3954840"/>
              <a:gd name="connsiteY4" fmla="*/ 557348 h 557348"/>
              <a:gd name="connsiteX5" fmla="*/ 0 w 3954840"/>
              <a:gd name="connsiteY5" fmla="*/ 557348 h 557348"/>
              <a:gd name="connsiteX6" fmla="*/ 45938 w 3954840"/>
              <a:gd name="connsiteY6" fmla="*/ 532414 h 557348"/>
              <a:gd name="connsiteX7" fmla="*/ 180850 w 3954840"/>
              <a:gd name="connsiteY7" fmla="*/ 278674 h 557348"/>
              <a:gd name="connsiteX8" fmla="*/ 45938 w 3954840"/>
              <a:gd name="connsiteY8" fmla="*/ 24934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4840" h="557348">
                <a:moveTo>
                  <a:pt x="0" y="0"/>
                </a:moveTo>
                <a:lnTo>
                  <a:pt x="3835506" y="0"/>
                </a:lnTo>
                <a:cubicBezTo>
                  <a:pt x="3901412" y="0"/>
                  <a:pt x="3954840" y="41590"/>
                  <a:pt x="3954840" y="92893"/>
                </a:cubicBezTo>
                <a:lnTo>
                  <a:pt x="3954840" y="464455"/>
                </a:lnTo>
                <a:cubicBezTo>
                  <a:pt x="3954840" y="515758"/>
                  <a:pt x="3901412" y="557348"/>
                  <a:pt x="3835506" y="557348"/>
                </a:cubicBezTo>
                <a:lnTo>
                  <a:pt x="0" y="557348"/>
                </a:lnTo>
                <a:lnTo>
                  <a:pt x="45938" y="532414"/>
                </a:lnTo>
                <a:cubicBezTo>
                  <a:pt x="127334" y="477424"/>
                  <a:pt x="180850" y="384299"/>
                  <a:pt x="180850" y="278674"/>
                </a:cubicBezTo>
                <a:cubicBezTo>
                  <a:pt x="180850" y="173050"/>
                  <a:pt x="127334" y="79925"/>
                  <a:pt x="45938" y="249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36000" rIns="36000" bIns="3600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2000" kern="0" dirty="0" smtClean="0">
                <a:solidFill>
                  <a:srgbClr val="FFFFFF"/>
                </a:solidFill>
              </a:rPr>
              <a:t>boolean</a:t>
            </a:r>
            <a:endParaRPr lang="zh-CN" altLang="en-US" sz="1400" kern="0" dirty="0">
              <a:solidFill>
                <a:srgbClr val="FFFFFF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819525" y="3184525"/>
            <a:ext cx="487363" cy="488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+mj-lt"/>
              </a:rPr>
              <a:t>3</a:t>
            </a:r>
            <a:endParaRPr lang="zh-CN" altLang="en-US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4217988" y="3903663"/>
            <a:ext cx="3954462" cy="557212"/>
          </a:xfrm>
          <a:custGeom>
            <a:avLst/>
            <a:gdLst>
              <a:gd name="connsiteX0" fmla="*/ 0 w 3954840"/>
              <a:gd name="connsiteY0" fmla="*/ 0 h 557348"/>
              <a:gd name="connsiteX1" fmla="*/ 3835506 w 3954840"/>
              <a:gd name="connsiteY1" fmla="*/ 0 h 557348"/>
              <a:gd name="connsiteX2" fmla="*/ 3954840 w 3954840"/>
              <a:gd name="connsiteY2" fmla="*/ 92893 h 557348"/>
              <a:gd name="connsiteX3" fmla="*/ 3954840 w 3954840"/>
              <a:gd name="connsiteY3" fmla="*/ 464455 h 557348"/>
              <a:gd name="connsiteX4" fmla="*/ 3835506 w 3954840"/>
              <a:gd name="connsiteY4" fmla="*/ 557348 h 557348"/>
              <a:gd name="connsiteX5" fmla="*/ 0 w 3954840"/>
              <a:gd name="connsiteY5" fmla="*/ 557348 h 557348"/>
              <a:gd name="connsiteX6" fmla="*/ 45938 w 3954840"/>
              <a:gd name="connsiteY6" fmla="*/ 532414 h 557348"/>
              <a:gd name="connsiteX7" fmla="*/ 180850 w 3954840"/>
              <a:gd name="connsiteY7" fmla="*/ 278674 h 557348"/>
              <a:gd name="connsiteX8" fmla="*/ 45938 w 3954840"/>
              <a:gd name="connsiteY8" fmla="*/ 24934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4840" h="557348">
                <a:moveTo>
                  <a:pt x="0" y="0"/>
                </a:moveTo>
                <a:lnTo>
                  <a:pt x="3835506" y="0"/>
                </a:lnTo>
                <a:cubicBezTo>
                  <a:pt x="3901412" y="0"/>
                  <a:pt x="3954840" y="41590"/>
                  <a:pt x="3954840" y="92893"/>
                </a:cubicBezTo>
                <a:lnTo>
                  <a:pt x="3954840" y="464455"/>
                </a:lnTo>
                <a:cubicBezTo>
                  <a:pt x="3954840" y="515758"/>
                  <a:pt x="3901412" y="557348"/>
                  <a:pt x="3835506" y="557348"/>
                </a:cubicBezTo>
                <a:lnTo>
                  <a:pt x="0" y="557348"/>
                </a:lnTo>
                <a:lnTo>
                  <a:pt x="45938" y="532414"/>
                </a:lnTo>
                <a:cubicBezTo>
                  <a:pt x="127334" y="477424"/>
                  <a:pt x="180850" y="384299"/>
                  <a:pt x="180850" y="278674"/>
                </a:cubicBezTo>
                <a:cubicBezTo>
                  <a:pt x="180850" y="173050"/>
                  <a:pt x="127334" y="79925"/>
                  <a:pt x="45938" y="249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36000" rIns="36000" bIns="3600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2000" kern="0" dirty="0" smtClean="0">
                <a:solidFill>
                  <a:srgbClr val="FFFFFF"/>
                </a:solidFill>
              </a:rPr>
              <a:t>array</a:t>
            </a:r>
            <a:endParaRPr lang="zh-CN" altLang="en-US" sz="1400" kern="0" dirty="0">
              <a:solidFill>
                <a:srgbClr val="FFFFFF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813175" y="3938588"/>
            <a:ext cx="487363" cy="4873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+mj-lt"/>
              </a:rPr>
              <a:t>4</a:t>
            </a:r>
            <a:endParaRPr lang="zh-CN" altLang="en-US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4211638" y="4657725"/>
            <a:ext cx="3954462" cy="557213"/>
          </a:xfrm>
          <a:custGeom>
            <a:avLst/>
            <a:gdLst>
              <a:gd name="connsiteX0" fmla="*/ 0 w 3954840"/>
              <a:gd name="connsiteY0" fmla="*/ 0 h 557348"/>
              <a:gd name="connsiteX1" fmla="*/ 3835506 w 3954840"/>
              <a:gd name="connsiteY1" fmla="*/ 0 h 557348"/>
              <a:gd name="connsiteX2" fmla="*/ 3954840 w 3954840"/>
              <a:gd name="connsiteY2" fmla="*/ 92893 h 557348"/>
              <a:gd name="connsiteX3" fmla="*/ 3954840 w 3954840"/>
              <a:gd name="connsiteY3" fmla="*/ 464455 h 557348"/>
              <a:gd name="connsiteX4" fmla="*/ 3835506 w 3954840"/>
              <a:gd name="connsiteY4" fmla="*/ 557348 h 557348"/>
              <a:gd name="connsiteX5" fmla="*/ 0 w 3954840"/>
              <a:gd name="connsiteY5" fmla="*/ 557348 h 557348"/>
              <a:gd name="connsiteX6" fmla="*/ 45938 w 3954840"/>
              <a:gd name="connsiteY6" fmla="*/ 532414 h 557348"/>
              <a:gd name="connsiteX7" fmla="*/ 180850 w 3954840"/>
              <a:gd name="connsiteY7" fmla="*/ 278674 h 557348"/>
              <a:gd name="connsiteX8" fmla="*/ 45938 w 3954840"/>
              <a:gd name="connsiteY8" fmla="*/ 24934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4840" h="557348">
                <a:moveTo>
                  <a:pt x="0" y="0"/>
                </a:moveTo>
                <a:lnTo>
                  <a:pt x="3835506" y="0"/>
                </a:lnTo>
                <a:cubicBezTo>
                  <a:pt x="3901412" y="0"/>
                  <a:pt x="3954840" y="41590"/>
                  <a:pt x="3954840" y="92893"/>
                </a:cubicBezTo>
                <a:lnTo>
                  <a:pt x="3954840" y="464455"/>
                </a:lnTo>
                <a:cubicBezTo>
                  <a:pt x="3954840" y="515758"/>
                  <a:pt x="3901412" y="557348"/>
                  <a:pt x="3835506" y="557348"/>
                </a:cubicBezTo>
                <a:lnTo>
                  <a:pt x="0" y="557348"/>
                </a:lnTo>
                <a:lnTo>
                  <a:pt x="45938" y="532414"/>
                </a:lnTo>
                <a:cubicBezTo>
                  <a:pt x="127334" y="477424"/>
                  <a:pt x="180850" y="384299"/>
                  <a:pt x="180850" y="278674"/>
                </a:cubicBezTo>
                <a:cubicBezTo>
                  <a:pt x="180850" y="173050"/>
                  <a:pt x="127334" y="79925"/>
                  <a:pt x="45938" y="249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36000" rIns="36000" bIns="3600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2000" kern="0" dirty="0" smtClean="0">
                <a:solidFill>
                  <a:srgbClr val="FFFFFF"/>
                </a:solidFill>
              </a:rPr>
              <a:t> object</a:t>
            </a:r>
            <a:endParaRPr lang="zh-CN" altLang="en-US" sz="1400" kern="0" dirty="0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806825" y="4692650"/>
            <a:ext cx="487363" cy="4873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+mj-lt"/>
              </a:rPr>
              <a:t>5</a:t>
            </a:r>
            <a:endParaRPr lang="zh-CN" altLang="en-US" sz="24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5338" y="2898775"/>
            <a:ext cx="4464050" cy="1060450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spc="400" dirty="0" smtClean="0">
                <a:solidFill>
                  <a:schemeClr val="accent1"/>
                </a:solidFill>
                <a:latin typeface="Broadway" panose="04040905080B02020502" pitchFamily="82" charset="0"/>
                <a:ea typeface="华文中宋" panose="02010600040101010101" pitchFamily="2" charset="-122"/>
              </a:rPr>
              <a:t>J</a:t>
            </a:r>
            <a:r>
              <a:rPr lang="en-US" altLang="zh-CN" sz="2400" spc="4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Broadway" panose="04040905080B02020502" pitchFamily="82" charset="0"/>
                <a:ea typeface="华文中宋" panose="02010600040101010101" pitchFamily="2" charset="-122"/>
              </a:rPr>
              <a:t>avaScript</a:t>
            </a:r>
            <a:endParaRPr lang="zh-CN" altLang="en-US" sz="4400" spc="400" dirty="0">
              <a:solidFill>
                <a:schemeClr val="tx1">
                  <a:lumMod val="20000"/>
                  <a:lumOff val="80000"/>
                </a:schemeClr>
              </a:solidFill>
              <a:latin typeface="Broadway" panose="04040905080B02020502" pitchFamily="82" charset="0"/>
              <a:ea typeface="华文中宋" panose="02010600040101010101" pitchFamily="2" charset="-122"/>
            </a:endParaRPr>
          </a:p>
        </p:txBody>
      </p:sp>
      <p:sp>
        <p:nvSpPr>
          <p:cNvPr id="4" name="文本框 103"/>
          <p:cNvSpPr txBox="1">
            <a:spLocks noChangeArrowheads="1"/>
          </p:cNvSpPr>
          <p:nvPr/>
        </p:nvSpPr>
        <p:spPr bwMode="auto">
          <a:xfrm>
            <a:off x="1555750" y="3054350"/>
            <a:ext cx="18367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accent1"/>
                </a:solidFill>
                <a:latin typeface="+mj-ea"/>
                <a:ea typeface="+mj-ea"/>
              </a:rPr>
              <a:t>语句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4139952" y="1988840"/>
            <a:ext cx="3954462" cy="557212"/>
          </a:xfrm>
          <a:custGeom>
            <a:avLst/>
            <a:gdLst>
              <a:gd name="connsiteX0" fmla="*/ 0 w 3954840"/>
              <a:gd name="connsiteY0" fmla="*/ 0 h 557348"/>
              <a:gd name="connsiteX1" fmla="*/ 3835506 w 3954840"/>
              <a:gd name="connsiteY1" fmla="*/ 0 h 557348"/>
              <a:gd name="connsiteX2" fmla="*/ 3954840 w 3954840"/>
              <a:gd name="connsiteY2" fmla="*/ 92893 h 557348"/>
              <a:gd name="connsiteX3" fmla="*/ 3954840 w 3954840"/>
              <a:gd name="connsiteY3" fmla="*/ 464455 h 557348"/>
              <a:gd name="connsiteX4" fmla="*/ 3835506 w 3954840"/>
              <a:gd name="connsiteY4" fmla="*/ 557348 h 557348"/>
              <a:gd name="connsiteX5" fmla="*/ 0 w 3954840"/>
              <a:gd name="connsiteY5" fmla="*/ 557348 h 557348"/>
              <a:gd name="connsiteX6" fmla="*/ 45938 w 3954840"/>
              <a:gd name="connsiteY6" fmla="*/ 532414 h 557348"/>
              <a:gd name="connsiteX7" fmla="*/ 180850 w 3954840"/>
              <a:gd name="connsiteY7" fmla="*/ 278674 h 557348"/>
              <a:gd name="connsiteX8" fmla="*/ 45938 w 3954840"/>
              <a:gd name="connsiteY8" fmla="*/ 24934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4840" h="557348">
                <a:moveTo>
                  <a:pt x="0" y="0"/>
                </a:moveTo>
                <a:lnTo>
                  <a:pt x="3835506" y="0"/>
                </a:lnTo>
                <a:cubicBezTo>
                  <a:pt x="3901412" y="0"/>
                  <a:pt x="3954840" y="41590"/>
                  <a:pt x="3954840" y="92893"/>
                </a:cubicBezTo>
                <a:lnTo>
                  <a:pt x="3954840" y="464455"/>
                </a:lnTo>
                <a:cubicBezTo>
                  <a:pt x="3954840" y="515758"/>
                  <a:pt x="3901412" y="557348"/>
                  <a:pt x="3835506" y="557348"/>
                </a:cubicBezTo>
                <a:lnTo>
                  <a:pt x="0" y="557348"/>
                </a:lnTo>
                <a:lnTo>
                  <a:pt x="45938" y="532414"/>
                </a:lnTo>
                <a:cubicBezTo>
                  <a:pt x="127334" y="477424"/>
                  <a:pt x="180850" y="384299"/>
                  <a:pt x="180850" y="278674"/>
                </a:cubicBezTo>
                <a:cubicBezTo>
                  <a:pt x="180850" y="173050"/>
                  <a:pt x="127334" y="79925"/>
                  <a:pt x="45938" y="249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36000" rIns="36000" bIns="3600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表达式语句</a:t>
            </a:r>
            <a:endParaRPr lang="zh-CN" altLang="en-US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735139" y="2023765"/>
            <a:ext cx="487363" cy="4873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+mj-lt"/>
              </a:rPr>
              <a:t>1</a:t>
            </a:r>
            <a:endParaRPr lang="zh-CN" altLang="en-US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4133602" y="2742902"/>
            <a:ext cx="3954462" cy="557213"/>
          </a:xfrm>
          <a:custGeom>
            <a:avLst/>
            <a:gdLst>
              <a:gd name="connsiteX0" fmla="*/ 0 w 3954840"/>
              <a:gd name="connsiteY0" fmla="*/ 0 h 557348"/>
              <a:gd name="connsiteX1" fmla="*/ 3835506 w 3954840"/>
              <a:gd name="connsiteY1" fmla="*/ 0 h 557348"/>
              <a:gd name="connsiteX2" fmla="*/ 3954840 w 3954840"/>
              <a:gd name="connsiteY2" fmla="*/ 92893 h 557348"/>
              <a:gd name="connsiteX3" fmla="*/ 3954840 w 3954840"/>
              <a:gd name="connsiteY3" fmla="*/ 464455 h 557348"/>
              <a:gd name="connsiteX4" fmla="*/ 3835506 w 3954840"/>
              <a:gd name="connsiteY4" fmla="*/ 557348 h 557348"/>
              <a:gd name="connsiteX5" fmla="*/ 0 w 3954840"/>
              <a:gd name="connsiteY5" fmla="*/ 557348 h 557348"/>
              <a:gd name="connsiteX6" fmla="*/ 45938 w 3954840"/>
              <a:gd name="connsiteY6" fmla="*/ 532414 h 557348"/>
              <a:gd name="connsiteX7" fmla="*/ 180850 w 3954840"/>
              <a:gd name="connsiteY7" fmla="*/ 278674 h 557348"/>
              <a:gd name="connsiteX8" fmla="*/ 45938 w 3954840"/>
              <a:gd name="connsiteY8" fmla="*/ 24934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4840" h="557348">
                <a:moveTo>
                  <a:pt x="0" y="0"/>
                </a:moveTo>
                <a:lnTo>
                  <a:pt x="3835506" y="0"/>
                </a:lnTo>
                <a:cubicBezTo>
                  <a:pt x="3901412" y="0"/>
                  <a:pt x="3954840" y="41590"/>
                  <a:pt x="3954840" y="92893"/>
                </a:cubicBezTo>
                <a:lnTo>
                  <a:pt x="3954840" y="464455"/>
                </a:lnTo>
                <a:cubicBezTo>
                  <a:pt x="3954840" y="515758"/>
                  <a:pt x="3901412" y="557348"/>
                  <a:pt x="3835506" y="557348"/>
                </a:cubicBezTo>
                <a:lnTo>
                  <a:pt x="0" y="557348"/>
                </a:lnTo>
                <a:lnTo>
                  <a:pt x="45938" y="532414"/>
                </a:lnTo>
                <a:cubicBezTo>
                  <a:pt x="127334" y="477424"/>
                  <a:pt x="180850" y="384299"/>
                  <a:pt x="180850" y="278674"/>
                </a:cubicBezTo>
                <a:cubicBezTo>
                  <a:pt x="180850" y="173050"/>
                  <a:pt x="127334" y="79925"/>
                  <a:pt x="45938" y="249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36000" rIns="36000" bIns="3600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申明语句</a:t>
            </a:r>
            <a:endParaRPr lang="zh-CN" altLang="en-US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728789" y="2777827"/>
            <a:ext cx="487363" cy="4873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+mj-lt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4127252" y="3495377"/>
            <a:ext cx="3954462" cy="558800"/>
          </a:xfrm>
          <a:custGeom>
            <a:avLst/>
            <a:gdLst>
              <a:gd name="connsiteX0" fmla="*/ 0 w 3954840"/>
              <a:gd name="connsiteY0" fmla="*/ 0 h 557348"/>
              <a:gd name="connsiteX1" fmla="*/ 3835506 w 3954840"/>
              <a:gd name="connsiteY1" fmla="*/ 0 h 557348"/>
              <a:gd name="connsiteX2" fmla="*/ 3954840 w 3954840"/>
              <a:gd name="connsiteY2" fmla="*/ 92893 h 557348"/>
              <a:gd name="connsiteX3" fmla="*/ 3954840 w 3954840"/>
              <a:gd name="connsiteY3" fmla="*/ 464455 h 557348"/>
              <a:gd name="connsiteX4" fmla="*/ 3835506 w 3954840"/>
              <a:gd name="connsiteY4" fmla="*/ 557348 h 557348"/>
              <a:gd name="connsiteX5" fmla="*/ 0 w 3954840"/>
              <a:gd name="connsiteY5" fmla="*/ 557348 h 557348"/>
              <a:gd name="connsiteX6" fmla="*/ 45938 w 3954840"/>
              <a:gd name="connsiteY6" fmla="*/ 532414 h 557348"/>
              <a:gd name="connsiteX7" fmla="*/ 180850 w 3954840"/>
              <a:gd name="connsiteY7" fmla="*/ 278674 h 557348"/>
              <a:gd name="connsiteX8" fmla="*/ 45938 w 3954840"/>
              <a:gd name="connsiteY8" fmla="*/ 24934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4840" h="557348">
                <a:moveTo>
                  <a:pt x="0" y="0"/>
                </a:moveTo>
                <a:lnTo>
                  <a:pt x="3835506" y="0"/>
                </a:lnTo>
                <a:cubicBezTo>
                  <a:pt x="3901412" y="0"/>
                  <a:pt x="3954840" y="41590"/>
                  <a:pt x="3954840" y="92893"/>
                </a:cubicBezTo>
                <a:lnTo>
                  <a:pt x="3954840" y="464455"/>
                </a:lnTo>
                <a:cubicBezTo>
                  <a:pt x="3954840" y="515758"/>
                  <a:pt x="3901412" y="557348"/>
                  <a:pt x="3835506" y="557348"/>
                </a:cubicBezTo>
                <a:lnTo>
                  <a:pt x="0" y="557348"/>
                </a:lnTo>
                <a:lnTo>
                  <a:pt x="45938" y="532414"/>
                </a:lnTo>
                <a:cubicBezTo>
                  <a:pt x="127334" y="477424"/>
                  <a:pt x="180850" y="384299"/>
                  <a:pt x="180850" y="278674"/>
                </a:cubicBezTo>
                <a:cubicBezTo>
                  <a:pt x="180850" y="173050"/>
                  <a:pt x="127334" y="79925"/>
                  <a:pt x="45938" y="249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36000" rIns="36000" bIns="3600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条件语句</a:t>
            </a:r>
            <a:endParaRPr lang="zh-CN" altLang="en-US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722439" y="3530302"/>
            <a:ext cx="487363" cy="488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+mj-lt"/>
              </a:rPr>
              <a:t>3</a:t>
            </a:r>
            <a:endParaRPr lang="zh-CN" altLang="en-US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4120902" y="4249440"/>
            <a:ext cx="3954462" cy="557212"/>
          </a:xfrm>
          <a:custGeom>
            <a:avLst/>
            <a:gdLst>
              <a:gd name="connsiteX0" fmla="*/ 0 w 3954840"/>
              <a:gd name="connsiteY0" fmla="*/ 0 h 557348"/>
              <a:gd name="connsiteX1" fmla="*/ 3835506 w 3954840"/>
              <a:gd name="connsiteY1" fmla="*/ 0 h 557348"/>
              <a:gd name="connsiteX2" fmla="*/ 3954840 w 3954840"/>
              <a:gd name="connsiteY2" fmla="*/ 92893 h 557348"/>
              <a:gd name="connsiteX3" fmla="*/ 3954840 w 3954840"/>
              <a:gd name="connsiteY3" fmla="*/ 464455 h 557348"/>
              <a:gd name="connsiteX4" fmla="*/ 3835506 w 3954840"/>
              <a:gd name="connsiteY4" fmla="*/ 557348 h 557348"/>
              <a:gd name="connsiteX5" fmla="*/ 0 w 3954840"/>
              <a:gd name="connsiteY5" fmla="*/ 557348 h 557348"/>
              <a:gd name="connsiteX6" fmla="*/ 45938 w 3954840"/>
              <a:gd name="connsiteY6" fmla="*/ 532414 h 557348"/>
              <a:gd name="connsiteX7" fmla="*/ 180850 w 3954840"/>
              <a:gd name="connsiteY7" fmla="*/ 278674 h 557348"/>
              <a:gd name="connsiteX8" fmla="*/ 45938 w 3954840"/>
              <a:gd name="connsiteY8" fmla="*/ 24934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4840" h="557348">
                <a:moveTo>
                  <a:pt x="0" y="0"/>
                </a:moveTo>
                <a:lnTo>
                  <a:pt x="3835506" y="0"/>
                </a:lnTo>
                <a:cubicBezTo>
                  <a:pt x="3901412" y="0"/>
                  <a:pt x="3954840" y="41590"/>
                  <a:pt x="3954840" y="92893"/>
                </a:cubicBezTo>
                <a:lnTo>
                  <a:pt x="3954840" y="464455"/>
                </a:lnTo>
                <a:cubicBezTo>
                  <a:pt x="3954840" y="515758"/>
                  <a:pt x="3901412" y="557348"/>
                  <a:pt x="3835506" y="557348"/>
                </a:cubicBezTo>
                <a:lnTo>
                  <a:pt x="0" y="557348"/>
                </a:lnTo>
                <a:lnTo>
                  <a:pt x="45938" y="532414"/>
                </a:lnTo>
                <a:cubicBezTo>
                  <a:pt x="127334" y="477424"/>
                  <a:pt x="180850" y="384299"/>
                  <a:pt x="180850" y="278674"/>
                </a:cubicBezTo>
                <a:cubicBezTo>
                  <a:pt x="180850" y="173050"/>
                  <a:pt x="127334" y="79925"/>
                  <a:pt x="45938" y="249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36000" rIns="36000" bIns="3600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  <a:endParaRPr lang="zh-CN" altLang="en-US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16089" y="4284365"/>
            <a:ext cx="487363" cy="4873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+mj-lt"/>
              </a:rPr>
              <a:t>4</a:t>
            </a:r>
            <a:endParaRPr lang="zh-CN" altLang="en-US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139952" y="5013176"/>
            <a:ext cx="3954462" cy="557212"/>
          </a:xfrm>
          <a:custGeom>
            <a:avLst/>
            <a:gdLst>
              <a:gd name="connsiteX0" fmla="*/ 0 w 3954840"/>
              <a:gd name="connsiteY0" fmla="*/ 0 h 557348"/>
              <a:gd name="connsiteX1" fmla="*/ 3835506 w 3954840"/>
              <a:gd name="connsiteY1" fmla="*/ 0 h 557348"/>
              <a:gd name="connsiteX2" fmla="*/ 3954840 w 3954840"/>
              <a:gd name="connsiteY2" fmla="*/ 92893 h 557348"/>
              <a:gd name="connsiteX3" fmla="*/ 3954840 w 3954840"/>
              <a:gd name="connsiteY3" fmla="*/ 464455 h 557348"/>
              <a:gd name="connsiteX4" fmla="*/ 3835506 w 3954840"/>
              <a:gd name="connsiteY4" fmla="*/ 557348 h 557348"/>
              <a:gd name="connsiteX5" fmla="*/ 0 w 3954840"/>
              <a:gd name="connsiteY5" fmla="*/ 557348 h 557348"/>
              <a:gd name="connsiteX6" fmla="*/ 45938 w 3954840"/>
              <a:gd name="connsiteY6" fmla="*/ 532414 h 557348"/>
              <a:gd name="connsiteX7" fmla="*/ 180850 w 3954840"/>
              <a:gd name="connsiteY7" fmla="*/ 278674 h 557348"/>
              <a:gd name="connsiteX8" fmla="*/ 45938 w 3954840"/>
              <a:gd name="connsiteY8" fmla="*/ 24934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4840" h="557348">
                <a:moveTo>
                  <a:pt x="0" y="0"/>
                </a:moveTo>
                <a:lnTo>
                  <a:pt x="3835506" y="0"/>
                </a:lnTo>
                <a:cubicBezTo>
                  <a:pt x="3901412" y="0"/>
                  <a:pt x="3954840" y="41590"/>
                  <a:pt x="3954840" y="92893"/>
                </a:cubicBezTo>
                <a:lnTo>
                  <a:pt x="3954840" y="464455"/>
                </a:lnTo>
                <a:cubicBezTo>
                  <a:pt x="3954840" y="515758"/>
                  <a:pt x="3901412" y="557348"/>
                  <a:pt x="3835506" y="557348"/>
                </a:cubicBezTo>
                <a:lnTo>
                  <a:pt x="0" y="557348"/>
                </a:lnTo>
                <a:lnTo>
                  <a:pt x="45938" y="532414"/>
                </a:lnTo>
                <a:cubicBezTo>
                  <a:pt x="127334" y="477424"/>
                  <a:pt x="180850" y="384299"/>
                  <a:pt x="180850" y="278674"/>
                </a:cubicBezTo>
                <a:cubicBezTo>
                  <a:pt x="180850" y="173050"/>
                  <a:pt x="127334" y="79925"/>
                  <a:pt x="45938" y="249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36000" rIns="36000" bIns="3600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跳转语句</a:t>
            </a:r>
            <a:endParaRPr lang="zh-CN" altLang="en-US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35139" y="5048101"/>
            <a:ext cx="487363" cy="4873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FFFFFF"/>
                </a:solidFill>
                <a:latin typeface="+mj-lt"/>
              </a:rPr>
              <a:t>5</a:t>
            </a:r>
            <a:endParaRPr lang="zh-CN" altLang="en-US" sz="24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5338" y="2898775"/>
            <a:ext cx="4464050" cy="1060450"/>
          </a:xfrm>
          <a:prstGeom prst="rect">
            <a:avLst/>
          </a:prstGeom>
          <a:noFill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spc="400" dirty="0" smtClean="0">
                <a:solidFill>
                  <a:schemeClr val="accent1"/>
                </a:solidFill>
                <a:latin typeface="Broadway" panose="04040905080B02020502" pitchFamily="82" charset="0"/>
                <a:ea typeface="华文中宋" panose="02010600040101010101" pitchFamily="2" charset="-122"/>
              </a:rPr>
              <a:t>J</a:t>
            </a:r>
            <a:r>
              <a:rPr lang="en-US" altLang="zh-CN" sz="2400" spc="4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Broadway" panose="04040905080B02020502" pitchFamily="82" charset="0"/>
                <a:ea typeface="华文中宋" panose="02010600040101010101" pitchFamily="2" charset="-122"/>
              </a:rPr>
              <a:t>avaScript</a:t>
            </a:r>
            <a:endParaRPr lang="zh-CN" altLang="en-US" sz="4400" spc="400" dirty="0">
              <a:solidFill>
                <a:schemeClr val="tx1">
                  <a:lumMod val="20000"/>
                  <a:lumOff val="80000"/>
                </a:schemeClr>
              </a:solidFill>
              <a:latin typeface="Broadway" panose="04040905080B02020502" pitchFamily="82" charset="0"/>
              <a:ea typeface="华文中宋" panose="02010600040101010101" pitchFamily="2" charset="-122"/>
            </a:endParaRPr>
          </a:p>
        </p:txBody>
      </p:sp>
      <p:sp>
        <p:nvSpPr>
          <p:cNvPr id="4" name="文本框 103"/>
          <p:cNvSpPr txBox="1">
            <a:spLocks noChangeArrowheads="1"/>
          </p:cNvSpPr>
          <p:nvPr/>
        </p:nvSpPr>
        <p:spPr bwMode="auto">
          <a:xfrm>
            <a:off x="1555750" y="3054350"/>
            <a:ext cx="18367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2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4237038" y="1643063"/>
            <a:ext cx="3954462" cy="557212"/>
          </a:xfrm>
          <a:custGeom>
            <a:avLst/>
            <a:gdLst>
              <a:gd name="connsiteX0" fmla="*/ 0 w 3954840"/>
              <a:gd name="connsiteY0" fmla="*/ 0 h 557348"/>
              <a:gd name="connsiteX1" fmla="*/ 3835506 w 3954840"/>
              <a:gd name="connsiteY1" fmla="*/ 0 h 557348"/>
              <a:gd name="connsiteX2" fmla="*/ 3954840 w 3954840"/>
              <a:gd name="connsiteY2" fmla="*/ 92893 h 557348"/>
              <a:gd name="connsiteX3" fmla="*/ 3954840 w 3954840"/>
              <a:gd name="connsiteY3" fmla="*/ 464455 h 557348"/>
              <a:gd name="connsiteX4" fmla="*/ 3835506 w 3954840"/>
              <a:gd name="connsiteY4" fmla="*/ 557348 h 557348"/>
              <a:gd name="connsiteX5" fmla="*/ 0 w 3954840"/>
              <a:gd name="connsiteY5" fmla="*/ 557348 h 557348"/>
              <a:gd name="connsiteX6" fmla="*/ 45938 w 3954840"/>
              <a:gd name="connsiteY6" fmla="*/ 532414 h 557348"/>
              <a:gd name="connsiteX7" fmla="*/ 180850 w 3954840"/>
              <a:gd name="connsiteY7" fmla="*/ 278674 h 557348"/>
              <a:gd name="connsiteX8" fmla="*/ 45938 w 3954840"/>
              <a:gd name="connsiteY8" fmla="*/ 24934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4840" h="557348">
                <a:moveTo>
                  <a:pt x="0" y="0"/>
                </a:moveTo>
                <a:lnTo>
                  <a:pt x="3835506" y="0"/>
                </a:lnTo>
                <a:cubicBezTo>
                  <a:pt x="3901412" y="0"/>
                  <a:pt x="3954840" y="41590"/>
                  <a:pt x="3954840" y="92893"/>
                </a:cubicBezTo>
                <a:lnTo>
                  <a:pt x="3954840" y="464455"/>
                </a:lnTo>
                <a:cubicBezTo>
                  <a:pt x="3954840" y="515758"/>
                  <a:pt x="3901412" y="557348"/>
                  <a:pt x="3835506" y="557348"/>
                </a:cubicBezTo>
                <a:lnTo>
                  <a:pt x="0" y="557348"/>
                </a:lnTo>
                <a:lnTo>
                  <a:pt x="45938" y="532414"/>
                </a:lnTo>
                <a:cubicBezTo>
                  <a:pt x="127334" y="477424"/>
                  <a:pt x="180850" y="384299"/>
                  <a:pt x="180850" y="278674"/>
                </a:cubicBezTo>
                <a:cubicBezTo>
                  <a:pt x="180850" y="173050"/>
                  <a:pt x="127334" y="79925"/>
                  <a:pt x="45938" y="249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36000" rIns="36000" bIns="3600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rgbClr val="FFFFFF"/>
                </a:solidFill>
              </a:rPr>
              <a:t>什么是函数</a:t>
            </a:r>
            <a:endParaRPr lang="zh-CN" altLang="en-US" sz="1400" kern="0" dirty="0">
              <a:solidFill>
                <a:srgbClr val="FFFFFF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832225" y="1677988"/>
            <a:ext cx="487363" cy="4873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+mj-lt"/>
              </a:rPr>
              <a:t>1</a:t>
            </a:r>
            <a:endParaRPr lang="zh-CN" altLang="en-US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4230688" y="2397125"/>
            <a:ext cx="3954462" cy="557213"/>
          </a:xfrm>
          <a:custGeom>
            <a:avLst/>
            <a:gdLst>
              <a:gd name="connsiteX0" fmla="*/ 0 w 3954840"/>
              <a:gd name="connsiteY0" fmla="*/ 0 h 557348"/>
              <a:gd name="connsiteX1" fmla="*/ 3835506 w 3954840"/>
              <a:gd name="connsiteY1" fmla="*/ 0 h 557348"/>
              <a:gd name="connsiteX2" fmla="*/ 3954840 w 3954840"/>
              <a:gd name="connsiteY2" fmla="*/ 92893 h 557348"/>
              <a:gd name="connsiteX3" fmla="*/ 3954840 w 3954840"/>
              <a:gd name="connsiteY3" fmla="*/ 464455 h 557348"/>
              <a:gd name="connsiteX4" fmla="*/ 3835506 w 3954840"/>
              <a:gd name="connsiteY4" fmla="*/ 557348 h 557348"/>
              <a:gd name="connsiteX5" fmla="*/ 0 w 3954840"/>
              <a:gd name="connsiteY5" fmla="*/ 557348 h 557348"/>
              <a:gd name="connsiteX6" fmla="*/ 45938 w 3954840"/>
              <a:gd name="connsiteY6" fmla="*/ 532414 h 557348"/>
              <a:gd name="connsiteX7" fmla="*/ 180850 w 3954840"/>
              <a:gd name="connsiteY7" fmla="*/ 278674 h 557348"/>
              <a:gd name="connsiteX8" fmla="*/ 45938 w 3954840"/>
              <a:gd name="connsiteY8" fmla="*/ 24934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4840" h="557348">
                <a:moveTo>
                  <a:pt x="0" y="0"/>
                </a:moveTo>
                <a:lnTo>
                  <a:pt x="3835506" y="0"/>
                </a:lnTo>
                <a:cubicBezTo>
                  <a:pt x="3901412" y="0"/>
                  <a:pt x="3954840" y="41590"/>
                  <a:pt x="3954840" y="92893"/>
                </a:cubicBezTo>
                <a:lnTo>
                  <a:pt x="3954840" y="464455"/>
                </a:lnTo>
                <a:cubicBezTo>
                  <a:pt x="3954840" y="515758"/>
                  <a:pt x="3901412" y="557348"/>
                  <a:pt x="3835506" y="557348"/>
                </a:cubicBezTo>
                <a:lnTo>
                  <a:pt x="0" y="557348"/>
                </a:lnTo>
                <a:lnTo>
                  <a:pt x="45938" y="532414"/>
                </a:lnTo>
                <a:cubicBezTo>
                  <a:pt x="127334" y="477424"/>
                  <a:pt x="180850" y="384299"/>
                  <a:pt x="180850" y="278674"/>
                </a:cubicBezTo>
                <a:cubicBezTo>
                  <a:pt x="180850" y="173050"/>
                  <a:pt x="127334" y="79925"/>
                  <a:pt x="45938" y="249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36000" rIns="36000" bIns="3600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rgbClr val="FFFFFF"/>
                </a:solidFill>
              </a:rPr>
              <a:t>函数的定义</a:t>
            </a:r>
            <a:endParaRPr lang="zh-CN" altLang="en-US" sz="1400" kern="0" dirty="0">
              <a:solidFill>
                <a:srgbClr val="FFFFFF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825875" y="2432050"/>
            <a:ext cx="487363" cy="4873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+mj-lt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4224338" y="3149600"/>
            <a:ext cx="3954462" cy="558800"/>
          </a:xfrm>
          <a:custGeom>
            <a:avLst/>
            <a:gdLst>
              <a:gd name="connsiteX0" fmla="*/ 0 w 3954840"/>
              <a:gd name="connsiteY0" fmla="*/ 0 h 557348"/>
              <a:gd name="connsiteX1" fmla="*/ 3835506 w 3954840"/>
              <a:gd name="connsiteY1" fmla="*/ 0 h 557348"/>
              <a:gd name="connsiteX2" fmla="*/ 3954840 w 3954840"/>
              <a:gd name="connsiteY2" fmla="*/ 92893 h 557348"/>
              <a:gd name="connsiteX3" fmla="*/ 3954840 w 3954840"/>
              <a:gd name="connsiteY3" fmla="*/ 464455 h 557348"/>
              <a:gd name="connsiteX4" fmla="*/ 3835506 w 3954840"/>
              <a:gd name="connsiteY4" fmla="*/ 557348 h 557348"/>
              <a:gd name="connsiteX5" fmla="*/ 0 w 3954840"/>
              <a:gd name="connsiteY5" fmla="*/ 557348 h 557348"/>
              <a:gd name="connsiteX6" fmla="*/ 45938 w 3954840"/>
              <a:gd name="connsiteY6" fmla="*/ 532414 h 557348"/>
              <a:gd name="connsiteX7" fmla="*/ 180850 w 3954840"/>
              <a:gd name="connsiteY7" fmla="*/ 278674 h 557348"/>
              <a:gd name="connsiteX8" fmla="*/ 45938 w 3954840"/>
              <a:gd name="connsiteY8" fmla="*/ 24934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4840" h="557348">
                <a:moveTo>
                  <a:pt x="0" y="0"/>
                </a:moveTo>
                <a:lnTo>
                  <a:pt x="3835506" y="0"/>
                </a:lnTo>
                <a:cubicBezTo>
                  <a:pt x="3901412" y="0"/>
                  <a:pt x="3954840" y="41590"/>
                  <a:pt x="3954840" y="92893"/>
                </a:cubicBezTo>
                <a:lnTo>
                  <a:pt x="3954840" y="464455"/>
                </a:lnTo>
                <a:cubicBezTo>
                  <a:pt x="3954840" y="515758"/>
                  <a:pt x="3901412" y="557348"/>
                  <a:pt x="3835506" y="557348"/>
                </a:cubicBezTo>
                <a:lnTo>
                  <a:pt x="0" y="557348"/>
                </a:lnTo>
                <a:lnTo>
                  <a:pt x="45938" y="532414"/>
                </a:lnTo>
                <a:cubicBezTo>
                  <a:pt x="127334" y="477424"/>
                  <a:pt x="180850" y="384299"/>
                  <a:pt x="180850" y="278674"/>
                </a:cubicBezTo>
                <a:cubicBezTo>
                  <a:pt x="180850" y="173050"/>
                  <a:pt x="127334" y="79925"/>
                  <a:pt x="45938" y="249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36000" rIns="36000" bIns="3600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rgbClr val="FFFFFF"/>
                </a:solidFill>
              </a:rPr>
              <a:t>函数的参数</a:t>
            </a:r>
            <a:endParaRPr lang="zh-CN" altLang="en-US" sz="1400" kern="0" dirty="0">
              <a:solidFill>
                <a:srgbClr val="FFFFFF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819525" y="3184525"/>
            <a:ext cx="487363" cy="488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+mj-lt"/>
              </a:rPr>
              <a:t>3</a:t>
            </a:r>
            <a:endParaRPr lang="zh-CN" altLang="en-US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4217988" y="3903663"/>
            <a:ext cx="3954462" cy="557212"/>
          </a:xfrm>
          <a:custGeom>
            <a:avLst/>
            <a:gdLst>
              <a:gd name="connsiteX0" fmla="*/ 0 w 3954840"/>
              <a:gd name="connsiteY0" fmla="*/ 0 h 557348"/>
              <a:gd name="connsiteX1" fmla="*/ 3835506 w 3954840"/>
              <a:gd name="connsiteY1" fmla="*/ 0 h 557348"/>
              <a:gd name="connsiteX2" fmla="*/ 3954840 w 3954840"/>
              <a:gd name="connsiteY2" fmla="*/ 92893 h 557348"/>
              <a:gd name="connsiteX3" fmla="*/ 3954840 w 3954840"/>
              <a:gd name="connsiteY3" fmla="*/ 464455 h 557348"/>
              <a:gd name="connsiteX4" fmla="*/ 3835506 w 3954840"/>
              <a:gd name="connsiteY4" fmla="*/ 557348 h 557348"/>
              <a:gd name="connsiteX5" fmla="*/ 0 w 3954840"/>
              <a:gd name="connsiteY5" fmla="*/ 557348 h 557348"/>
              <a:gd name="connsiteX6" fmla="*/ 45938 w 3954840"/>
              <a:gd name="connsiteY6" fmla="*/ 532414 h 557348"/>
              <a:gd name="connsiteX7" fmla="*/ 180850 w 3954840"/>
              <a:gd name="connsiteY7" fmla="*/ 278674 h 557348"/>
              <a:gd name="connsiteX8" fmla="*/ 45938 w 3954840"/>
              <a:gd name="connsiteY8" fmla="*/ 24934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4840" h="557348">
                <a:moveTo>
                  <a:pt x="0" y="0"/>
                </a:moveTo>
                <a:lnTo>
                  <a:pt x="3835506" y="0"/>
                </a:lnTo>
                <a:cubicBezTo>
                  <a:pt x="3901412" y="0"/>
                  <a:pt x="3954840" y="41590"/>
                  <a:pt x="3954840" y="92893"/>
                </a:cubicBezTo>
                <a:lnTo>
                  <a:pt x="3954840" y="464455"/>
                </a:lnTo>
                <a:cubicBezTo>
                  <a:pt x="3954840" y="515758"/>
                  <a:pt x="3901412" y="557348"/>
                  <a:pt x="3835506" y="557348"/>
                </a:cubicBezTo>
                <a:lnTo>
                  <a:pt x="0" y="557348"/>
                </a:lnTo>
                <a:lnTo>
                  <a:pt x="45938" y="532414"/>
                </a:lnTo>
                <a:cubicBezTo>
                  <a:pt x="127334" y="477424"/>
                  <a:pt x="180850" y="384299"/>
                  <a:pt x="180850" y="278674"/>
                </a:cubicBezTo>
                <a:cubicBezTo>
                  <a:pt x="180850" y="173050"/>
                  <a:pt x="127334" y="79925"/>
                  <a:pt x="45938" y="249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36000" rIns="36000" bIns="3600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rgbClr val="FFFFFF"/>
                </a:solidFill>
              </a:rPr>
              <a:t>函数的调用</a:t>
            </a:r>
            <a:endParaRPr lang="zh-CN" altLang="en-US" sz="1400" kern="0" dirty="0">
              <a:solidFill>
                <a:srgbClr val="FFFFFF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813175" y="3938588"/>
            <a:ext cx="487363" cy="4873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+mj-lt"/>
              </a:rPr>
              <a:t>4</a:t>
            </a:r>
            <a:endParaRPr lang="zh-CN" altLang="en-US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4211638" y="4657725"/>
            <a:ext cx="3954462" cy="557213"/>
          </a:xfrm>
          <a:custGeom>
            <a:avLst/>
            <a:gdLst>
              <a:gd name="connsiteX0" fmla="*/ 0 w 3954840"/>
              <a:gd name="connsiteY0" fmla="*/ 0 h 557348"/>
              <a:gd name="connsiteX1" fmla="*/ 3835506 w 3954840"/>
              <a:gd name="connsiteY1" fmla="*/ 0 h 557348"/>
              <a:gd name="connsiteX2" fmla="*/ 3954840 w 3954840"/>
              <a:gd name="connsiteY2" fmla="*/ 92893 h 557348"/>
              <a:gd name="connsiteX3" fmla="*/ 3954840 w 3954840"/>
              <a:gd name="connsiteY3" fmla="*/ 464455 h 557348"/>
              <a:gd name="connsiteX4" fmla="*/ 3835506 w 3954840"/>
              <a:gd name="connsiteY4" fmla="*/ 557348 h 557348"/>
              <a:gd name="connsiteX5" fmla="*/ 0 w 3954840"/>
              <a:gd name="connsiteY5" fmla="*/ 557348 h 557348"/>
              <a:gd name="connsiteX6" fmla="*/ 45938 w 3954840"/>
              <a:gd name="connsiteY6" fmla="*/ 532414 h 557348"/>
              <a:gd name="connsiteX7" fmla="*/ 180850 w 3954840"/>
              <a:gd name="connsiteY7" fmla="*/ 278674 h 557348"/>
              <a:gd name="connsiteX8" fmla="*/ 45938 w 3954840"/>
              <a:gd name="connsiteY8" fmla="*/ 24934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4840" h="557348">
                <a:moveTo>
                  <a:pt x="0" y="0"/>
                </a:moveTo>
                <a:lnTo>
                  <a:pt x="3835506" y="0"/>
                </a:lnTo>
                <a:cubicBezTo>
                  <a:pt x="3901412" y="0"/>
                  <a:pt x="3954840" y="41590"/>
                  <a:pt x="3954840" y="92893"/>
                </a:cubicBezTo>
                <a:lnTo>
                  <a:pt x="3954840" y="464455"/>
                </a:lnTo>
                <a:cubicBezTo>
                  <a:pt x="3954840" y="515758"/>
                  <a:pt x="3901412" y="557348"/>
                  <a:pt x="3835506" y="557348"/>
                </a:cubicBezTo>
                <a:lnTo>
                  <a:pt x="0" y="557348"/>
                </a:lnTo>
                <a:lnTo>
                  <a:pt x="45938" y="532414"/>
                </a:lnTo>
                <a:cubicBezTo>
                  <a:pt x="127334" y="477424"/>
                  <a:pt x="180850" y="384299"/>
                  <a:pt x="180850" y="278674"/>
                </a:cubicBezTo>
                <a:cubicBezTo>
                  <a:pt x="180850" y="173050"/>
                  <a:pt x="127334" y="79925"/>
                  <a:pt x="45938" y="249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36000" rIns="36000" bIns="36000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rgbClr val="FFFFFF"/>
                </a:solidFill>
              </a:rPr>
              <a:t>用函数获取</a:t>
            </a:r>
            <a:r>
              <a:rPr lang="en-US" altLang="zh-CN" sz="1400" kern="0" dirty="0" smtClean="0">
                <a:solidFill>
                  <a:srgbClr val="FFFFFF"/>
                </a:solidFill>
              </a:rPr>
              <a:t>DOM</a:t>
            </a:r>
            <a:r>
              <a:rPr lang="zh-CN" altLang="en-US" sz="1400" kern="0" dirty="0" smtClean="0">
                <a:solidFill>
                  <a:srgbClr val="FFFFFF"/>
                </a:solidFill>
              </a:rPr>
              <a:t>节点</a:t>
            </a:r>
            <a:endParaRPr lang="zh-CN" altLang="en-US" sz="1400" kern="0" dirty="0">
              <a:solidFill>
                <a:srgbClr val="FFFFFF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806825" y="4692650"/>
            <a:ext cx="487363" cy="4873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FFFF"/>
                </a:solidFill>
                <a:latin typeface="+mj-lt"/>
              </a:rPr>
              <a:t>5</a:t>
            </a:r>
            <a:endParaRPr lang="zh-CN" altLang="en-US" sz="24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 rot="20448656">
            <a:off x="2195707" y="2661998"/>
            <a:ext cx="1151984" cy="1151983"/>
          </a:xfrm>
          <a:prstGeom prst="roundRect">
            <a:avLst>
              <a:gd name="adj" fmla="val 15824"/>
            </a:avLst>
          </a:prstGeom>
          <a:solidFill>
            <a:srgbClr val="FFFF00"/>
          </a:solidFill>
          <a:ln w="3175"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ctr"/>
          <a:lstStyle/>
          <a:p>
            <a:pPr algn="ctr"/>
            <a:r>
              <a:rPr lang="zh-CN" altLang="en-US" sz="6000" b="1" dirty="0">
                <a:solidFill>
                  <a:schemeClr val="bg1">
                    <a:lumMod val="6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提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384711" y="3290388"/>
            <a:ext cx="1151984" cy="1151983"/>
          </a:xfrm>
          <a:prstGeom prst="roundRect">
            <a:avLst>
              <a:gd name="adj" fmla="val 15824"/>
            </a:avLst>
          </a:prstGeom>
          <a:solidFill>
            <a:srgbClr val="99FF66"/>
          </a:solidFill>
          <a:ln w="3175"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ctr"/>
          <a:lstStyle/>
          <a:p>
            <a:pPr algn="ctr"/>
            <a:r>
              <a:rPr lang="zh-CN" altLang="en-US" sz="6000" b="1" dirty="0" smtClean="0">
                <a:solidFill>
                  <a:schemeClr val="bg1">
                    <a:lumMod val="6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问</a:t>
            </a:r>
            <a:endParaRPr lang="zh-CN" altLang="en-US" sz="6000" b="1" dirty="0">
              <a:solidFill>
                <a:schemeClr val="bg1">
                  <a:lumMod val="6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 rot="21130131">
            <a:off x="4556896" y="2381251"/>
            <a:ext cx="1151984" cy="1151983"/>
          </a:xfrm>
          <a:prstGeom prst="roundRect">
            <a:avLst>
              <a:gd name="adj" fmla="val 15824"/>
            </a:avLst>
          </a:prstGeom>
          <a:solidFill>
            <a:srgbClr val="0070C0"/>
          </a:solidFill>
          <a:ln w="3175"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ctr"/>
          <a:lstStyle/>
          <a:p>
            <a:pPr algn="ctr"/>
            <a:r>
              <a:rPr lang="zh-CN" altLang="en-US" sz="6000" b="1" dirty="0" smtClean="0">
                <a:solidFill>
                  <a:srgbClr val="F9F9F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</a:t>
            </a:r>
            <a:endParaRPr lang="zh-CN" altLang="en-US" sz="6000" b="1" dirty="0">
              <a:solidFill>
                <a:srgbClr val="F9F9F9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 rot="653049">
            <a:off x="5811594" y="2539796"/>
            <a:ext cx="1151984" cy="1151983"/>
          </a:xfrm>
          <a:prstGeom prst="roundRect">
            <a:avLst>
              <a:gd name="adj" fmla="val 15824"/>
            </a:avLst>
          </a:prstGeom>
          <a:solidFill>
            <a:srgbClr val="FF0000"/>
          </a:solidFill>
          <a:ln w="3175"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ctr"/>
          <a:lstStyle/>
          <a:p>
            <a:pPr algn="ctr"/>
            <a:r>
              <a:rPr lang="zh-CN" altLang="en-US" sz="6000" b="1" dirty="0">
                <a:solidFill>
                  <a:srgbClr val="F9F9F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间</a:t>
            </a:r>
          </a:p>
        </p:txBody>
      </p:sp>
    </p:spTree>
    <p:extLst>
      <p:ext uri="{BB962C8B-B14F-4D97-AF65-F5344CB8AC3E}">
        <p14:creationId xmlns:p14="http://schemas.microsoft.com/office/powerpoint/2010/main" xmlns="" val="18309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ShuJTB#"/>
  <p:tag name="MH_LAYOUT" val="SubTitleTextDesc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A000120140530A28PPBG</Template>
  <TotalTime>2820</TotalTime>
  <Words>188</Words>
  <Application>Microsoft Office PowerPoint</Application>
  <PresentationFormat>全屏显示(4:3)</PresentationFormat>
  <Paragraphs>85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BOX(盒模型)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第一次讲课好</dc:title>
  <dc:creator>Administrator</dc:creator>
  <cp:lastModifiedBy>Administrator</cp:lastModifiedBy>
  <cp:revision>71</cp:revision>
  <dcterms:created xsi:type="dcterms:W3CDTF">2015-10-21T12:35:40Z</dcterms:created>
  <dcterms:modified xsi:type="dcterms:W3CDTF">2015-10-25T03:57:54Z</dcterms:modified>
</cp:coreProperties>
</file>