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5879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48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382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04800"/>
          </a:xfrm>
        </p:spPr>
        <p:txBody>
          <a:bodyPr bIns="0" lIns="0" rIns="0" tIns="0"/>
          <a:p/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382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48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48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382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57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 rot="21600000">
            <a:off x="1033460" y="2587624"/>
            <a:ext cx="8610600" cy="3469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0" dirty="0" sz="2800" lang="en-US"/>
              <a:t>STUDENT NAME: </a:t>
            </a:r>
            <a:r>
              <a:rPr b="0" dirty="0" sz="2800" lang="en-US"/>
              <a:t> </a:t>
            </a:r>
            <a:r>
              <a:rPr b="1" dirty="0" sz="2800" lang="en-US"/>
              <a:t>E</a:t>
            </a:r>
            <a:r>
              <a:rPr b="1" dirty="0" sz="2800" lang="en-US"/>
              <a:t> </a:t>
            </a:r>
            <a:r>
              <a:rPr b="1" dirty="0" sz="2800" lang="en-US"/>
              <a:t>.</a:t>
            </a:r>
            <a:r>
              <a:rPr b="1" dirty="0" sz="2800" lang="en-US"/>
              <a:t> </a:t>
            </a:r>
            <a:r>
              <a:rPr b="1" dirty="0" sz="2800" lang="en-US"/>
              <a:t>H</a:t>
            </a:r>
            <a:r>
              <a:rPr b="1" dirty="0" sz="2800" lang="en-US"/>
              <a:t>o</a:t>
            </a:r>
            <a:r>
              <a:rPr b="1" dirty="0" sz="2800" lang="en-US"/>
              <a:t>n</a:t>
            </a:r>
            <a:r>
              <a:rPr b="1" dirty="0" sz="2800" lang="en-US"/>
              <a:t>e</a:t>
            </a:r>
            <a:r>
              <a:rPr b="1" dirty="0" sz="2800" lang="en-US"/>
              <a:t>y</a:t>
            </a:r>
            <a:r>
              <a:rPr b="1" dirty="0" sz="2800" lang="en-US"/>
              <a:t> </a:t>
            </a:r>
            <a:r>
              <a:rPr b="1" dirty="0" sz="2800" lang="en-US"/>
              <a:t>R</a:t>
            </a:r>
            <a:r>
              <a:rPr b="1" dirty="0" sz="2800" lang="en-US"/>
              <a:t>e</a:t>
            </a:r>
            <a:r>
              <a:rPr b="1" dirty="0" sz="2800" lang="en-US"/>
              <a:t>b</a:t>
            </a:r>
            <a:r>
              <a:rPr b="1" dirty="0" sz="2800" lang="en-US"/>
              <a:t>e</a:t>
            </a:r>
            <a:r>
              <a:rPr b="1" dirty="0" sz="2800" lang="en-US"/>
              <a:t>c</a:t>
            </a:r>
            <a:r>
              <a:rPr b="1" dirty="0" sz="2800" lang="en-US"/>
              <a:t>c</a:t>
            </a:r>
            <a:r>
              <a:rPr b="1" dirty="0" sz="2800" lang="en-US"/>
              <a:t>a</a:t>
            </a:r>
            <a:r>
              <a:rPr b="1" dirty="0" sz="2800" lang="en-US"/>
              <a:t> </a:t>
            </a:r>
            <a:endParaRPr altLang="en-US" b="0" sz="2400" lang="zh-CN"/>
          </a:p>
          <a:p>
            <a:r>
              <a:rPr b="0" dirty="0" sz="2800" lang="en-US"/>
              <a:t>REGISTER NO AND NMID: A4E04E29CF1D20AAD114C2228A610DB4</a:t>
            </a:r>
            <a:endParaRPr b="0" dirty="0" sz="2400" lang="en-US">
              <a:cs typeface="Calibri"/>
            </a:endParaRPr>
          </a:p>
          <a:p>
            <a:r>
              <a:rPr b="0" dirty="0" sz="2800" lang="en-US"/>
              <a:t>DEPARTMENT: </a:t>
            </a:r>
            <a:r>
              <a:rPr b="0" dirty="0" sz="2800" lang="en-US"/>
              <a:t>B</a:t>
            </a:r>
            <a:r>
              <a:rPr b="0" dirty="0" sz="2800" lang="en-US"/>
              <a:t>C</a:t>
            </a:r>
            <a:r>
              <a:rPr b="0" dirty="0" sz="2800" lang="en-US"/>
              <a:t>A</a:t>
            </a:r>
            <a:r>
              <a:rPr b="0" dirty="0" sz="2800" lang="en-US"/>
              <a:t> </a:t>
            </a:r>
            <a:r>
              <a:rPr b="0" dirty="0" sz="2800" lang="en-US"/>
              <a:t>(</a:t>
            </a:r>
            <a:r>
              <a:rPr b="0" dirty="0" sz="2800" lang="en-US"/>
              <a:t> </a:t>
            </a:r>
            <a:r>
              <a:rPr b="0" dirty="0" sz="2800" lang="en-US"/>
              <a:t>B</a:t>
            </a:r>
            <a:r>
              <a:rPr b="0" dirty="0" sz="2800" lang="en-US"/>
              <a:t>a</a:t>
            </a:r>
            <a:r>
              <a:rPr b="0" dirty="0" sz="2800" lang="en-US"/>
              <a:t>c</a:t>
            </a:r>
            <a:r>
              <a:rPr b="0" dirty="0" sz="2800" lang="en-US"/>
              <a:t>h</a:t>
            </a:r>
            <a:r>
              <a:rPr b="0" dirty="0" sz="2800" lang="en-US"/>
              <a:t>e</a:t>
            </a:r>
            <a:r>
              <a:rPr b="0" dirty="0" sz="2800" lang="en-US"/>
              <a:t>lor</a:t>
            </a:r>
            <a:r>
              <a:rPr b="0" dirty="0" sz="2800" lang="en-US"/>
              <a:t> </a:t>
            </a:r>
            <a:r>
              <a:rPr b="0" dirty="0" sz="2800" lang="en-US"/>
              <a:t>of</a:t>
            </a:r>
            <a:r>
              <a:rPr b="0" dirty="0" sz="2800" lang="en-US"/>
              <a:t> </a:t>
            </a:r>
            <a:r>
              <a:rPr b="0" dirty="0" sz="2800" lang="en-US"/>
              <a:t>C</a:t>
            </a:r>
            <a:r>
              <a:rPr b="0" dirty="0" sz="2800" lang="en-US"/>
              <a:t>o</a:t>
            </a:r>
            <a:r>
              <a:rPr b="0" dirty="0" sz="2800" lang="en-US"/>
              <a:t>m</a:t>
            </a:r>
            <a:r>
              <a:rPr b="0" dirty="0" sz="2800" lang="en-US"/>
              <a:t>p</a:t>
            </a:r>
            <a:r>
              <a:rPr b="0" dirty="0" sz="2800" lang="en-US"/>
              <a:t>uter</a:t>
            </a:r>
            <a:r>
              <a:rPr b="0" dirty="0" sz="2800" lang="en-US"/>
              <a:t> </a:t>
            </a:r>
            <a:r>
              <a:rPr b="0" dirty="0" sz="2800" lang="en-US"/>
              <a:t>A</a:t>
            </a:r>
            <a:r>
              <a:rPr b="0" dirty="0" sz="2800" lang="en-US"/>
              <a:t>pplication</a:t>
            </a:r>
            <a:r>
              <a:rPr b="0" dirty="0" sz="2800" lang="en-US"/>
              <a:t>)</a:t>
            </a:r>
            <a:endParaRPr altLang="en-US" b="0" sz="2400" lang="zh-CN"/>
          </a:p>
          <a:p>
            <a:r>
              <a:rPr b="0" dirty="0" sz="2800" lang="en-US"/>
              <a:t>COLLEGE: </a:t>
            </a:r>
            <a:r>
              <a:rPr b="0" dirty="0" sz="2800" lang="en-US"/>
              <a:t>V</a:t>
            </a:r>
            <a:r>
              <a:rPr b="0" dirty="0" sz="2800" lang="en-US"/>
              <a:t>a</a:t>
            </a:r>
            <a:r>
              <a:rPr b="0" dirty="0" sz="2800" lang="en-US"/>
              <a:t>l</a:t>
            </a:r>
            <a:r>
              <a:rPr b="0" dirty="0" sz="2800" lang="en-US"/>
              <a:t>l</a:t>
            </a:r>
            <a:r>
              <a:rPr b="0" dirty="0" sz="2800" lang="en-US"/>
              <a:t>i</a:t>
            </a:r>
            <a:r>
              <a:rPr b="0" dirty="0" sz="2800" lang="en-US"/>
              <a:t>a</a:t>
            </a:r>
            <a:r>
              <a:rPr b="0" dirty="0" sz="2800" lang="en-US"/>
              <a:t>m</a:t>
            </a:r>
            <a:r>
              <a:rPr b="0" dirty="0" sz="2800" lang="en-US"/>
              <a:t>m</a:t>
            </a:r>
            <a:r>
              <a:rPr b="0" dirty="0" sz="2800" lang="en-US"/>
              <a:t>a</a:t>
            </a:r>
            <a:r>
              <a:rPr b="0" dirty="0" sz="2800" lang="en-US"/>
              <a:t>i</a:t>
            </a:r>
            <a:r>
              <a:rPr b="0" dirty="0" sz="2800" lang="en-US"/>
              <a:t> </a:t>
            </a:r>
            <a:r>
              <a:rPr b="0" dirty="0" sz="2800" lang="en-US"/>
              <a:t>women's </a:t>
            </a:r>
            <a:r>
              <a:rPr b="0" dirty="0" sz="2800" lang="en-US"/>
              <a:t>c</a:t>
            </a:r>
            <a:r>
              <a:rPr b="0" dirty="0" sz="2800" lang="en-US"/>
              <a:t>o</a:t>
            </a:r>
            <a:r>
              <a:rPr b="0" dirty="0" sz="2800" lang="en-US"/>
              <a:t>l</a:t>
            </a:r>
            <a:r>
              <a:rPr b="0" dirty="0" sz="2800" lang="en-US"/>
              <a:t>l</a:t>
            </a:r>
            <a:r>
              <a:rPr b="0" dirty="0" sz="2800" lang="en-US"/>
              <a:t>e</a:t>
            </a:r>
            <a:r>
              <a:rPr b="0" dirty="0" sz="2800" lang="en-US"/>
              <a:t>g</a:t>
            </a:r>
            <a:r>
              <a:rPr b="0" dirty="0" sz="2800" lang="en-US"/>
              <a:t>e</a:t>
            </a:r>
            <a:r>
              <a:rPr b="0" dirty="0" sz="2800" lang="en-US"/>
              <a:t> </a:t>
            </a:r>
            <a:r>
              <a:rPr b="0" dirty="0" sz="2800" lang="en-US"/>
              <a:t>o</a:t>
            </a:r>
            <a:r>
              <a:rPr b="0" dirty="0" sz="2800" lang="en-US"/>
              <a:t>f</a:t>
            </a:r>
            <a:r>
              <a:rPr b="0" dirty="0" sz="2800" lang="en-US"/>
              <a:t> </a:t>
            </a:r>
            <a:r>
              <a:rPr b="0" dirty="0" sz="2800" lang="en-US"/>
              <a:t>a</a:t>
            </a:r>
            <a:r>
              <a:rPr b="0" dirty="0" sz="2800" lang="en-US"/>
              <a:t>r</a:t>
            </a:r>
            <a:r>
              <a:rPr b="0" dirty="0" sz="2800" lang="en-US"/>
              <a:t>t</a:t>
            </a:r>
            <a:r>
              <a:rPr b="0" dirty="0" sz="2800" lang="en-US"/>
              <a:t>s</a:t>
            </a:r>
            <a:r>
              <a:rPr b="0" dirty="0" sz="2800" lang="en-US"/>
              <a:t> </a:t>
            </a:r>
            <a:r>
              <a:rPr b="0" dirty="0" sz="2800" lang="en-US"/>
              <a:t>a</a:t>
            </a:r>
            <a:r>
              <a:rPr b="0" dirty="0" sz="2800" lang="en-US"/>
              <a:t>n</a:t>
            </a:r>
            <a:r>
              <a:rPr b="0" dirty="0" sz="2800" lang="en-US"/>
              <a:t>d</a:t>
            </a:r>
            <a:r>
              <a:rPr b="0" dirty="0" sz="2800" lang="en-US"/>
              <a:t> </a:t>
            </a:r>
            <a:r>
              <a:rPr b="0" dirty="0" sz="2800" lang="en-US"/>
              <a:t>s</a:t>
            </a:r>
            <a:r>
              <a:rPr b="0" dirty="0" sz="2800" lang="en-US"/>
              <a:t>c</a:t>
            </a:r>
            <a:r>
              <a:rPr b="0" dirty="0" sz="2800" lang="en-US"/>
              <a:t>i</a:t>
            </a:r>
            <a:r>
              <a:rPr b="0" dirty="0" sz="2800" lang="en-US"/>
              <a:t>ence</a:t>
            </a:r>
            <a:r>
              <a:rPr b="0" dirty="0" sz="2800" lang="en-US"/>
              <a:t> </a:t>
            </a:r>
            <a:r>
              <a:rPr b="0" dirty="0" sz="2800" lang="en-US"/>
              <a:t>/</a:t>
            </a:r>
            <a:r>
              <a:rPr b="0" dirty="0" sz="2800" lang="en-US"/>
              <a:t> </a:t>
            </a:r>
            <a:r>
              <a:rPr b="0" dirty="0" sz="2800" lang="en-US"/>
              <a:t> </a:t>
            </a:r>
            <a:r>
              <a:rPr b="0" dirty="0" sz="2800" lang="en-US"/>
              <a:t>A</a:t>
            </a:r>
            <a:r>
              <a:rPr b="0" dirty="0" sz="2800" lang="en-US"/>
              <a:t>n</a:t>
            </a:r>
            <a:r>
              <a:rPr b="0" dirty="0" sz="2800" lang="en-US"/>
              <a:t>n</a:t>
            </a:r>
            <a:r>
              <a:rPr b="0" dirty="0" sz="2800" lang="en-US"/>
              <a:t>a</a:t>
            </a:r>
            <a:r>
              <a:rPr b="0" dirty="0" sz="2800" lang="en-US"/>
              <a:t>m</a:t>
            </a:r>
            <a:r>
              <a:rPr b="0" dirty="0" sz="2800" lang="en-US"/>
              <a:t>a</a:t>
            </a:r>
            <a:r>
              <a:rPr b="0" dirty="0" sz="2800" lang="en-US"/>
              <a:t>l</a:t>
            </a:r>
            <a:r>
              <a:rPr b="0" dirty="0" sz="2800" lang="en-US"/>
              <a:t>a</a:t>
            </a:r>
            <a:r>
              <a:rPr b="0" dirty="0" sz="2800" lang="en-US"/>
              <a:t>i</a:t>
            </a:r>
            <a:r>
              <a:rPr b="0" dirty="0" sz="2800" lang="en-US"/>
              <a:t> </a:t>
            </a:r>
            <a:r>
              <a:rPr b="0" dirty="0" sz="2800" lang="en-US"/>
              <a:t>U</a:t>
            </a:r>
            <a:r>
              <a:rPr b="0" dirty="0" sz="2800" lang="en-US"/>
              <a:t>n</a:t>
            </a:r>
            <a:r>
              <a:rPr b="0" dirty="0" sz="2800" lang="en-US"/>
              <a:t>i</a:t>
            </a:r>
            <a:r>
              <a:rPr b="0" dirty="0" sz="2800" lang="en-US"/>
              <a:t>v</a:t>
            </a:r>
            <a:r>
              <a:rPr b="0" dirty="0" sz="2800" lang="en-US"/>
              <a:t>e</a:t>
            </a:r>
            <a:r>
              <a:rPr b="0" dirty="0" sz="2800" lang="en-US"/>
              <a:t>r</a:t>
            </a:r>
            <a:r>
              <a:rPr b="0" dirty="0" sz="2800" lang="en-US"/>
              <a:t>sity</a:t>
            </a:r>
            <a:r>
              <a:rPr b="0" dirty="0" sz="2800" lang="en-US"/>
              <a:t> </a:t>
            </a:r>
            <a:endParaRPr altLang="en-US" b="0" sz="2400" lang="zh-CN"/>
          </a:p>
          <a:p>
            <a:r>
              <a:rPr b="0" dirty="0" sz="2800" lang="en-US"/>
              <a:t>           </a:t>
            </a:r>
            <a:endParaRPr b="0"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10566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3" name=""/>
          <p:cNvSpPr txBox="1"/>
          <p:nvPr/>
        </p:nvSpPr>
        <p:spPr>
          <a:xfrm>
            <a:off x="752474" y="1630801"/>
            <a:ext cx="9084320" cy="25044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- Title: "Portfolio Showcase"
- Screenshots:
- Description: "A visually appealing and functional portfolio that showcases my skills and experience."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851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9" name=""/>
          <p:cNvSpPr txBox="1"/>
          <p:nvPr/>
        </p:nvSpPr>
        <p:spPr>
          <a:xfrm>
            <a:off x="515172" y="2176780"/>
            <a:ext cx="7947186" cy="2504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- Title: "Conclusion"
- Summary: "My FWD creative student portfolio showcases my skills and experience in front-end development, web design, and other creative pursuits."
- Call-to-Action: "View my portfolio and let's connect!"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"/>
          <p:cNvSpPr txBox="1"/>
          <p:nvPr/>
        </p:nvSpPr>
        <p:spPr>
          <a:xfrm>
            <a:off x="755253" y="621254"/>
            <a:ext cx="3724474" cy="1031241"/>
          </a:xfrm>
          <a:prstGeom prst="rect"/>
        </p:spPr>
        <p:txBody>
          <a:bodyPr rtlCol="0" wrap="square">
            <a:spAutoFit/>
          </a:bodyPr>
          <a:p>
            <a:r>
              <a:rPr b="1" sz="5400" lang="en-US">
                <a:solidFill>
                  <a:srgbClr val="000000"/>
                </a:solidFill>
              </a:rPr>
              <a:t>G</a:t>
            </a:r>
            <a:r>
              <a:rPr b="1" sz="5400" lang="en-US">
                <a:solidFill>
                  <a:srgbClr val="000000"/>
                </a:solidFill>
              </a:rPr>
              <a:t>i</a:t>
            </a:r>
            <a:r>
              <a:rPr b="1" sz="5400" lang="en-US">
                <a:solidFill>
                  <a:srgbClr val="000000"/>
                </a:solidFill>
              </a:rPr>
              <a:t>t</a:t>
            </a:r>
            <a:r>
              <a:rPr b="1" sz="5400" lang="en-US">
                <a:solidFill>
                  <a:srgbClr val="000000"/>
                </a:solidFill>
              </a:rPr>
              <a:t>H</a:t>
            </a:r>
            <a:r>
              <a:rPr b="1" sz="5400" lang="en-US">
                <a:solidFill>
                  <a:srgbClr val="000000"/>
                </a:solidFill>
              </a:rPr>
              <a:t>u</a:t>
            </a:r>
            <a:r>
              <a:rPr b="1" sz="5400" lang="en-US">
                <a:solidFill>
                  <a:srgbClr val="000000"/>
                </a:solidFill>
              </a:rPr>
              <a:t>b</a:t>
            </a:r>
            <a:r>
              <a:rPr b="1" sz="5400" lang="en-US">
                <a:solidFill>
                  <a:srgbClr val="000000"/>
                </a:solidFill>
              </a:rPr>
              <a:t> </a:t>
            </a:r>
            <a:r>
              <a:rPr b="1" sz="5400" lang="en-US">
                <a:solidFill>
                  <a:srgbClr val="000000"/>
                </a:solidFill>
              </a:rPr>
              <a:t> </a:t>
            </a:r>
            <a:r>
              <a:rPr b="1" sz="5400" lang="en-US">
                <a:solidFill>
                  <a:srgbClr val="000000"/>
                </a:solidFill>
              </a:rPr>
              <a:t> </a:t>
            </a:r>
            <a:r>
              <a:rPr b="1" sz="5400" lang="en-US">
                <a:solidFill>
                  <a:srgbClr val="000000"/>
                </a:solidFill>
              </a:rPr>
              <a:t>l</a:t>
            </a:r>
            <a:r>
              <a:rPr b="1" sz="5400" lang="en-US">
                <a:solidFill>
                  <a:srgbClr val="000000"/>
                </a:solidFill>
              </a:rPr>
              <a:t>i</a:t>
            </a:r>
            <a:r>
              <a:rPr b="1" sz="5400" lang="en-US">
                <a:solidFill>
                  <a:srgbClr val="000000"/>
                </a:solidFill>
              </a:rPr>
              <a:t>n</a:t>
            </a:r>
            <a:r>
              <a:rPr b="1" sz="5400" lang="en-US">
                <a:solidFill>
                  <a:srgbClr val="000000"/>
                </a:solidFill>
              </a:rPr>
              <a:t>k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94" name=""/>
          <p:cNvSpPr txBox="1"/>
          <p:nvPr/>
        </p:nvSpPr>
        <p:spPr>
          <a:xfrm>
            <a:off x="939942" y="2246428"/>
            <a:ext cx="7246354" cy="20218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- Title: "GitHub Repository"
- Link: https://github.com/honeyrebecca07
- Description: "View the code for my portfolio on GitHub."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3898098" cy="6858000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898097" y="0"/>
            <a:ext cx="3846577" cy="6858000"/>
          </a:xfrm>
          <a:prstGeom prst="rect"/>
        </p:spPr>
      </p:pic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7744674" y="0"/>
            <a:ext cx="4430593" cy="6858000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88051" y="0"/>
            <a:ext cx="6391598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ive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lio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851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54000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415222" y="1695449"/>
            <a:ext cx="7898363" cy="25044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- Title: "Creating a Creative Student Portfolio"
- Problem Statement: "As a student, I want to showcase my projects and skills in a visually appealing and easy-to-navigate portfolio, so that I can demonstrate my capabilities to potential employers and peers."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49" name=""/>
          <p:cNvSpPr txBox="1"/>
          <p:nvPr/>
        </p:nvSpPr>
        <p:spPr>
          <a:xfrm>
            <a:off x="3991475" y="14516047"/>
            <a:ext cx="4000000" cy="574040"/>
          </a:xfrm>
          <a:prstGeom prst="rect"/>
        </p:spPr>
        <p:txBody>
          <a:bodyPr rtlCol="0" wrap="square">
            <a:spAutoFit/>
          </a:bodyPr>
          <a:p>
            <a:pPr>
              <a:lnSpc>
                <a:spcPct val="100000"/>
              </a:lnSpc>
            </a:pPr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0" name=""/>
          <p:cNvSpPr txBox="1"/>
          <p:nvPr/>
        </p:nvSpPr>
        <p:spPr>
          <a:xfrm>
            <a:off x="10753725" y="-6033001"/>
            <a:ext cx="4000000" cy="574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"/>
          <p:cNvSpPr txBox="1"/>
          <p:nvPr/>
        </p:nvSpPr>
        <p:spPr>
          <a:xfrm>
            <a:off x="676275" y="2267267"/>
            <a:ext cx="7452998" cy="3952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- Title: "FWD Creative Student Portfolio"
- Project Description: "A web-based portfolio showcasing my projects, skills, and experience in front-end development, web design, and other creative pursuits."
Goals:
    </a:t>
            </a:r>
            <a:r>
              <a:rPr altLang="en-US" sz="2800" lang="en-US">
                <a:solidFill>
                  <a:srgbClr val="000000"/>
                </a:solidFill>
              </a:rPr>
              <a:t>-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Showcase</a:t>
            </a:r>
            <a:r>
              <a:rPr sz="2800" lang="en-IN">
                <a:solidFill>
                  <a:srgbClr val="000000"/>
                </a:solidFill>
              </a:rPr>
              <a:t> projects and skills
    - Demonstrate creativity and technical abilities
    - Easy to navigate and visually appealing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7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723900" y="2124709"/>
            <a:ext cx="7706101" cy="34696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- Title: "Target Audience"
- Description: "Potential employers, peers, and mentors who want to view my projects and skills."
- User Personas:
    - Employers looking for skilled developers/designers
    - Peers seeking inspiration or collaboration opportunities
    - Mentors providing guidance and feedback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35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2840386" y="1857375"/>
            <a:ext cx="6741763" cy="2987041"/>
          </a:xfrm>
          <a:prstGeom prst="rect"/>
          <a:ln>
            <a:noFill/>
            <a:prstDash val="solid"/>
          </a:ln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- Title: "Technologies Used"
- List:
    - HTML/CSS/JavaScript
    - Front-end framework (e.g., React)
    - Design tools (e.g., Figma, Adobe XD)
    - Version control (e.g., GitHub)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8"/>
          <p:cNvSpPr txBox="1"/>
          <p:nvPr/>
        </p:nvSpPr>
        <p:spPr>
          <a:xfrm>
            <a:off x="739775" y="291147"/>
            <a:ext cx="8794750" cy="711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US" spc="15">
                <a:latin typeface="Trebuchet MS"/>
                <a:cs typeface="Trebuchet MS"/>
              </a:rPr>
              <a:t>PORTFOLIO</a:t>
            </a:r>
            <a:r>
              <a:rPr b="1" dirty="0" sz="4000" lang="en-IN" spc="15">
                <a:latin typeface="Trebuchet MS"/>
                <a:cs typeface="Trebuchet MS"/>
              </a:rPr>
              <a:t>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"/>
          <p:cNvSpPr txBox="1"/>
          <p:nvPr/>
        </p:nvSpPr>
        <p:spPr>
          <a:xfrm>
            <a:off x="739774" y="1452880"/>
            <a:ext cx="8130869" cy="34696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- Title: "Design Concept"
- Description: "A clean, modern design with a focus on showcasing projects and skills."
- Layout:
    - Hero section with introduction and call-to-action
    - Project showcase with images, descriptions, and links
    - Skills and experience section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38200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5" name=""/>
          <p:cNvSpPr txBox="1"/>
          <p:nvPr/>
        </p:nvSpPr>
        <p:spPr>
          <a:xfrm>
            <a:off x="755332" y="1935480"/>
            <a:ext cx="8176791" cy="29870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- Title: "Key Features"
- List:
    - Responsive design for mobile and desktop
    - Project filtering and sorting
    - Interactive elements (e.g., animations, hover effects)
    - Contact form or email link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2024-03-25T12:07:22Z</dcterms:created>
  <dcterms:modified xsi:type="dcterms:W3CDTF">2025-08-29T10:09:42Z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c1fb070d22f242fbafd344700b59b99d</vt:lpwstr>
  </property>
</Properties>
</file>