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9:04:2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24575,'18'8'0,"3"-1"0,-7-2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9:04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24575,'4'3'0,"51"35"0,-41-26 0,39 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9:04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9:36:0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1517 563 24575,'7'7'0,"-1"0"0,4 2 0,-3-4 0,3 1 0,0-6 0,35 0 0,11-7 0,-3-1 0,5-1 0,8-4 0,4-1-461,-6 2 0,5 0 0,-1 0 461,26-3 0,2 2 0,-22 5 0,3 2 0,-8 0-36,-1 2 1,-5 0 35,4 2 0,-5 4 0,20 19 0,-32-10 0,1 4 0,-1 12 0,-4 1 0,22 7 0,-24-4 0,0 4 0,-4-3 0,1-1 0,7 3 0,4 1 0,10 4 0,1-4 0,30-2 291,-14-16 0,3-2-291,-20-6 0,2-2 0,28 0 0,2-4 0,-14-5 0,-2-4 0,-2-2 0,-1-4 0,-2-3 0,-1-4 0,7-6 0,-4-1 36,-23 9 1,-3-1-37,2-1 0,-3-1 0,27-7 0,-33 20 0,15-6 0,-12 18 799,-17 4-799,8 2 0,18 11 0,8-2 0,-7-7 0,2-1 0,29 3 0,-18-9 0,3-4 0,-13-8 0,2-4-432,33-3 0,2-3 432,-22 0 0,0-4 0,-6 1 0,3-2 0,-4-1 0,8-8 0,-3-2 0,10-4 0,-1-1 0,-5-3 0,-4 2 0,-16 11 0,-1 2 0,-2 1 0,-3 2 0,5 2 0,-18 7 0,-27 13 0,-5 7 0,9 18 864,9 18-864,11 10 0,6 0 0,-5-21 0,6-4 0,-3-22 0,11 4 0,-1-10 0,10-12 0,33-21 0,-43 13 0,2-2 0,18-11 0,0 0 0,-19 12 0,0 1 0,21-13 0,1 1 0,-21 14 0,0 1 0,19-5 0,-2 2 0,18-1 0,13 12 0,-35 4 0,17 5 0,-10 0 0,1 0 0,-11 0 0,-1 0 0,-11 0 0,1 0 0,-11 0 0,8 5 0,3 2 0,31 15 0,15-5 0,0 5 0,-34-14 0,-1 0 0,18 6 0,-10-9 0,4-1 0,-11 4 0,-1-2 0,-5-5 0,1 0 0,19 6 0,-2 2 0,7 0 0,-23-2 0,-1 1 0,24 7 0,-37-8 0,-5 2 0,-11-3 0,16 11 0,27-2 0,-11 0 0,6 0 0,9-1 0,4-1-554,19 2 1,1-2 553,-10 1 0,-1-2 0,9-5 0,-4-4 0,-26 2 0,1-2 0,24-2 0,3-2 0,-7-3 0,1 0 0,5-1 0,1 0 0,-23 2 0,0-1 0,-2 0 0,18-4 0,1 0-2139,-11 7 0,3 1 0,-4-1 2139,11-3 0,-1 0 0,-15 4 0,2 1 0,-9-2 0,36-4 0,-35 4 0,-2 1 0,13-6 0,-16 6 0,3 0 0,34 0 0,-19 0 0,-32 0 740,-39 3-740,-6-2 6784,11 2-6784,10-3 0,76 0 0,-29-4 0,11-2 0,4-2-947,-8 0 1,3-2 0,3-1 0,2-1 946,-8 2 0,2-2 0,2 0 0,2-1 0,2-2 0,5-2 0,4-2 0,3-1 0,0 0 0,-3-1 0,-6 2 0,12-3 0,-6 0 0,-1 0 0,7 0-571,-11 4 1,6-1 0,2 0-1,0 1 1,-5 1 0,-7 2 570,1 0 0,-7 2 0,-4 1 0,0 1 0,16 0 0,-2 1 0,-3 2-252,-7 1 0,-3 1 0,-5 2 252,-1 3 0,-3 0 0,10-3 0,-1 0 0,-16 3 0,-5 2 2838,7 7-2838,-15-3 3959,-28 10-3959,13 21 1166,-9 18-1166,0-11 0,2 6 0,2 19 0,2 7-597,7 12 0,4 0 597,2-2 0,1-1 0,-2 2 0,4-5 0,7-13 0,1-5-270,-16-12 0,1 0 270,19 15 0,0-4 0,-18-24 0,-1-2 0,3 9 0,2-4 0,40 6 0,-6-5 0,16-19 0,-24-14 0,-3-2 1160,8-1-1160,-6-10 0,2-6 0,26-17-179,-27 6 1,4-2 178,13-4 0,1 1 0,-5 3 0,0 1 0,5-2 0,-2 4 0,-13 9 0,-1 2 0,-1 0 0,-3 3 0,29 12 0,-30-2 0,-10 8 0,-43-4 0,13-2 931,-23-1-931,29 30 0,7 29 0,-6-19 0,1 1 0,13 29 0,5 2 0,-22-43 0,30 45 0,1-26 0,1 13 0,-19-34 0,-1-4 0,8 0 0,12 10 0,-5-25 0,-30-1 0,18-1 0,-31-7 0,6 2 0,7 6 0,-8-4 0,17 7 0,-22-8 0,3-2 0,-5 3 0,-3-6 0,15 20 0,10 0 0,1 2 0,1 2 0,-10-17 0,16 10 0,49 11 0,-27-6 0,5 2-394,12 1 0,2 1 394,-5 3 0,-3-2 0,-19-11 0,-4-2 0,8 7 0,-33-18 0,-21-2 0,10 5 0,-5 0 0,58 47 0,-22-24 0,2 1 0,3 6 0,4 2-12,26 11 1,2 0 11,-30-17 0,0 0 0,18 13 0,-2 1 0,-21-11 0,-5-3 0,10 14 0,-27-18 0,-16 7 0,0 24 0,-1 33 811,-1-9-811,-6-31 0,-2-2 0,-5 12 0,1-14 0,-2 1 0,-14 21 0,4-19 0,-3 4 0,-9 19 0,-2 4-609,-2 9 1,0 0 608,-1-7 0,-1 0 0,0 5 0,1-6-233,10-31 1,0-1 232,-10 27 0,0 1 0,8-17 0,1-1 0,3-2 0,1 0 0,2-8 0,1 0 0,5 2 0,1 0 0,0 1 0,0 2 0,-5 14 0,2-2 0,4 10 0,-5-14 0,1 0 0,12 15 1188,-13 17-1188,23-7 494,-6-47-494,19 34 0,-12-31 0,14 53 0,-15-21 0,1 6 0,-39 6 0,-18 4-1320,-4-12 0,-9 1 1320,14-19 0,-4 6 0,-3-1 0,2-6 0,-6-3 0,2-6 0,-3 0-323,-5 8 0,-2 1 0,6-9 323,7-13 0,3-2 0,-12 21 0,6-4 0,11-11 0,6-2 0,37-22 2496,-4-1-2496,6 19 1113,-8 1-1113,7-4 0,-7 0 0,1 17 0,-16-4 0,5 3 0,-3 2 0,-31 20 0,16-19 0,0 1 0,6-14 0,-1 0 0,-6 15 0,3-3 0,-4 7 0,8 4 0,27-38 0,12-4 0,24 47 0,8-18 0,-5 2 0,2 1 0,24 17 0,-11-6 0,-8 5 0,-32-43 0,8 28 0,-17-21 0,-1 16-6784,-9-10 6784,2-3 0,-7 10 0,13 5 0,1 29 0,8-7 0,13 7 0,-7-30 0,4 1 0,3-6 0,4 1 3013,17 31 0,5 3-3013,-7-20 0,1-1 0,8 17 0,0-1 0,-10-18 0,-4-2 0,-7 4 0,-4-2 0,8 11 0,-30 17 0,-15-44 0,-14 1 0,-7 0 0,-31 20-6026,-7 7 6026,22-29 0,33-19 0,14-7 0,3-3 0,5 19 0,-3-15 0,6 14 6784,-5-18-6784,12 19 0,19 25 0,2 3 0,16 17 0,-18-22 0,-5-11 0,-13-6 0,-5-15 0,-3-1 0,-5-6 0,0 26 0,-10 15 0,-5 8 0,-5-5 0,-7 2 0,-7-8 0,-4 1 0,-6 23 0,-1-1 0,7-21 0,2-5 0,-12 25 0,34-47 0,8-17 0,6 1 0,-3 6 0,9 14 0,-1 27 0,-1 15 0,-1 0 0,-6-21 0,0-25 0,-6-17 0,-36 15 0,-36 23 0,15-16 0,-1 0 0,13-3 0,1 1 0,-9 4 0,8-5 0,18-11 0,-1 13 0,31-8 0,3-8 0,-5 30 0,-4 8 0,-2 2 0,-1 3 0,1 35 0,1-40 0,1-5 0,8-10 0,-6-25 0,3-6 0,-15 10 0,-13 16 0,-2 5 0,-1 2 0,-9 11 0,-8 11 0,44-38 0,5-11 0,3 41 0,0-6 0,0 10 0,0 5 0,0 37 0,-3-11 0,-1-36 0,-3-46 0,-3-6 0,-28 0 0,-27 8 0,9 2 0,-5 5 0,-11 5 0,-4 5-463,13-2 1,-3 2 0,3 1 462,-22 7 0,4-1 0,8-2 0,8-2 0,-12 5 0,28-2 0,21 2 0,-3-3 0,16 4 0,8-22 1387,0-3-1387,-3-10 0,-49-58 0,-4 7 0,3 2 0,-8-3-1021,-9-1 0,-7 3 1021,15 13 0,-5 2 0,-2 3 0,0 3 0,-2 3 0,-2 3 0,-5 2 0,-2 4 0,3 4 0,14 7 0,2 5 0,0 3-496,-28 4 0,2 5 496,1 7 0,8 2 0,32-6 0,4 2 0,-11 10 0,6 1 0,4 1 0,6-1 0,-4 1 1932,-36 13-1932,38-19 0,-2-2 0,-12-6 0,1-3 1102,-21 4-1102,13-9 0,-4-1 0,11 4 0,3-2 0,-32-4 0,12 3 0,1-2-1084,-16-11 1084,28-2 0,-9-2 0,4-2 0,-1 0 0,2-2 0,-20-10 0,3 0 0,31 9 0,4 2 0,-2 2 0,2 2 0,-31-5 0,-8 10 0,7 19 0,7 8 0,-3 4-446,21-4 1,-2 4 445,-5 3 0,-5 4 0,6-4 0,5-5 0,4 0 517,-15 10 0,5-2-517,7-9 0,12-1 0,35-24 0,7-2 0,-49-66 0,27 23 0,-3-5 221,-20-24 0,-2-3-221,15 16 0,0 3 0,-7 1 0,-4 6 0,4 19 0,-6 6 0,-18-4 0,-6 6 0,-2 7 0,-3 6-794,-16 6 1,-2 8 793,28 4 0,0 2 0,-2 3 0,-9 2 0,-1 2 0,-2 1-761,-4 1 0,-2 2 0,-1 0 761,-5 1 0,-2 2 0,4 0 0,12-2 0,4 0 0,-4 2 0,-16 4 0,-3 1 0,1 2 0,11 1 0,1 2 0,0-1 0,0-2 0,0 0 0,0 0 0,1 4 0,0 0 0,1-1 0,5-6 0,0-3 0,2 1 0,9-2 0,1 0 0,-4-3 0,-1-4 0,-5-2 0,-2-2 0,3-3 0,-16-4 0,1-3 0,4-2 0,15 0 0,4-2 0,-3-2-378,-17-5 0,-2-3 0,10-3 378,10-6 0,1-2 0,-8 4 0,-9-1 0,4 0 0,16 2 0,3-1 0,-2 1 0,-7 1 0,-2 2 0,0-1 0,2 1 0,1 0 0,0 1 0,1 3 0,-1 1 0,-1 1-1571,-6-1 1,-1 0 0,-2 1 1570,-12-1 0,-2 0 0,8 3 0,6 0 0,1 1 74,-6 0 1,-7-1 0,12 1-75,19 1 0,5 0 743,-5 3 0,4 0-743,-7-3 907,57 5-907,0 3 6381,1-6-6381,-39-15 0,-8 5 0,-7-1 0,9-4 0,-4 1 157,-39 4 1,-3 4-158,27 3 0,-1 4 0,-23 11 0,-2 5 0,13-3 0,2 3 0,-6 6 0,-1 2-821,-5-1 1,-2 0 820,26-6 0,-1 0 0,1 0 0,2 0 0,1 0 0,1 0-379,-25 4 0,4 4 379,5 9 0,7 1 0,-18 5 0,30-6 0,5-2 790,7-3-790,11-6 1644,6-3-1644,16-7 866,-38 3-866,-37 3-6784,3 0 6784,17-2 0,-4 1 0,7-1 0,-1 3-370,-15 10 0,-3 2 370,-4-4 0,3 1 0,23 2 0,3-1 0,5-8 0,7-2 0,7 2 0,8-10 0,27-10 6418,-3-10-6418,-17-29 0,-5-8 0,-7-7 0,4 10 0,-9-9 0,1 4-236,-13-8 1,-4 2 235,9 14 0,-3-1 0,-4 1 0,-11-6 0,-3 2 0,3 6 0,-4 1 0,-1 6-365,10 7 0,-3 0 0,3 5 365,-6 4 0,3 2-3,-3-1 0,2 1 3,11 7 0,7 3 0,0 0 0,18 3 0,4-2 1485,7-2-1485,-5 2 1185,20 0-1185,-1 5 8,3-8-8,-5 1 0,-4-10 0,1 6 0,-1-3 0,5 11 0,-8-3 0,-29 13 0,-5 4 0,-37 14 0,36-5 0,7-2 0,-2 2 0,-16 11 0,-3-1 0,22-8 0,38-15 0,1-5 0,-6-2 0,-5-4 0,-28-12 0,-15-10 0,7 6 0,7-1 0,31 16 0,8-1 0,-17-38-6784,2-12 6784,-2 11 0,-4-2 0,-2-6 0,1 3 0,-12-11 0,-4 4 0,41 49 0,-2 2 0,0-28 0,4-16 6784,-11-41-6784,11 41 0,2-2 0,-5 1 0,3 0 0,7 1 0,3 1 0,8-32 0,1 29 0,5-3 0,2 4 0,0-2-555,0-16 1,-2-6 554,5-17 0,-3-2 0,-8 12 0,-4-2 0,-5 10 0,0-4 0,-2 5 0,0-6 0,-3 4 0,-7-3 0,-3 2 0,4 19 0,-2 5 0,-20-19 0,7 20 0,-2-2 0,-2 7 0,-2-3-763,-17-30 0,-4-7 763,11 22 0,0-1 0,2 2 0,-7-15 0,1-2 0,6 4 0,-1-4 0,4 7 0,6 10 0,3 0-197,2-3 1,-1-5 0,4 5 196,1 6 0,3 1 0,-2-28 0,4-5-342,8 9 0,2-5 342,-3 10 0,0-5 0,0 0 0,3-4 0,1 0 0,-2 1 0,0 6 0,-2 1 0,-1 1 0,0 6 0,-2 0 0,-2-1 0,-3-6 0,-2 0 0,-1 0 0,-1 4 0,-1 2 0,-1-1 0,-1-2 0,0 0 0,-1 3-270,-7-23 0,-2 9 270,0 27 0,-1 3 0,2-9 0,1 2 670,1 20 0,3 1-670,5-21 0,8 1 0,15-13 0,15 11 0,11 0 0,7 17 0,7 4-366,24-22 1,6-1 365,-24 25 0,1 0 0,1 1 0,1-1 0,1 0 0,1-2 0,5-7 0,0-1 0,-2 1 0,11-13 0,-2 0 0,-18 13 0,-1-2 0,-5 6 838,-5 5 1,-5 3-839,18-33 619,-45 55-619,-5-1 33,-14-11-33,1 2 1510,-3-2-1510,6 14 0,7-2 0,10-9 0,9-6 0,3-3 0,14-14 0,-13 10 0,-2-17 0,-11 9 0,-28-3 0,3 3 0,-18 10 0,17 9 0,4 17 0,6-1 0,0-12 0,1-27 0,0 9 0,9-12 0,0 35 0,4-4 0,-1 9 0,-3-4 0,5-19 0,-7-17 0,-3-36 0,-7 7 0,-5 14 0,6 30 0,-2 6 0,4 12 0,-8-43 0,7 32 0,-5-25 0,-1-8 0,1-16 0,-9 1 0,-1-1 0,-3-7 0,-2 10 0,12 57 0,13 16 0,-2 2 0,0-2 0,-3-4 0,-17-19 0,4 5 0,-7-9 0,17 17 0,3 6 0,6 3 0,0 1 0,0-1 0,0 0 0,0 0 0,0 1 0,-3-4 0,-1 3 0,0-3 0,1 3 0,3 0 0,0 1 0,0-4 0,0-1 0,0 1 0,3-3 0,-2 3 0,2-1 0,-3-1 0,0-4 0,-14-34 0,-1-2 0,-20-21 0,5 5 0,-4 4 0,13 5 0,8 11 0,11 13 0,14-1 0,4-1 0,27-33 0,-22 27 0,19-25 0,-33 30 0,10-39 0,-15 23 0,5-8 0,-7 28 0,-3 14 0,2-1 0,-3 2 0,4-19 0,4 13 0,3-40 0,1 40 0,12-48 0,-8 36 0,10-60 0,-8 23 0,-2 10 0,-5 17 0,-4 39 0,-3-10 0,4 1 0,0-3 0,8-4 0,-2 9 0,5-4 0,-4 9 0,-2-3 0,-2 2 0,-3-2 0,-1-6 0,-3-1 0,0 0 0,0 4 0,-3 6 0,-1 4 0,-3-1 0,0 0 0,1-3 0,-1 6 0,0-8 0,1 7 0,-2-13 0,1 7 0,0-8 0,3 5 0,-2 1 0,5-1 0,-5 1 0,2-6 0,-3 4 0,-9-19 0,8 20 0,-7-11 0,9 21 0,2-2 0,-2 3 0,2-4 0,1 0 0,-3 4 0,5-3 0,-5 2 0,5-3 0,-5-3 0,5 0 0,-7-19 0,7 15 0,-5-19 0,6 24 0,0-6 0,0 8 0,3-3 0,1 0 0,29-41 0,1 16 0,12-34 0,-11 33 0,-20 7 0,-4 10 0,-7 8 0,2 1 0,-5 4 0,2-1 0,0 3 0,3 1 0,2 3 0,39 0 0,-3 0 0,15 0 0,-19 0 0,-21 0 0,9-5 0,14-3 0,18-11 0,-15 10 0,-7-6 0,-28 14 0,0-2 0,-4 3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7FF0-DF1A-9D4D-B375-FD02AD641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E5325-ABBF-FF46-A6C2-69817111B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BECA-0628-0844-826F-F20E98B7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AD55-92F5-DB47-BB75-040B2D9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1950-0050-5D4D-8BB4-06D47282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5178-F405-4F49-986B-58AB2B90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9C2D8-0A86-7546-8436-25836E67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E64E-5EB3-A549-A058-11168226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2A82-54E2-F84C-A2C0-7D2B63C6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82B-9253-7A4C-A1D3-318E3E8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743F-9F5A-3149-BD6F-2BFF1FBB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3289-600E-5843-8681-3FD13FD7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FC7-4B87-C74C-94D5-16F77E19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C424-B156-2740-B2A2-66AA6701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95D9A-6BBC-7544-96D6-A86A42CD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6F4F-CA58-4244-901B-664EFA22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CE78-357C-6141-AD19-5F20ECD5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1F81-CE6A-6B4C-A4D0-DD5D7DE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ED88-E72B-AB40-832B-C612B34A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9AF7-DE50-BA4F-BC9E-C568D3D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AC20-B847-3B40-9EF1-5A95B8C5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397F-BC41-AE4F-94D8-8E0E17C9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2C9A-D775-9B4F-82C8-CF4B7E37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2C1F-D0BE-2C4D-8123-0177709F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A78E-2D80-F94A-8AF4-37078BCA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F96C-1CB3-4140-8B8F-8EBA1126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266A-C3B5-B04A-82F7-7AB5969E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2997-B95F-E145-9B42-F064D91C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17A0-386C-734C-93FC-3AB68EBD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A3A00-B64C-8D46-AD4B-3B3F5302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ADB5-7B2B-8748-9AC4-AB256A0B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AE77-8020-BB42-833E-10E5C632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7D93-A57A-3D4D-99C0-22DFBF47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68943-4B2E-6E49-B98A-08C57C62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929E-28B5-014B-9717-692934C5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47816-B578-D840-BF72-95881F62B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CA1B-ED30-C346-B959-28DEDE21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D0C96-29C9-E14E-B344-DB5275C3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409E4-3F20-9E49-8AE9-4E20366B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C9BB-7FD8-0340-BD72-449DB5A4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A40BD-C820-6D41-8848-A5B79DD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D2F8-AA14-984C-B7F1-BC0C4F5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5731D-53CD-334F-BC11-688B7BD6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3A47-FEE7-2E4B-AA62-43BF816C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A58FA-06FA-5D40-9DDA-154B3B63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28E5-43A4-8B4B-AF77-79A7CE5D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F1D8-4B57-7A45-8098-A34160CE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BE3B-EE1C-6342-A22B-E7DDFD92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D978-0621-0B4B-8F0B-7584B346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3E7D-AD0F-2B45-A471-AF857D18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B9C5-CE60-7646-8512-0DE19E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54D27-267F-DE43-807D-B8B17981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48E7-BE0C-BC4F-A4D0-DB0003DA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91284-C77D-7F42-8652-3B3C8C24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85C6-DA0C-374A-A7DF-EDFAFCC4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B4140-C20D-1E48-AD62-B3422453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8A199-2E44-DF48-86A8-D2D168C2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B4E8-2D27-CF45-9A3C-F3FBC03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7D4B-69F4-1148-8472-520EF64D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B9FD-4734-C840-9201-456B5A29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A201-8AE5-2342-8787-57B586AD6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A0F2-FC50-1147-B7D3-B590CCB601C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BC7D-3EDD-8149-8838-E400386EB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4336-D7E8-7249-B1BF-3FB7E4412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B14F-2545-2640-828D-BFE47176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tif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BACA-730C-E445-AED3-3F32E2DD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Golang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F3B99-6136-7947-9E43-BCEF45FA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“Crystal Caves” game server</a:t>
            </a:r>
          </a:p>
        </p:txBody>
      </p:sp>
    </p:spTree>
    <p:extLst>
      <p:ext uri="{BB962C8B-B14F-4D97-AF65-F5344CB8AC3E}">
        <p14:creationId xmlns:p14="http://schemas.microsoft.com/office/powerpoint/2010/main" val="50993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960-42C7-A44A-AF8C-F90B34E6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Game Design</a:t>
            </a:r>
          </a:p>
        </p:txBody>
      </p:sp>
      <p:pic>
        <p:nvPicPr>
          <p:cNvPr id="1026" name="Picture 2" descr="Emoticons, happy face, smiley, smiling face, emoticon, emotion icon -  Download on Iconfinder">
            <a:extLst>
              <a:ext uri="{FF2B5EF4-FFF2-40B4-BE49-F238E27FC236}">
                <a16:creationId xmlns:a16="http://schemas.microsoft.com/office/drawing/2014/main" id="{3B70F7DC-EA2D-D140-A02B-FB494202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18842" y="4525579"/>
            <a:ext cx="399392" cy="39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A9820CE2-ADAB-1F4E-9EAB-DCA192F4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44" y="4658878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te Monster Icons - Download Free Vector Icons | Noun Project">
            <a:extLst>
              <a:ext uri="{FF2B5EF4-FFF2-40B4-BE49-F238E27FC236}">
                <a16:creationId xmlns:a16="http://schemas.microsoft.com/office/drawing/2014/main" id="{2F322C56-8AE7-904E-AE5D-9F6A759E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07" y="1769199"/>
            <a:ext cx="608151" cy="6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86865D9F-7167-AF4B-9FA9-D6138A9E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94" y="2132552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95BF2623-1357-4442-8AEF-0010F6C1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4" y="4273805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07E4AB49-A191-A842-AEA3-7EE2B542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61" y="4725275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11F74EC3-8982-3B40-9ED0-0F58C0BE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44" y="3517270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D74D80BF-F853-524C-BDF8-C92FC5E8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69" y="2624440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9C588546-CBF6-8A41-BB95-DE9EE50D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78" y="2422150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emstone Icon (Graphic) by back1design1 · Creative Fabrica">
            <a:extLst>
              <a:ext uri="{FF2B5EF4-FFF2-40B4-BE49-F238E27FC236}">
                <a16:creationId xmlns:a16="http://schemas.microsoft.com/office/drawing/2014/main" id="{A245DDF8-BEFE-3945-8027-BB1994BF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96" y="1743580"/>
            <a:ext cx="653667" cy="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ute Monster Icons - Download Free Vector Icons | Noun Project">
            <a:extLst>
              <a:ext uri="{FF2B5EF4-FFF2-40B4-BE49-F238E27FC236}">
                <a16:creationId xmlns:a16="http://schemas.microsoft.com/office/drawing/2014/main" id="{51297F7A-70CF-4D4E-B8AE-FFEFDA4B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76" y="3936430"/>
            <a:ext cx="608151" cy="6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E2381-EEE4-CC4A-B77D-2130F9CFF578}"/>
              </a:ext>
            </a:extLst>
          </p:cNvPr>
          <p:cNvSpPr txBox="1"/>
          <p:nvPr/>
        </p:nvSpPr>
        <p:spPr>
          <a:xfrm>
            <a:off x="8674529" y="1877252"/>
            <a:ext cx="289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Browser-based game </a:t>
            </a:r>
          </a:p>
          <a:p>
            <a:endParaRPr lang="en-US" dirty="0"/>
          </a:p>
          <a:p>
            <a:r>
              <a:rPr lang="en-US" dirty="0"/>
              <a:t>Player(s) move around room with arrow keys</a:t>
            </a:r>
          </a:p>
          <a:p>
            <a:endParaRPr lang="en-US" dirty="0"/>
          </a:p>
          <a:p>
            <a:r>
              <a:rPr lang="en-US" dirty="0"/>
              <a:t>Players collect crystals while avoiding monsters</a:t>
            </a:r>
          </a:p>
          <a:p>
            <a:endParaRPr lang="en-US" dirty="0"/>
          </a:p>
          <a:p>
            <a:r>
              <a:rPr lang="en-US" dirty="0"/>
              <a:t>Monsters move semi-randomly</a:t>
            </a:r>
          </a:p>
          <a:p>
            <a:endParaRPr lang="en-US" dirty="0"/>
          </a:p>
          <a:p>
            <a:r>
              <a:rPr lang="en-US" dirty="0"/>
              <a:t>Scoreboard updates with # crystals collected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E8E49-D69E-2640-BE90-18D1331F7B24}"/>
              </a:ext>
            </a:extLst>
          </p:cNvPr>
          <p:cNvGrpSpPr/>
          <p:nvPr/>
        </p:nvGrpSpPr>
        <p:grpSpPr>
          <a:xfrm>
            <a:off x="98938" y="1168452"/>
            <a:ext cx="8202240" cy="5110920"/>
            <a:chOff x="98938" y="1168452"/>
            <a:chExt cx="8202240" cy="51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77FB99-B118-E348-B0C1-54F12E7A07B1}"/>
                    </a:ext>
                  </a:extLst>
                </p14:cNvPr>
                <p14:cNvContentPartPr/>
                <p14:nvPr/>
              </p14:nvContentPartPr>
              <p14:xfrm>
                <a:off x="5499298" y="1965132"/>
                <a:ext cx="23400" cy="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77FB99-B118-E348-B0C1-54F12E7A07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0658" y="1956132"/>
                  <a:ext cx="41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040C12-0189-8E45-A633-08FB621A2691}"/>
                    </a:ext>
                  </a:extLst>
                </p14:cNvPr>
                <p14:cNvContentPartPr/>
                <p14:nvPr/>
              </p14:nvContentPartPr>
              <p14:xfrm>
                <a:off x="5522338" y="1973412"/>
                <a:ext cx="45720" cy="33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040C12-0189-8E45-A633-08FB621A26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3698" y="1964772"/>
                  <a:ext cx="63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446010-53EA-DF43-A8F3-8FFAE1328255}"/>
                    </a:ext>
                  </a:extLst>
                </p14:cNvPr>
                <p14:cNvContentPartPr/>
                <p14:nvPr/>
              </p14:nvContentPartPr>
              <p14:xfrm>
                <a:off x="5611978" y="2038572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446010-53EA-DF43-A8F3-8FFAE13282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02978" y="20299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6945C3-DEA0-5940-9A45-1582B3676D8F}"/>
                    </a:ext>
                  </a:extLst>
                </p14:cNvPr>
                <p14:cNvContentPartPr/>
                <p14:nvPr/>
              </p14:nvContentPartPr>
              <p14:xfrm>
                <a:off x="98938" y="1168452"/>
                <a:ext cx="8202240" cy="511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6945C3-DEA0-5940-9A45-1582B3676D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938" y="1159812"/>
                  <a:ext cx="8219880" cy="512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AEC8AA6-B18A-B84B-8987-55AA12612DB0}"/>
              </a:ext>
            </a:extLst>
          </p:cNvPr>
          <p:cNvSpPr/>
          <p:nvPr/>
        </p:nvSpPr>
        <p:spPr>
          <a:xfrm>
            <a:off x="349370" y="1286479"/>
            <a:ext cx="1981581" cy="1011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SCOREBOARD: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Alice: 10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Bob: 8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Cathy: 11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8A6C7-83FB-B24B-ACA6-5A49EF7BC520}"/>
              </a:ext>
            </a:extLst>
          </p:cNvPr>
          <p:cNvCxnSpPr/>
          <p:nvPr/>
        </p:nvCxnSpPr>
        <p:spPr>
          <a:xfrm flipH="1">
            <a:off x="5499298" y="2723904"/>
            <a:ext cx="3175231" cy="1836613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7CDEE28-684B-EA46-860F-7B7EA145D7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0744" y="2262789"/>
            <a:ext cx="406400" cy="406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F0C4B8-A1C4-ED4D-B9CA-5DC6958EB9D6}"/>
              </a:ext>
            </a:extLst>
          </p:cNvPr>
          <p:cNvCxnSpPr>
            <a:cxnSpLocks/>
          </p:cNvCxnSpPr>
          <p:nvPr/>
        </p:nvCxnSpPr>
        <p:spPr>
          <a:xfrm flipH="1" flipV="1">
            <a:off x="6986382" y="2532910"/>
            <a:ext cx="1546710" cy="9153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B253-C884-0043-9FBA-E6C31318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want to learn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7693-AC12-6A44-975C-C221907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Networking – </a:t>
            </a:r>
            <a:r>
              <a:rPr lang="en-US" sz="4000" dirty="0" err="1"/>
              <a:t>Websockets</a:t>
            </a:r>
            <a:endParaRPr lang="en-US" sz="4000" dirty="0"/>
          </a:p>
          <a:p>
            <a:r>
              <a:rPr lang="en-US" sz="4000" dirty="0"/>
              <a:t>Multiple processes &amp; messaging</a:t>
            </a:r>
          </a:p>
          <a:p>
            <a:r>
              <a:rPr lang="en-US" sz="4000" dirty="0"/>
              <a:t>Database Storage (maybe)</a:t>
            </a:r>
          </a:p>
        </p:txBody>
      </p:sp>
    </p:spTree>
    <p:extLst>
      <p:ext uri="{BB962C8B-B14F-4D97-AF65-F5344CB8AC3E}">
        <p14:creationId xmlns:p14="http://schemas.microsoft.com/office/powerpoint/2010/main" val="5746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80E16E-D340-1C42-939F-82F008E7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432A85-D87B-D447-BC96-61FF4AAB8AE6}"/>
              </a:ext>
            </a:extLst>
          </p:cNvPr>
          <p:cNvSpPr/>
          <p:nvPr/>
        </p:nvSpPr>
        <p:spPr>
          <a:xfrm>
            <a:off x="921643" y="3429000"/>
            <a:ext cx="31248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Server </a:t>
            </a:r>
          </a:p>
          <a:p>
            <a:pPr algn="ctr"/>
            <a:r>
              <a:rPr lang="en-US" dirty="0"/>
              <a:t>(Golang)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926CDA-2B95-214E-8CB9-161ED34D69FE}"/>
              </a:ext>
            </a:extLst>
          </p:cNvPr>
          <p:cNvSpPr/>
          <p:nvPr/>
        </p:nvSpPr>
        <p:spPr>
          <a:xfrm>
            <a:off x="7774388" y="2298499"/>
            <a:ext cx="31248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FDC4C9-A0B2-6F4C-8E96-06769F5BFAF8}"/>
              </a:ext>
            </a:extLst>
          </p:cNvPr>
          <p:cNvSpPr/>
          <p:nvPr/>
        </p:nvSpPr>
        <p:spPr>
          <a:xfrm>
            <a:off x="7774388" y="3433616"/>
            <a:ext cx="31248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E0B3F3-DBE2-D443-B3BE-342678F1AAF9}"/>
              </a:ext>
            </a:extLst>
          </p:cNvPr>
          <p:cNvSpPr/>
          <p:nvPr/>
        </p:nvSpPr>
        <p:spPr>
          <a:xfrm>
            <a:off x="7774388" y="4631796"/>
            <a:ext cx="31248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1CFB1-AAE8-7B40-82EE-98B5D21402DC}"/>
              </a:ext>
            </a:extLst>
          </p:cNvPr>
          <p:cNvCxnSpPr>
            <a:cxnSpLocks/>
          </p:cNvCxnSpPr>
          <p:nvPr/>
        </p:nvCxnSpPr>
        <p:spPr>
          <a:xfrm flipV="1">
            <a:off x="4133369" y="4136565"/>
            <a:ext cx="355413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DF3D97-462E-844D-B98C-31804BE10779}"/>
              </a:ext>
            </a:extLst>
          </p:cNvPr>
          <p:cNvCxnSpPr>
            <a:cxnSpLocks/>
          </p:cNvCxnSpPr>
          <p:nvPr/>
        </p:nvCxnSpPr>
        <p:spPr>
          <a:xfrm flipH="1">
            <a:off x="4133370" y="3678047"/>
            <a:ext cx="3391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B9596F-3926-D344-A29E-275149AE96DA}"/>
              </a:ext>
            </a:extLst>
          </p:cNvPr>
          <p:cNvSpPr txBox="1"/>
          <p:nvPr/>
        </p:nvSpPr>
        <p:spPr>
          <a:xfrm>
            <a:off x="4797528" y="3136292"/>
            <a:ext cx="206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Browser sends keystrokes as they happen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73733-D793-ED4D-9768-04BE989C7A89}"/>
              </a:ext>
            </a:extLst>
          </p:cNvPr>
          <p:cNvSpPr txBox="1"/>
          <p:nvPr/>
        </p:nvSpPr>
        <p:spPr>
          <a:xfrm>
            <a:off x="4761115" y="4136565"/>
            <a:ext cx="2063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sends position of all entities N times per second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B0397-342A-AA40-A35A-9322B7EB613A}"/>
              </a:ext>
            </a:extLst>
          </p:cNvPr>
          <p:cNvSpPr txBox="1"/>
          <p:nvPr/>
        </p:nvSpPr>
        <p:spPr>
          <a:xfrm>
            <a:off x="4909751" y="3748697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217587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B182-ED3D-F34E-AB70-35AE170E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64BB-43C8-CB4E-B398-BAC4E6A34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23389" cy="4351338"/>
          </a:xfrm>
        </p:spPr>
        <p:txBody>
          <a:bodyPr>
            <a:normAutofit/>
          </a:bodyPr>
          <a:lstStyle/>
          <a:p>
            <a:r>
              <a:rPr lang="en-US" dirty="0"/>
              <a:t>One process for each </a:t>
            </a:r>
            <a:r>
              <a:rPr lang="en-US" dirty="0" err="1"/>
              <a:t>websocket</a:t>
            </a:r>
            <a:r>
              <a:rPr lang="en-US" dirty="0"/>
              <a:t> connection</a:t>
            </a:r>
          </a:p>
          <a:p>
            <a:r>
              <a:rPr lang="en-US" dirty="0"/>
              <a:t>One process for game state</a:t>
            </a:r>
          </a:p>
          <a:p>
            <a:r>
              <a:rPr lang="en-US" dirty="0" err="1"/>
              <a:t>Websocket</a:t>
            </a:r>
            <a:r>
              <a:rPr lang="en-US" dirty="0"/>
              <a:t> process sends message to game state whenever a keystroke is received</a:t>
            </a:r>
          </a:p>
          <a:p>
            <a:r>
              <a:rPr lang="en-US" dirty="0"/>
              <a:t>Game state loops N times per second:</a:t>
            </a:r>
          </a:p>
          <a:p>
            <a:pPr lvl="1"/>
            <a:r>
              <a:rPr lang="en-US" dirty="0"/>
              <a:t>Updating position of all entities based on velocity</a:t>
            </a:r>
          </a:p>
          <a:p>
            <a:pPr lvl="1"/>
            <a:r>
              <a:rPr lang="en-US" dirty="0"/>
              <a:t>Check for collisions</a:t>
            </a:r>
          </a:p>
          <a:p>
            <a:pPr lvl="1"/>
            <a:r>
              <a:rPr lang="en-US" dirty="0"/>
              <a:t>Update score</a:t>
            </a:r>
          </a:p>
          <a:p>
            <a:pPr lvl="1"/>
            <a:r>
              <a:rPr lang="en-US" dirty="0"/>
              <a:t>Send array of positions &amp; scores to each </a:t>
            </a:r>
            <a:r>
              <a:rPr lang="en-US" dirty="0" err="1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74B-1563-B54F-96DF-09D88268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91630D-B7B2-734B-886C-76E5614E3728}"/>
              </a:ext>
            </a:extLst>
          </p:cNvPr>
          <p:cNvSpPr/>
          <p:nvPr/>
        </p:nvSpPr>
        <p:spPr>
          <a:xfrm>
            <a:off x="4155318" y="1987114"/>
            <a:ext cx="1760481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State Process</a:t>
            </a:r>
          </a:p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DA244F-E367-E44F-BB78-1C3F3A6B6A09}"/>
              </a:ext>
            </a:extLst>
          </p:cNvPr>
          <p:cNvSpPr/>
          <p:nvPr/>
        </p:nvSpPr>
        <p:spPr>
          <a:xfrm>
            <a:off x="8539087" y="1804229"/>
            <a:ext cx="2372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r>
              <a:rPr lang="en-US" dirty="0"/>
              <a:t> Process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461A7C-F66D-4645-8A4A-1B0ABFBFBBB1}"/>
              </a:ext>
            </a:extLst>
          </p:cNvPr>
          <p:cNvSpPr/>
          <p:nvPr/>
        </p:nvSpPr>
        <p:spPr>
          <a:xfrm>
            <a:off x="8539087" y="2939346"/>
            <a:ext cx="2372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r>
              <a:rPr lang="en-US" dirty="0"/>
              <a:t> Process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743C4A-B3B2-EE49-B54F-65ADA0D1B894}"/>
              </a:ext>
            </a:extLst>
          </p:cNvPr>
          <p:cNvSpPr/>
          <p:nvPr/>
        </p:nvSpPr>
        <p:spPr>
          <a:xfrm>
            <a:off x="8539087" y="4137526"/>
            <a:ext cx="2372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r>
              <a:rPr lang="en-US" dirty="0"/>
              <a:t>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5608D-C24E-3742-A862-33F92ED40197}"/>
              </a:ext>
            </a:extLst>
          </p:cNvPr>
          <p:cNvCxnSpPr>
            <a:cxnSpLocks/>
          </p:cNvCxnSpPr>
          <p:nvPr/>
        </p:nvCxnSpPr>
        <p:spPr>
          <a:xfrm>
            <a:off x="6157785" y="2966381"/>
            <a:ext cx="21393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7D66B8-0235-9F41-895B-B6F14CA86B55}"/>
              </a:ext>
            </a:extLst>
          </p:cNvPr>
          <p:cNvCxnSpPr>
            <a:cxnSpLocks/>
          </p:cNvCxnSpPr>
          <p:nvPr/>
        </p:nvCxnSpPr>
        <p:spPr>
          <a:xfrm flipH="1">
            <a:off x="6071287" y="2507451"/>
            <a:ext cx="2137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BC79-2CEC-8A41-BDDC-E46BBBB824E0}"/>
              </a:ext>
            </a:extLst>
          </p:cNvPr>
          <p:cNvSpPr txBox="1"/>
          <p:nvPr/>
        </p:nvSpPr>
        <p:spPr>
          <a:xfrm>
            <a:off x="6233523" y="2182344"/>
            <a:ext cx="206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Keystrokes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F4AC6-426F-B840-BC08-18F934B5FF77}"/>
              </a:ext>
            </a:extLst>
          </p:cNvPr>
          <p:cNvSpPr txBox="1"/>
          <p:nvPr/>
        </p:nvSpPr>
        <p:spPr>
          <a:xfrm>
            <a:off x="6108357" y="2966381"/>
            <a:ext cx="2063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sends position of all entities N times per second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A7070D-9246-BA4E-BD79-D48CB7154032}"/>
              </a:ext>
            </a:extLst>
          </p:cNvPr>
          <p:cNvSpPr/>
          <p:nvPr/>
        </p:nvSpPr>
        <p:spPr>
          <a:xfrm>
            <a:off x="1189697" y="1987114"/>
            <a:ext cx="1760481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Loop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C206A29-A3D0-EA45-BF37-29E6CDB9ACD2}"/>
              </a:ext>
            </a:extLst>
          </p:cNvPr>
          <p:cNvSpPr/>
          <p:nvPr/>
        </p:nvSpPr>
        <p:spPr>
          <a:xfrm>
            <a:off x="2192472" y="4594726"/>
            <a:ext cx="2682449" cy="14764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Objects (Arrays)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Crystals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Enemies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797D7E-B858-E849-91DC-A3E3126F74DE}"/>
              </a:ext>
            </a:extLst>
          </p:cNvPr>
          <p:cNvCxnSpPr/>
          <p:nvPr/>
        </p:nvCxnSpPr>
        <p:spPr>
          <a:xfrm>
            <a:off x="2174789" y="3945649"/>
            <a:ext cx="775389" cy="53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951889-DB32-6740-B964-B9DCFD4CAF64}"/>
              </a:ext>
            </a:extLst>
          </p:cNvPr>
          <p:cNvCxnSpPr>
            <a:cxnSpLocks/>
          </p:cNvCxnSpPr>
          <p:nvPr/>
        </p:nvCxnSpPr>
        <p:spPr>
          <a:xfrm flipV="1">
            <a:off x="3884140" y="4054872"/>
            <a:ext cx="77435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11BCAE-1B44-E446-AB09-FC35FEB6D164}"/>
              </a:ext>
            </a:extLst>
          </p:cNvPr>
          <p:cNvSpPr txBox="1"/>
          <p:nvPr/>
        </p:nvSpPr>
        <p:spPr>
          <a:xfrm>
            <a:off x="1614982" y="413752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BB365-27CC-9B43-ACB9-3E54B4803CE4}"/>
              </a:ext>
            </a:extLst>
          </p:cNvPr>
          <p:cNvSpPr txBox="1"/>
          <p:nvPr/>
        </p:nvSpPr>
        <p:spPr>
          <a:xfrm>
            <a:off x="4437846" y="4137526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30975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74B-1563-B54F-96DF-09D88268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Component Architecture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A7070D-9246-BA4E-BD79-D48CB7154032}"/>
              </a:ext>
            </a:extLst>
          </p:cNvPr>
          <p:cNvSpPr/>
          <p:nvPr/>
        </p:nvSpPr>
        <p:spPr>
          <a:xfrm>
            <a:off x="2128810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Player</a:t>
            </a:r>
          </a:p>
          <a:p>
            <a:r>
              <a:rPr lang="en-US" dirty="0"/>
              <a:t>• Controllable </a:t>
            </a:r>
          </a:p>
          <a:p>
            <a:r>
              <a:rPr lang="en-US" dirty="0"/>
              <a:t>• Moveable 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0A9C5A-E9B7-B846-960D-4428A65A61FC}"/>
              </a:ext>
            </a:extLst>
          </p:cNvPr>
          <p:cNvSpPr/>
          <p:nvPr/>
        </p:nvSpPr>
        <p:spPr>
          <a:xfrm>
            <a:off x="4740205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Monster</a:t>
            </a:r>
          </a:p>
          <a:p>
            <a:r>
              <a:rPr lang="en-US" dirty="0"/>
              <a:t>• Moveable 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A97373F-66FE-8447-BA5B-62021A751A23}"/>
              </a:ext>
            </a:extLst>
          </p:cNvPr>
          <p:cNvSpPr/>
          <p:nvPr/>
        </p:nvSpPr>
        <p:spPr>
          <a:xfrm>
            <a:off x="7351600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Crystal</a:t>
            </a:r>
            <a:r>
              <a:rPr lang="en-US" dirty="0"/>
              <a:t> 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74B-1563-B54F-96DF-09D88268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Component Architecture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A7070D-9246-BA4E-BD79-D48CB7154032}"/>
              </a:ext>
            </a:extLst>
          </p:cNvPr>
          <p:cNvSpPr/>
          <p:nvPr/>
        </p:nvSpPr>
        <p:spPr>
          <a:xfrm>
            <a:off x="2128810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Player</a:t>
            </a:r>
          </a:p>
          <a:p>
            <a:r>
              <a:rPr lang="en-US" dirty="0"/>
              <a:t>• Has Position</a:t>
            </a:r>
          </a:p>
          <a:p>
            <a:r>
              <a:rPr lang="en-US" dirty="0"/>
              <a:t>• Controllable </a:t>
            </a:r>
          </a:p>
          <a:p>
            <a:r>
              <a:rPr lang="en-US" dirty="0"/>
              <a:t>• Moveable 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0A9C5A-E9B7-B846-960D-4428A65A61FC}"/>
              </a:ext>
            </a:extLst>
          </p:cNvPr>
          <p:cNvSpPr/>
          <p:nvPr/>
        </p:nvSpPr>
        <p:spPr>
          <a:xfrm>
            <a:off x="4740205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Monster</a:t>
            </a:r>
          </a:p>
          <a:p>
            <a:r>
              <a:rPr lang="en-US" dirty="0"/>
              <a:t>• Has Position </a:t>
            </a:r>
          </a:p>
          <a:p>
            <a:r>
              <a:rPr lang="en-US" dirty="0"/>
              <a:t>• Randomizer</a:t>
            </a:r>
          </a:p>
          <a:p>
            <a:r>
              <a:rPr lang="en-US" dirty="0"/>
              <a:t>• Moveable 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A97373F-66FE-8447-BA5B-62021A751A23}"/>
              </a:ext>
            </a:extLst>
          </p:cNvPr>
          <p:cNvSpPr/>
          <p:nvPr/>
        </p:nvSpPr>
        <p:spPr>
          <a:xfrm>
            <a:off x="7351600" y="1690688"/>
            <a:ext cx="2307266" cy="195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Crystal</a:t>
            </a:r>
            <a:r>
              <a:rPr lang="en-US" dirty="0"/>
              <a:t> </a:t>
            </a:r>
          </a:p>
          <a:p>
            <a:r>
              <a:rPr lang="en-US" dirty="0"/>
              <a:t>• Has Position</a:t>
            </a:r>
          </a:p>
          <a:p>
            <a:r>
              <a:rPr lang="en-US" dirty="0"/>
              <a:t>• </a:t>
            </a:r>
            <a:r>
              <a:rPr lang="en-US" dirty="0" err="1"/>
              <a:t>Collidable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F5EC5-0BBC-3648-BE65-8CB02B2F1138}"/>
              </a:ext>
            </a:extLst>
          </p:cNvPr>
          <p:cNvSpPr txBox="1"/>
          <p:nvPr/>
        </p:nvSpPr>
        <p:spPr>
          <a:xfrm>
            <a:off x="926757" y="3941805"/>
            <a:ext cx="10427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current keystrokes to update velocity of all </a:t>
            </a:r>
            <a:r>
              <a:rPr lang="en-US" sz="2400" b="1" i="1" dirty="0" err="1"/>
              <a:t>controllables</a:t>
            </a: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randomness to alter velocity of all </a:t>
            </a:r>
            <a:r>
              <a:rPr lang="en-US" sz="2400" b="1" i="1" dirty="0"/>
              <a:t>randomizers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velocity to update </a:t>
            </a:r>
            <a:r>
              <a:rPr lang="en-US" sz="2400" b="1" i="1" dirty="0"/>
              <a:t>position</a:t>
            </a:r>
            <a:r>
              <a:rPr lang="en-US" sz="2400" dirty="0"/>
              <a:t> of all </a:t>
            </a:r>
            <a:r>
              <a:rPr lang="en-US" sz="2400" b="1" i="1" dirty="0" err="1"/>
              <a:t>moveables</a:t>
            </a: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for collision of all </a:t>
            </a:r>
            <a:r>
              <a:rPr lang="en-US" sz="2400" b="1" i="1" dirty="0" err="1"/>
              <a:t>collidables</a:t>
            </a:r>
            <a:r>
              <a:rPr lang="en-US" sz="2400" dirty="0"/>
              <a:t>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98696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B253-C884-0043-9FBA-E6C31318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7693-AC12-6A44-975C-C221907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Game lobby</a:t>
            </a:r>
          </a:p>
          <a:p>
            <a:r>
              <a:rPr lang="en-US" sz="4000" dirty="0"/>
              <a:t>Time limit</a:t>
            </a:r>
          </a:p>
          <a:p>
            <a:r>
              <a:rPr lang="en-US" sz="4000" dirty="0"/>
              <a:t>Difficulty levels</a:t>
            </a:r>
          </a:p>
          <a:p>
            <a:r>
              <a:rPr lang="en-US" sz="4000" dirty="0"/>
              <a:t>Persist high score history</a:t>
            </a:r>
          </a:p>
        </p:txBody>
      </p:sp>
    </p:spTree>
    <p:extLst>
      <p:ext uri="{BB962C8B-B14F-4D97-AF65-F5344CB8AC3E}">
        <p14:creationId xmlns:p14="http://schemas.microsoft.com/office/powerpoint/2010/main" val="387154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296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Golang Project</vt:lpstr>
      <vt:lpstr>Game Design</vt:lpstr>
      <vt:lpstr>Things I want to learn in Go</vt:lpstr>
      <vt:lpstr>System Architecture</vt:lpstr>
      <vt:lpstr>Server Architecture</vt:lpstr>
      <vt:lpstr>Server Architecture</vt:lpstr>
      <vt:lpstr>Entity Component Architecture</vt:lpstr>
      <vt:lpstr>Entity Component Architecture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Project</dc:title>
  <dc:creator>Dorn, Evan</dc:creator>
  <cp:lastModifiedBy>Dorn, Evan</cp:lastModifiedBy>
  <cp:revision>9</cp:revision>
  <dcterms:created xsi:type="dcterms:W3CDTF">2021-01-20T18:51:05Z</dcterms:created>
  <dcterms:modified xsi:type="dcterms:W3CDTF">2021-01-20T20:43:09Z</dcterms:modified>
</cp:coreProperties>
</file>