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2" autoAdjust="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ard%20infinity\Excel%20training\My%20Project\covid19-in-india\Covid%20Projec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ard%20infinity\Excel%20training\My%20Project\covid19-in-india\Covid%20Projec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ard%20infinity\Excel%20training\My%20Project\covid19-in-india\Covid%20Projec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ard%20infinity\Excel%20training\My%20Project\covid19-in-india\Covid%20Projec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ard%20infinity\Excel%20training\My%20Project\covid19-in-india\Covid%20Projec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ard%20infinity\Excel%20training\My%20Project\covid19-in-india\Covid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State/Ut Wise Confirmed and Cured Cases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covid_19_india!$O$1</c:f>
              <c:strCache>
                <c:ptCount val="1"/>
                <c:pt idx="0">
                  <c:v>Confirmed</c:v>
                </c:pt>
              </c:strCache>
            </c:strRef>
          </c:tx>
          <c:invertIfNegative val="0"/>
          <c:cat>
            <c:strRef>
              <c:f>covid_19_india!$N$2:$N$39</c:f>
              <c:strCache>
                <c:ptCount val="38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Dadar Nagar Haveli</c:v>
                </c:pt>
                <c:pt idx="8">
                  <c:v>Delhi</c:v>
                </c:pt>
                <c:pt idx="9">
                  <c:v>Goa</c:v>
                </c:pt>
                <c:pt idx="10">
                  <c:v>Gujarat</c:v>
                </c:pt>
                <c:pt idx="11">
                  <c:v>Haryana</c:v>
                </c:pt>
                <c:pt idx="12">
                  <c:v>Himachal Pradesh</c:v>
                </c:pt>
                <c:pt idx="13">
                  <c:v>Jammu and Kashmir</c:v>
                </c:pt>
                <c:pt idx="14">
                  <c:v>Jharkhand</c:v>
                </c:pt>
                <c:pt idx="15">
                  <c:v>Jharkhand#</c:v>
                </c:pt>
                <c:pt idx="16">
                  <c:v>Karnataka</c:v>
                </c:pt>
                <c:pt idx="17">
                  <c:v>Kerala</c:v>
                </c:pt>
                <c:pt idx="18">
                  <c:v>Ladakh</c:v>
                </c:pt>
                <c:pt idx="19">
                  <c:v>Madhya Pradesh</c:v>
                </c:pt>
                <c:pt idx="20">
                  <c:v>Maharashtra</c:v>
                </c:pt>
                <c:pt idx="21">
                  <c:v>Manipur</c:v>
                </c:pt>
                <c:pt idx="22">
                  <c:v>Meghalaya</c:v>
                </c:pt>
                <c:pt idx="23">
                  <c:v>Mizoram</c:v>
                </c:pt>
                <c:pt idx="24">
                  <c:v>Nagaland</c:v>
                </c:pt>
                <c:pt idx="25">
                  <c:v>Nagaland#</c:v>
                </c:pt>
                <c:pt idx="26">
                  <c:v>Odisha</c:v>
                </c:pt>
                <c:pt idx="27">
                  <c:v>Puducherry</c:v>
                </c:pt>
                <c:pt idx="28">
                  <c:v>Punjab</c:v>
                </c:pt>
                <c:pt idx="29">
                  <c:v>Rajasthan</c:v>
                </c:pt>
                <c:pt idx="30">
                  <c:v>Sikkim</c:v>
                </c:pt>
                <c:pt idx="31">
                  <c:v>Tamil Nadu</c:v>
                </c:pt>
                <c:pt idx="32">
                  <c:v>Telengana</c:v>
                </c:pt>
                <c:pt idx="33">
                  <c:v>Tripura</c:v>
                </c:pt>
                <c:pt idx="34">
                  <c:v>Unassigned</c:v>
                </c:pt>
                <c:pt idx="35">
                  <c:v>Uttar Pradesh</c:v>
                </c:pt>
                <c:pt idx="36">
                  <c:v>Uttarakhand</c:v>
                </c:pt>
                <c:pt idx="37">
                  <c:v>West Bengal</c:v>
                </c:pt>
              </c:strCache>
            </c:strRef>
          </c:cat>
          <c:val>
            <c:numRef>
              <c:f>covid_19_india!$O$2:$O$39</c:f>
              <c:numCache>
                <c:formatCode>General</c:formatCode>
                <c:ptCount val="38"/>
                <c:pt idx="0">
                  <c:v>1346</c:v>
                </c:pt>
                <c:pt idx="1">
                  <c:v>71353</c:v>
                </c:pt>
                <c:pt idx="2">
                  <c:v>53</c:v>
                </c:pt>
                <c:pt idx="3">
                  <c:v>3610</c:v>
                </c:pt>
                <c:pt idx="4">
                  <c:v>30181</c:v>
                </c:pt>
                <c:pt idx="5">
                  <c:v>4910</c:v>
                </c:pt>
                <c:pt idx="6">
                  <c:v>2950</c:v>
                </c:pt>
                <c:pt idx="7">
                  <c:v>22</c:v>
                </c:pt>
                <c:pt idx="8">
                  <c:v>246018</c:v>
                </c:pt>
                <c:pt idx="9">
                  <c:v>763</c:v>
                </c:pt>
                <c:pt idx="10">
                  <c:v>268608</c:v>
                </c:pt>
                <c:pt idx="11">
                  <c:v>25094</c:v>
                </c:pt>
                <c:pt idx="12">
                  <c:v>2872</c:v>
                </c:pt>
                <c:pt idx="13">
                  <c:v>34276</c:v>
                </c:pt>
                <c:pt idx="14">
                  <c:v>5735</c:v>
                </c:pt>
                <c:pt idx="15">
                  <c:v>45</c:v>
                </c:pt>
                <c:pt idx="16">
                  <c:v>36094</c:v>
                </c:pt>
                <c:pt idx="17">
                  <c:v>27699</c:v>
                </c:pt>
                <c:pt idx="18">
                  <c:v>1738</c:v>
                </c:pt>
                <c:pt idx="19">
                  <c:v>139032</c:v>
                </c:pt>
                <c:pt idx="20">
                  <c:v>771588</c:v>
                </c:pt>
                <c:pt idx="21">
                  <c:v>267</c:v>
                </c:pt>
                <c:pt idx="22">
                  <c:v>497</c:v>
                </c:pt>
                <c:pt idx="23">
                  <c:v>62</c:v>
                </c:pt>
                <c:pt idx="24">
                  <c:v>2</c:v>
                </c:pt>
                <c:pt idx="25">
                  <c:v>0</c:v>
                </c:pt>
                <c:pt idx="26">
                  <c:v>16186</c:v>
                </c:pt>
                <c:pt idx="27">
                  <c:v>556</c:v>
                </c:pt>
                <c:pt idx="28">
                  <c:v>47379</c:v>
                </c:pt>
                <c:pt idx="29">
                  <c:v>144576</c:v>
                </c:pt>
                <c:pt idx="30">
                  <c:v>2</c:v>
                </c:pt>
                <c:pt idx="31">
                  <c:v>249209</c:v>
                </c:pt>
                <c:pt idx="32">
                  <c:v>54019</c:v>
                </c:pt>
                <c:pt idx="33">
                  <c:v>2998</c:v>
                </c:pt>
                <c:pt idx="34">
                  <c:v>161</c:v>
                </c:pt>
                <c:pt idx="35">
                  <c:v>126196</c:v>
                </c:pt>
                <c:pt idx="36">
                  <c:v>3564</c:v>
                </c:pt>
                <c:pt idx="37">
                  <c:v>62607</c:v>
                </c:pt>
              </c:numCache>
            </c:numRef>
          </c:val>
        </c:ser>
        <c:ser>
          <c:idx val="1"/>
          <c:order val="1"/>
          <c:tx>
            <c:strRef>
              <c:f>covid_19_india!$P$1</c:f>
              <c:strCache>
                <c:ptCount val="1"/>
                <c:pt idx="0">
                  <c:v>Cured</c:v>
                </c:pt>
              </c:strCache>
            </c:strRef>
          </c:tx>
          <c:invertIfNegative val="0"/>
          <c:cat>
            <c:strRef>
              <c:f>covid_19_india!$N$2:$N$39</c:f>
              <c:strCache>
                <c:ptCount val="38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Dadar Nagar Haveli</c:v>
                </c:pt>
                <c:pt idx="8">
                  <c:v>Delhi</c:v>
                </c:pt>
                <c:pt idx="9">
                  <c:v>Goa</c:v>
                </c:pt>
                <c:pt idx="10">
                  <c:v>Gujarat</c:v>
                </c:pt>
                <c:pt idx="11">
                  <c:v>Haryana</c:v>
                </c:pt>
                <c:pt idx="12">
                  <c:v>Himachal Pradesh</c:v>
                </c:pt>
                <c:pt idx="13">
                  <c:v>Jammu and Kashmir</c:v>
                </c:pt>
                <c:pt idx="14">
                  <c:v>Jharkhand</c:v>
                </c:pt>
                <c:pt idx="15">
                  <c:v>Jharkhand#</c:v>
                </c:pt>
                <c:pt idx="16">
                  <c:v>Karnataka</c:v>
                </c:pt>
                <c:pt idx="17">
                  <c:v>Kerala</c:v>
                </c:pt>
                <c:pt idx="18">
                  <c:v>Ladakh</c:v>
                </c:pt>
                <c:pt idx="19">
                  <c:v>Madhya Pradesh</c:v>
                </c:pt>
                <c:pt idx="20">
                  <c:v>Maharashtra</c:v>
                </c:pt>
                <c:pt idx="21">
                  <c:v>Manipur</c:v>
                </c:pt>
                <c:pt idx="22">
                  <c:v>Meghalaya</c:v>
                </c:pt>
                <c:pt idx="23">
                  <c:v>Mizoram</c:v>
                </c:pt>
                <c:pt idx="24">
                  <c:v>Nagaland</c:v>
                </c:pt>
                <c:pt idx="25">
                  <c:v>Nagaland#</c:v>
                </c:pt>
                <c:pt idx="26">
                  <c:v>Odisha</c:v>
                </c:pt>
                <c:pt idx="27">
                  <c:v>Puducherry</c:v>
                </c:pt>
                <c:pt idx="28">
                  <c:v>Punjab</c:v>
                </c:pt>
                <c:pt idx="29">
                  <c:v>Rajasthan</c:v>
                </c:pt>
                <c:pt idx="30">
                  <c:v>Sikkim</c:v>
                </c:pt>
                <c:pt idx="31">
                  <c:v>Tamil Nadu</c:v>
                </c:pt>
                <c:pt idx="32">
                  <c:v>Telengana</c:v>
                </c:pt>
                <c:pt idx="33">
                  <c:v>Tripura</c:v>
                </c:pt>
                <c:pt idx="34">
                  <c:v>Unassigned</c:v>
                </c:pt>
                <c:pt idx="35">
                  <c:v>Uttar Pradesh</c:v>
                </c:pt>
                <c:pt idx="36">
                  <c:v>Uttarakhand</c:v>
                </c:pt>
                <c:pt idx="37">
                  <c:v>West Bengal</c:v>
                </c:pt>
              </c:strCache>
            </c:strRef>
          </c:cat>
          <c:val>
            <c:numRef>
              <c:f>covid_19_india!$P$2:$P$39</c:f>
              <c:numCache>
                <c:formatCode>General</c:formatCode>
                <c:ptCount val="38"/>
                <c:pt idx="0">
                  <c:v>982</c:v>
                </c:pt>
                <c:pt idx="1">
                  <c:v>29867</c:v>
                </c:pt>
                <c:pt idx="2">
                  <c:v>35</c:v>
                </c:pt>
                <c:pt idx="3">
                  <c:v>1251</c:v>
                </c:pt>
                <c:pt idx="4">
                  <c:v>10009</c:v>
                </c:pt>
                <c:pt idx="5">
                  <c:v>1597</c:v>
                </c:pt>
                <c:pt idx="6">
                  <c:v>1763</c:v>
                </c:pt>
                <c:pt idx="7">
                  <c:v>0</c:v>
                </c:pt>
                <c:pt idx="8">
                  <c:v>87661</c:v>
                </c:pt>
                <c:pt idx="9">
                  <c:v>327</c:v>
                </c:pt>
                <c:pt idx="10">
                  <c:v>84549</c:v>
                </c:pt>
                <c:pt idx="11">
                  <c:v>13113</c:v>
                </c:pt>
                <c:pt idx="12">
                  <c:v>1412</c:v>
                </c:pt>
                <c:pt idx="13">
                  <c:v>13347</c:v>
                </c:pt>
                <c:pt idx="14">
                  <c:v>2093</c:v>
                </c:pt>
                <c:pt idx="15">
                  <c:v>0</c:v>
                </c:pt>
                <c:pt idx="16">
                  <c:v>13587</c:v>
                </c:pt>
                <c:pt idx="17">
                  <c:v>18031</c:v>
                </c:pt>
                <c:pt idx="18">
                  <c:v>992</c:v>
                </c:pt>
                <c:pt idx="19">
                  <c:v>49979</c:v>
                </c:pt>
                <c:pt idx="20">
                  <c:v>168556</c:v>
                </c:pt>
                <c:pt idx="21">
                  <c:v>87</c:v>
                </c:pt>
                <c:pt idx="22">
                  <c:v>227</c:v>
                </c:pt>
                <c:pt idx="23">
                  <c:v>16</c:v>
                </c:pt>
                <c:pt idx="24">
                  <c:v>0</c:v>
                </c:pt>
                <c:pt idx="25">
                  <c:v>0</c:v>
                </c:pt>
                <c:pt idx="26">
                  <c:v>4926</c:v>
                </c:pt>
                <c:pt idx="27">
                  <c:v>249</c:v>
                </c:pt>
                <c:pt idx="28">
                  <c:v>18416</c:v>
                </c:pt>
                <c:pt idx="29">
                  <c:v>65357</c:v>
                </c:pt>
                <c:pt idx="30">
                  <c:v>0</c:v>
                </c:pt>
                <c:pt idx="31">
                  <c:v>90548</c:v>
                </c:pt>
                <c:pt idx="32">
                  <c:v>24381</c:v>
                </c:pt>
                <c:pt idx="33">
                  <c:v>1234</c:v>
                </c:pt>
                <c:pt idx="34">
                  <c:v>0</c:v>
                </c:pt>
                <c:pt idx="35">
                  <c:v>52339</c:v>
                </c:pt>
                <c:pt idx="36">
                  <c:v>1556</c:v>
                </c:pt>
                <c:pt idx="37">
                  <c:v>18036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1219200"/>
        <c:axId val="41221504"/>
      </c:barChart>
      <c:catAx>
        <c:axId val="41219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State/UT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41221504"/>
        <c:crosses val="autoZero"/>
        <c:auto val="1"/>
        <c:lblAlgn val="ctr"/>
        <c:lblOffset val="100"/>
        <c:noMultiLvlLbl val="0"/>
      </c:catAx>
      <c:valAx>
        <c:axId val="412215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People</a:t>
                </a:r>
              </a:p>
            </c:rich>
          </c:tx>
          <c:layout>
            <c:manualLayout>
              <c:xMode val="edge"/>
              <c:yMode val="edge"/>
              <c:x val="1.155115511551155E-2"/>
              <c:y val="0.1570941358024691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4121920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44"/>
    </mc:Choice>
    <mc:Fallback>
      <c:style val="44"/>
    </mc:Fallback>
  </mc:AlternateContent>
  <c:pivotSource>
    <c:name>[Covid Project.xlsx]Sheet1!PivotTable1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Gender Wise Covid Cases </a:t>
            </a:r>
          </a:p>
        </c:rich>
      </c:tx>
      <c:layout/>
      <c:overlay val="0"/>
    </c:title>
    <c:autoTitleDeleted val="0"/>
    <c:pivotFmts>
      <c:pivotFmt>
        <c:idx val="0"/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Sheet1!$A$4:$A$6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1766</c:v>
                </c:pt>
                <c:pt idx="1">
                  <c:v>3547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214336"/>
        <c:axId val="41216256"/>
      </c:barChart>
      <c:catAx>
        <c:axId val="41214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Gender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41216256"/>
        <c:crosses val="autoZero"/>
        <c:auto val="1"/>
        <c:lblAlgn val="ctr"/>
        <c:lblOffset val="100"/>
        <c:noMultiLvlLbl val="0"/>
      </c:catAx>
      <c:valAx>
        <c:axId val="412162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People</a:t>
                </a:r>
              </a:p>
            </c:rich>
          </c:tx>
          <c:layout>
            <c:manualLayout>
              <c:xMode val="edge"/>
              <c:yMode val="edge"/>
              <c:x val="2.0080321285140562E-2"/>
              <c:y val="0.3081981481481481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12143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41"/>
    </mc:Choice>
    <mc:Fallback>
      <c:style val="41"/>
    </mc:Fallback>
  </mc:AlternateContent>
  <c:pivotSource>
    <c:name>[Covid Project.xlsx]Sheet2!PivotTable2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Age Wise Deaths</a:t>
            </a:r>
          </a:p>
        </c:rich>
      </c:tx>
      <c:layout/>
      <c:overlay val="0"/>
    </c:title>
    <c:autoTitleDeleted val="0"/>
    <c:pivotFmts>
      <c:pivotFmt>
        <c:idx val="0"/>
      </c:pivotFmt>
      <c:pivotFmt>
        <c:idx val="1"/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Deceased</c:v>
                </c:pt>
              </c:strCache>
            </c:strRef>
          </c:tx>
          <c:invertIfNegative val="0"/>
          <c:cat>
            <c:strRef>
              <c:f>Sheet2!$A$5:$A$34</c:f>
              <c:strCache>
                <c:ptCount val="29"/>
                <c:pt idx="0">
                  <c:v>1</c:v>
                </c:pt>
                <c:pt idx="1">
                  <c:v>22</c:v>
                </c:pt>
                <c:pt idx="2">
                  <c:v>35</c:v>
                </c:pt>
                <c:pt idx="3">
                  <c:v>38</c:v>
                </c:pt>
                <c:pt idx="4">
                  <c:v>42</c:v>
                </c:pt>
                <c:pt idx="5">
                  <c:v>44</c:v>
                </c:pt>
                <c:pt idx="6">
                  <c:v>45</c:v>
                </c:pt>
                <c:pt idx="7">
                  <c:v>48</c:v>
                </c:pt>
                <c:pt idx="8">
                  <c:v>50</c:v>
                </c:pt>
                <c:pt idx="9">
                  <c:v>54</c:v>
                </c:pt>
                <c:pt idx="10">
                  <c:v>55</c:v>
                </c:pt>
                <c:pt idx="11">
                  <c:v>57</c:v>
                </c:pt>
                <c:pt idx="12">
                  <c:v>60</c:v>
                </c:pt>
                <c:pt idx="13">
                  <c:v>62</c:v>
                </c:pt>
                <c:pt idx="14">
                  <c:v>63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80</c:v>
                </c:pt>
                <c:pt idx="28">
                  <c:v>85</c:v>
                </c:pt>
              </c:strCache>
            </c:strRef>
          </c:cat>
          <c:val>
            <c:numRef>
              <c:f>Sheet2!$B$5:$B$34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5</c:v>
                </c:pt>
                <c:pt idx="16">
                  <c:v>1</c:v>
                </c:pt>
                <c:pt idx="17">
                  <c:v>3</c:v>
                </c:pt>
                <c:pt idx="18">
                  <c:v>1</c:v>
                </c:pt>
                <c:pt idx="19">
                  <c:v>3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1</c:v>
                </c:pt>
                <c:pt idx="27">
                  <c:v>2</c:v>
                </c:pt>
                <c:pt idx="28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273600"/>
        <c:axId val="41292544"/>
      </c:barChart>
      <c:catAx>
        <c:axId val="41273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Age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41292544"/>
        <c:crosses val="autoZero"/>
        <c:auto val="1"/>
        <c:lblAlgn val="ctr"/>
        <c:lblOffset val="100"/>
        <c:noMultiLvlLbl val="0"/>
      </c:catAx>
      <c:valAx>
        <c:axId val="412925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Deaths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2736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44"/>
    </mc:Choice>
    <mc:Fallback>
      <c:style val="44"/>
    </mc:Fallback>
  </mc:AlternateContent>
  <c:pivotSource>
    <c:name>[Covid Project.xlsx]Sheet2 (2)!PivotTable2</c:name>
    <c:fmtId val="5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Age Wise Confirmed Cases</a:t>
            </a:r>
          </a:p>
        </c:rich>
      </c:tx>
      <c:layout/>
      <c:overlay val="0"/>
    </c:title>
    <c:autoTitleDeleted val="0"/>
    <c:pivotFmts>
      <c:pivotFmt>
        <c:idx val="0"/>
      </c:pivotFmt>
      <c:pivotFmt>
        <c:idx val="1"/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'Sheet2 (2)'!$B$3:$B$4</c:f>
              <c:strCache>
                <c:ptCount val="1"/>
                <c:pt idx="0">
                  <c:v>Hospitalized</c:v>
                </c:pt>
              </c:strCache>
            </c:strRef>
          </c:tx>
          <c:marker>
            <c:symbol val="none"/>
          </c:marker>
          <c:cat>
            <c:strRef>
              <c:f>'Sheet2 (2)'!$A$5:$A$95</c:f>
              <c:strCache>
                <c:ptCount val="90"/>
                <c:pt idx="0">
                  <c:v>0.3</c:v>
                </c:pt>
                <c:pt idx="1">
                  <c:v>0.4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  <c:pt idx="17">
                  <c:v>15</c:v>
                </c:pt>
                <c:pt idx="18">
                  <c:v>16</c:v>
                </c:pt>
                <c:pt idx="19">
                  <c:v>17</c:v>
                </c:pt>
                <c:pt idx="20">
                  <c:v>18</c:v>
                </c:pt>
                <c:pt idx="21">
                  <c:v>19</c:v>
                </c:pt>
                <c:pt idx="22">
                  <c:v>20</c:v>
                </c:pt>
                <c:pt idx="23">
                  <c:v>21</c:v>
                </c:pt>
                <c:pt idx="24">
                  <c:v>22</c:v>
                </c:pt>
                <c:pt idx="25">
                  <c:v>23</c:v>
                </c:pt>
                <c:pt idx="26">
                  <c:v>24</c:v>
                </c:pt>
                <c:pt idx="27">
                  <c:v>25</c:v>
                </c:pt>
                <c:pt idx="28">
                  <c:v>26</c:v>
                </c:pt>
                <c:pt idx="29">
                  <c:v>27</c:v>
                </c:pt>
                <c:pt idx="30">
                  <c:v>28</c:v>
                </c:pt>
                <c:pt idx="31">
                  <c:v>29</c:v>
                </c:pt>
                <c:pt idx="32">
                  <c:v>30</c:v>
                </c:pt>
                <c:pt idx="33">
                  <c:v>31</c:v>
                </c:pt>
                <c:pt idx="34">
                  <c:v>32</c:v>
                </c:pt>
                <c:pt idx="35">
                  <c:v>33</c:v>
                </c:pt>
                <c:pt idx="36">
                  <c:v>34</c:v>
                </c:pt>
                <c:pt idx="37">
                  <c:v>35</c:v>
                </c:pt>
                <c:pt idx="38">
                  <c:v>36</c:v>
                </c:pt>
                <c:pt idx="39">
                  <c:v>37</c:v>
                </c:pt>
                <c:pt idx="40">
                  <c:v>38</c:v>
                </c:pt>
                <c:pt idx="41">
                  <c:v>39</c:v>
                </c:pt>
                <c:pt idx="42">
                  <c:v>40</c:v>
                </c:pt>
                <c:pt idx="43">
                  <c:v>41</c:v>
                </c:pt>
                <c:pt idx="44">
                  <c:v>42</c:v>
                </c:pt>
                <c:pt idx="45">
                  <c:v>43</c:v>
                </c:pt>
                <c:pt idx="46">
                  <c:v>44</c:v>
                </c:pt>
                <c:pt idx="47">
                  <c:v>45</c:v>
                </c:pt>
                <c:pt idx="48">
                  <c:v>46</c:v>
                </c:pt>
                <c:pt idx="49">
                  <c:v>47</c:v>
                </c:pt>
                <c:pt idx="50">
                  <c:v>48</c:v>
                </c:pt>
                <c:pt idx="51">
                  <c:v>49</c:v>
                </c:pt>
                <c:pt idx="52">
                  <c:v>50</c:v>
                </c:pt>
                <c:pt idx="53">
                  <c:v>51</c:v>
                </c:pt>
                <c:pt idx="54">
                  <c:v>52</c:v>
                </c:pt>
                <c:pt idx="55">
                  <c:v>53</c:v>
                </c:pt>
                <c:pt idx="56">
                  <c:v>54</c:v>
                </c:pt>
                <c:pt idx="57">
                  <c:v>55</c:v>
                </c:pt>
                <c:pt idx="58">
                  <c:v>56</c:v>
                </c:pt>
                <c:pt idx="59">
                  <c:v>57</c:v>
                </c:pt>
                <c:pt idx="60">
                  <c:v>58</c:v>
                </c:pt>
                <c:pt idx="61">
                  <c:v>59</c:v>
                </c:pt>
                <c:pt idx="62">
                  <c:v>60</c:v>
                </c:pt>
                <c:pt idx="63">
                  <c:v>61</c:v>
                </c:pt>
                <c:pt idx="64">
                  <c:v>62</c:v>
                </c:pt>
                <c:pt idx="65">
                  <c:v>63</c:v>
                </c:pt>
                <c:pt idx="66">
                  <c:v>64</c:v>
                </c:pt>
                <c:pt idx="67">
                  <c:v>65</c:v>
                </c:pt>
                <c:pt idx="68">
                  <c:v>66</c:v>
                </c:pt>
                <c:pt idx="69">
                  <c:v>67</c:v>
                </c:pt>
                <c:pt idx="70">
                  <c:v>68</c:v>
                </c:pt>
                <c:pt idx="71">
                  <c:v>69</c:v>
                </c:pt>
                <c:pt idx="72">
                  <c:v>70</c:v>
                </c:pt>
                <c:pt idx="73">
                  <c:v>71</c:v>
                </c:pt>
                <c:pt idx="74">
                  <c:v>72</c:v>
                </c:pt>
                <c:pt idx="75">
                  <c:v>73</c:v>
                </c:pt>
                <c:pt idx="76">
                  <c:v>74</c:v>
                </c:pt>
                <c:pt idx="77">
                  <c:v>75</c:v>
                </c:pt>
                <c:pt idx="78">
                  <c:v>76</c:v>
                </c:pt>
                <c:pt idx="79">
                  <c:v>77</c:v>
                </c:pt>
                <c:pt idx="80">
                  <c:v>78</c:v>
                </c:pt>
                <c:pt idx="81">
                  <c:v>79</c:v>
                </c:pt>
                <c:pt idx="82">
                  <c:v>80</c:v>
                </c:pt>
                <c:pt idx="83">
                  <c:v>81</c:v>
                </c:pt>
                <c:pt idx="84">
                  <c:v>85</c:v>
                </c:pt>
                <c:pt idx="85">
                  <c:v>88</c:v>
                </c:pt>
                <c:pt idx="86">
                  <c:v>90</c:v>
                </c:pt>
                <c:pt idx="87">
                  <c:v>92</c:v>
                </c:pt>
                <c:pt idx="88">
                  <c:v>98</c:v>
                </c:pt>
                <c:pt idx="89">
                  <c:v>28-35</c:v>
                </c:pt>
              </c:strCache>
            </c:strRef>
          </c:cat>
          <c:val>
            <c:numRef>
              <c:f>'Sheet2 (2)'!$B$5:$B$95</c:f>
              <c:numCache>
                <c:formatCode>General</c:formatCode>
                <c:ptCount val="90"/>
                <c:pt idx="0">
                  <c:v>1</c:v>
                </c:pt>
                <c:pt idx="1">
                  <c:v>1</c:v>
                </c:pt>
                <c:pt idx="2">
                  <c:v>6</c:v>
                </c:pt>
                <c:pt idx="3">
                  <c:v>1</c:v>
                </c:pt>
                <c:pt idx="4">
                  <c:v>6</c:v>
                </c:pt>
                <c:pt idx="5">
                  <c:v>7</c:v>
                </c:pt>
                <c:pt idx="6">
                  <c:v>4</c:v>
                </c:pt>
                <c:pt idx="7">
                  <c:v>5</c:v>
                </c:pt>
                <c:pt idx="8">
                  <c:v>11</c:v>
                </c:pt>
                <c:pt idx="9">
                  <c:v>11</c:v>
                </c:pt>
                <c:pt idx="10">
                  <c:v>14</c:v>
                </c:pt>
                <c:pt idx="11">
                  <c:v>9</c:v>
                </c:pt>
                <c:pt idx="12">
                  <c:v>18</c:v>
                </c:pt>
                <c:pt idx="13">
                  <c:v>13</c:v>
                </c:pt>
                <c:pt idx="14">
                  <c:v>17</c:v>
                </c:pt>
                <c:pt idx="15">
                  <c:v>14</c:v>
                </c:pt>
                <c:pt idx="16">
                  <c:v>15</c:v>
                </c:pt>
                <c:pt idx="17">
                  <c:v>13</c:v>
                </c:pt>
                <c:pt idx="18">
                  <c:v>15</c:v>
                </c:pt>
                <c:pt idx="19">
                  <c:v>30</c:v>
                </c:pt>
                <c:pt idx="20">
                  <c:v>30</c:v>
                </c:pt>
                <c:pt idx="21">
                  <c:v>28</c:v>
                </c:pt>
                <c:pt idx="22">
                  <c:v>44</c:v>
                </c:pt>
                <c:pt idx="23">
                  <c:v>48</c:v>
                </c:pt>
                <c:pt idx="24">
                  <c:v>42</c:v>
                </c:pt>
                <c:pt idx="25">
                  <c:v>36</c:v>
                </c:pt>
                <c:pt idx="26">
                  <c:v>51</c:v>
                </c:pt>
                <c:pt idx="27">
                  <c:v>55</c:v>
                </c:pt>
                <c:pt idx="28">
                  <c:v>52</c:v>
                </c:pt>
                <c:pt idx="29">
                  <c:v>49</c:v>
                </c:pt>
                <c:pt idx="30">
                  <c:v>47</c:v>
                </c:pt>
                <c:pt idx="31">
                  <c:v>32</c:v>
                </c:pt>
                <c:pt idx="32">
                  <c:v>57</c:v>
                </c:pt>
                <c:pt idx="33">
                  <c:v>30</c:v>
                </c:pt>
                <c:pt idx="34">
                  <c:v>66</c:v>
                </c:pt>
                <c:pt idx="35">
                  <c:v>45</c:v>
                </c:pt>
                <c:pt idx="36">
                  <c:v>42</c:v>
                </c:pt>
                <c:pt idx="37">
                  <c:v>80</c:v>
                </c:pt>
                <c:pt idx="38">
                  <c:v>47</c:v>
                </c:pt>
                <c:pt idx="39">
                  <c:v>38</c:v>
                </c:pt>
                <c:pt idx="40">
                  <c:v>49</c:v>
                </c:pt>
                <c:pt idx="41">
                  <c:v>42</c:v>
                </c:pt>
                <c:pt idx="42">
                  <c:v>58</c:v>
                </c:pt>
                <c:pt idx="43">
                  <c:v>34</c:v>
                </c:pt>
                <c:pt idx="44">
                  <c:v>33</c:v>
                </c:pt>
                <c:pt idx="45">
                  <c:v>34</c:v>
                </c:pt>
                <c:pt idx="46">
                  <c:v>23</c:v>
                </c:pt>
                <c:pt idx="47">
                  <c:v>50</c:v>
                </c:pt>
                <c:pt idx="48">
                  <c:v>28</c:v>
                </c:pt>
                <c:pt idx="49">
                  <c:v>34</c:v>
                </c:pt>
                <c:pt idx="50">
                  <c:v>36</c:v>
                </c:pt>
                <c:pt idx="51">
                  <c:v>20</c:v>
                </c:pt>
                <c:pt idx="52">
                  <c:v>55</c:v>
                </c:pt>
                <c:pt idx="53">
                  <c:v>17</c:v>
                </c:pt>
                <c:pt idx="54">
                  <c:v>39</c:v>
                </c:pt>
                <c:pt idx="55">
                  <c:v>15</c:v>
                </c:pt>
                <c:pt idx="56">
                  <c:v>25</c:v>
                </c:pt>
                <c:pt idx="57">
                  <c:v>42</c:v>
                </c:pt>
                <c:pt idx="58">
                  <c:v>15</c:v>
                </c:pt>
                <c:pt idx="59">
                  <c:v>25</c:v>
                </c:pt>
                <c:pt idx="60">
                  <c:v>23</c:v>
                </c:pt>
                <c:pt idx="61">
                  <c:v>13</c:v>
                </c:pt>
                <c:pt idx="62">
                  <c:v>52</c:v>
                </c:pt>
                <c:pt idx="63">
                  <c:v>13</c:v>
                </c:pt>
                <c:pt idx="64">
                  <c:v>11</c:v>
                </c:pt>
                <c:pt idx="65">
                  <c:v>20</c:v>
                </c:pt>
                <c:pt idx="66">
                  <c:v>16</c:v>
                </c:pt>
                <c:pt idx="67">
                  <c:v>40</c:v>
                </c:pt>
                <c:pt idx="68">
                  <c:v>15</c:v>
                </c:pt>
                <c:pt idx="69">
                  <c:v>12</c:v>
                </c:pt>
                <c:pt idx="70">
                  <c:v>16</c:v>
                </c:pt>
                <c:pt idx="71">
                  <c:v>8</c:v>
                </c:pt>
                <c:pt idx="72">
                  <c:v>17</c:v>
                </c:pt>
                <c:pt idx="73">
                  <c:v>2</c:v>
                </c:pt>
                <c:pt idx="74">
                  <c:v>9</c:v>
                </c:pt>
                <c:pt idx="75">
                  <c:v>3</c:v>
                </c:pt>
                <c:pt idx="76">
                  <c:v>5</c:v>
                </c:pt>
                <c:pt idx="77">
                  <c:v>9</c:v>
                </c:pt>
                <c:pt idx="78">
                  <c:v>6</c:v>
                </c:pt>
                <c:pt idx="79">
                  <c:v>3</c:v>
                </c:pt>
                <c:pt idx="80">
                  <c:v>4</c:v>
                </c:pt>
                <c:pt idx="81">
                  <c:v>2</c:v>
                </c:pt>
                <c:pt idx="82">
                  <c:v>8</c:v>
                </c:pt>
                <c:pt idx="83">
                  <c:v>3</c:v>
                </c:pt>
                <c:pt idx="84">
                  <c:v>1</c:v>
                </c:pt>
                <c:pt idx="85">
                  <c:v>1</c:v>
                </c:pt>
                <c:pt idx="86">
                  <c:v>2</c:v>
                </c:pt>
                <c:pt idx="87">
                  <c:v>1</c:v>
                </c:pt>
                <c:pt idx="88">
                  <c:v>1</c:v>
                </c:pt>
                <c:pt idx="89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08832"/>
        <c:axId val="42810752"/>
      </c:lineChart>
      <c:catAx>
        <c:axId val="42808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Age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42810752"/>
        <c:crosses val="autoZero"/>
        <c:auto val="1"/>
        <c:lblAlgn val="ctr"/>
        <c:lblOffset val="100"/>
        <c:noMultiLvlLbl val="0"/>
      </c:catAx>
      <c:valAx>
        <c:axId val="42810752"/>
        <c:scaling>
          <c:orientation val="minMax"/>
        </c:scaling>
        <c:delete val="0"/>
        <c:axPos val="l"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People Confirmed</a:t>
                </a:r>
              </a:p>
            </c:rich>
          </c:tx>
          <c:layout>
            <c:manualLayout>
              <c:xMode val="edge"/>
              <c:yMode val="edge"/>
              <c:x val="1.6595542911332386E-2"/>
              <c:y val="0.2490482044929127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28088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[Covid Project.xlsx]Sheet2 (4)!PivotTable2</c:name>
    <c:fmtId val="19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District Wise Cases</a:t>
            </a:r>
          </a:p>
        </c:rich>
      </c:tx>
      <c:layout>
        <c:manualLayout>
          <c:xMode val="edge"/>
          <c:yMode val="edge"/>
          <c:x val="0.34852613598489057"/>
          <c:y val="1.7203303941285436E-3"/>
        </c:manualLayout>
      </c:layout>
      <c:overlay val="0"/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"/>
      </c:pivotFmt>
      <c:pivotFmt>
        <c:idx val="2"/>
        <c:dLbl>
          <c:idx val="0"/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</c:pivotFmts>
    <c:plotArea>
      <c:layout/>
      <c:pieChart>
        <c:varyColors val="1"/>
        <c:ser>
          <c:idx val="0"/>
          <c:order val="0"/>
          <c:tx>
            <c:strRef>
              <c:f>'Sheet2 (4)'!$B$3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'Sheet2 (4)'!$A$4:$A$25</c:f>
              <c:strCache>
                <c:ptCount val="21"/>
                <c:pt idx="0">
                  <c:v>Nuh</c:v>
                </c:pt>
                <c:pt idx="1">
                  <c:v>Gurugram</c:v>
                </c:pt>
                <c:pt idx="2">
                  <c:v>Faridabad</c:v>
                </c:pt>
                <c:pt idx="3">
                  <c:v>Palwal</c:v>
                </c:pt>
                <c:pt idx="4">
                  <c:v>Sonipat</c:v>
                </c:pt>
                <c:pt idx="5">
                  <c:v>Panchkula</c:v>
                </c:pt>
                <c:pt idx="6">
                  <c:v>Italians*</c:v>
                </c:pt>
                <c:pt idx="7">
                  <c:v>Ambala</c:v>
                </c:pt>
                <c:pt idx="8">
                  <c:v>Panipat</c:v>
                </c:pt>
                <c:pt idx="9">
                  <c:v>Karnal</c:v>
                </c:pt>
                <c:pt idx="10">
                  <c:v>Sirsa</c:v>
                </c:pt>
                <c:pt idx="11">
                  <c:v>Rohtak</c:v>
                </c:pt>
                <c:pt idx="12">
                  <c:v>Hisar</c:v>
                </c:pt>
                <c:pt idx="13">
                  <c:v>Yamunanagar</c:v>
                </c:pt>
                <c:pt idx="14">
                  <c:v>Bhiwani</c:v>
                </c:pt>
                <c:pt idx="15">
                  <c:v>Kurukshetra</c:v>
                </c:pt>
                <c:pt idx="16">
                  <c:v>Sonitpur</c:v>
                </c:pt>
                <c:pt idx="17">
                  <c:v>Kaithal</c:v>
                </c:pt>
                <c:pt idx="18">
                  <c:v>Jind</c:v>
                </c:pt>
                <c:pt idx="19">
                  <c:v>Charkhi Dadri</c:v>
                </c:pt>
                <c:pt idx="20">
                  <c:v>Fatehabad</c:v>
                </c:pt>
              </c:strCache>
            </c:strRef>
          </c:cat>
          <c:val>
            <c:numRef>
              <c:f>'Sheet2 (4)'!$B$4:$B$25</c:f>
              <c:numCache>
                <c:formatCode>General</c:formatCode>
                <c:ptCount val="21"/>
                <c:pt idx="0">
                  <c:v>57</c:v>
                </c:pt>
                <c:pt idx="1">
                  <c:v>51</c:v>
                </c:pt>
                <c:pt idx="2">
                  <c:v>45</c:v>
                </c:pt>
                <c:pt idx="3">
                  <c:v>34</c:v>
                </c:pt>
                <c:pt idx="4">
                  <c:v>18</c:v>
                </c:pt>
                <c:pt idx="5">
                  <c:v>18</c:v>
                </c:pt>
                <c:pt idx="6">
                  <c:v>14</c:v>
                </c:pt>
                <c:pt idx="7">
                  <c:v>13</c:v>
                </c:pt>
                <c:pt idx="8">
                  <c:v>12</c:v>
                </c:pt>
                <c:pt idx="9">
                  <c:v>6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9.5088596178564105E-2"/>
          <c:y val="8.6172045986264503E-2"/>
          <c:w val="0.78782028716998609"/>
          <c:h val="0.1841696659992384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47"/>
    </mc:Choice>
    <mc:Fallback>
      <c:style val="4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State Wise Bed Capacity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HospitalBedsIndia!$P$1</c:f>
              <c:strCache>
                <c:ptCount val="1"/>
                <c:pt idx="0">
                  <c:v>Bed Capacity</c:v>
                </c:pt>
              </c:strCache>
            </c:strRef>
          </c:tx>
          <c:invertIfNegative val="0"/>
          <c:cat>
            <c:strRef>
              <c:f>HospitalBedsIndia!$O$2:$O$37</c:f>
              <c:strCache>
                <c:ptCount val="36"/>
                <c:pt idx="0">
                  <c:v>Andaman &amp;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Dadra &amp; Nagar Haveli</c:v>
                </c:pt>
                <c:pt idx="8">
                  <c:v>Daman &amp; Diu</c:v>
                </c:pt>
                <c:pt idx="9">
                  <c:v>Delhi</c:v>
                </c:pt>
                <c:pt idx="10">
                  <c:v>Goa</c:v>
                </c:pt>
                <c:pt idx="11">
                  <c:v>Gujarat</c:v>
                </c:pt>
                <c:pt idx="12">
                  <c:v>Haryana</c:v>
                </c:pt>
                <c:pt idx="13">
                  <c:v>Himachal Pradesh</c:v>
                </c:pt>
                <c:pt idx="14">
                  <c:v>Jammu &amp; Kashmir</c:v>
                </c:pt>
                <c:pt idx="15">
                  <c:v>Jharkhand</c:v>
                </c:pt>
                <c:pt idx="16">
                  <c:v>Karnataka</c:v>
                </c:pt>
                <c:pt idx="17">
                  <c:v>Kerala</c:v>
                </c:pt>
                <c:pt idx="18">
                  <c:v>Lakshadweep</c:v>
                </c:pt>
                <c:pt idx="19">
                  <c:v>Madhya Pradesh</c:v>
                </c:pt>
                <c:pt idx="20">
                  <c:v>Maharashtra</c:v>
                </c:pt>
                <c:pt idx="21">
                  <c:v>Manipur</c:v>
                </c:pt>
                <c:pt idx="22">
                  <c:v>Meghalaya</c:v>
                </c:pt>
                <c:pt idx="23">
                  <c:v>Mizoram</c:v>
                </c:pt>
                <c:pt idx="24">
                  <c:v>Nagaland</c:v>
                </c:pt>
                <c:pt idx="25">
                  <c:v>Odisha</c:v>
                </c:pt>
                <c:pt idx="26">
                  <c:v>Puducherry</c:v>
                </c:pt>
                <c:pt idx="27">
                  <c:v>Punjab</c:v>
                </c:pt>
                <c:pt idx="28">
                  <c:v>Rajasthan</c:v>
                </c:pt>
                <c:pt idx="29">
                  <c:v>Sikkim</c:v>
                </c:pt>
                <c:pt idx="30">
                  <c:v>Tamil Nadu</c:v>
                </c:pt>
                <c:pt idx="31">
                  <c:v>Telangana</c:v>
                </c:pt>
                <c:pt idx="32">
                  <c:v>Tripura</c:v>
                </c:pt>
                <c:pt idx="33">
                  <c:v>Uttar Pradesh</c:v>
                </c:pt>
                <c:pt idx="34">
                  <c:v>Uttarakhand</c:v>
                </c:pt>
                <c:pt idx="35">
                  <c:v>West Bengal</c:v>
                </c:pt>
              </c:strCache>
            </c:strRef>
          </c:cat>
          <c:val>
            <c:numRef>
              <c:f>HospitalBedsIndia!$P$2:$P$37</c:f>
              <c:numCache>
                <c:formatCode>_ * #,##0_ ;_ * \-#,##0_ ;_ * "-"??_ ;_ @_ </c:formatCode>
                <c:ptCount val="36"/>
                <c:pt idx="0">
                  <c:v>2321</c:v>
                </c:pt>
                <c:pt idx="1">
                  <c:v>83937</c:v>
                </c:pt>
                <c:pt idx="2">
                  <c:v>4724</c:v>
                </c:pt>
                <c:pt idx="3">
                  <c:v>36257</c:v>
                </c:pt>
                <c:pt idx="4">
                  <c:v>29815</c:v>
                </c:pt>
                <c:pt idx="5">
                  <c:v>4534</c:v>
                </c:pt>
                <c:pt idx="6">
                  <c:v>23766</c:v>
                </c:pt>
                <c:pt idx="7">
                  <c:v>1157</c:v>
                </c:pt>
                <c:pt idx="8">
                  <c:v>538</c:v>
                </c:pt>
                <c:pt idx="9">
                  <c:v>44955</c:v>
                </c:pt>
                <c:pt idx="10">
                  <c:v>5679</c:v>
                </c:pt>
                <c:pt idx="11">
                  <c:v>73409</c:v>
                </c:pt>
                <c:pt idx="12">
                  <c:v>25081</c:v>
                </c:pt>
                <c:pt idx="13">
                  <c:v>21105</c:v>
                </c:pt>
                <c:pt idx="14">
                  <c:v>22993</c:v>
                </c:pt>
                <c:pt idx="15">
                  <c:v>18188</c:v>
                </c:pt>
                <c:pt idx="16">
                  <c:v>126498</c:v>
                </c:pt>
                <c:pt idx="17">
                  <c:v>77515</c:v>
                </c:pt>
                <c:pt idx="18">
                  <c:v>550</c:v>
                </c:pt>
                <c:pt idx="19">
                  <c:v>66979</c:v>
                </c:pt>
                <c:pt idx="20">
                  <c:v>120444</c:v>
                </c:pt>
                <c:pt idx="21">
                  <c:v>3989</c:v>
                </c:pt>
                <c:pt idx="22">
                  <c:v>9042</c:v>
                </c:pt>
                <c:pt idx="23">
                  <c:v>4309</c:v>
                </c:pt>
                <c:pt idx="24">
                  <c:v>3824</c:v>
                </c:pt>
                <c:pt idx="25">
                  <c:v>35016</c:v>
                </c:pt>
                <c:pt idx="26">
                  <c:v>8031</c:v>
                </c:pt>
                <c:pt idx="27">
                  <c:v>31460</c:v>
                </c:pt>
                <c:pt idx="28">
                  <c:v>83692</c:v>
                </c:pt>
                <c:pt idx="29">
                  <c:v>2705</c:v>
                </c:pt>
                <c:pt idx="30">
                  <c:v>150148</c:v>
                </c:pt>
                <c:pt idx="31">
                  <c:v>38341</c:v>
                </c:pt>
                <c:pt idx="32">
                  <c:v>9312</c:v>
                </c:pt>
                <c:pt idx="33">
                  <c:v>134570</c:v>
                </c:pt>
                <c:pt idx="34">
                  <c:v>15172</c:v>
                </c:pt>
                <c:pt idx="35">
                  <c:v>129729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446016"/>
        <c:axId val="41587072"/>
      </c:barChart>
      <c:catAx>
        <c:axId val="41446016"/>
        <c:scaling>
          <c:orientation val="minMax"/>
        </c:scaling>
        <c:delete val="0"/>
        <c:axPos val="b"/>
        <c:majorTickMark val="out"/>
        <c:minorTickMark val="none"/>
        <c:tickLblPos val="nextTo"/>
        <c:crossAx val="41587072"/>
        <c:crosses val="autoZero"/>
        <c:auto val="1"/>
        <c:lblAlgn val="ctr"/>
        <c:lblOffset val="100"/>
        <c:noMultiLvlLbl val="0"/>
      </c:catAx>
      <c:valAx>
        <c:axId val="41587072"/>
        <c:scaling>
          <c:orientation val="minMax"/>
        </c:scaling>
        <c:delete val="0"/>
        <c:axPos val="l"/>
        <c:majorGridlines/>
        <c:numFmt formatCode="_ * #,##0_ ;_ * \-#,##0_ ;_ * &quot;-&quot;??_ ;_ @_ " sourceLinked="1"/>
        <c:majorTickMark val="out"/>
        <c:minorTickMark val="none"/>
        <c:tickLblPos val="nextTo"/>
        <c:crossAx val="414460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FF43-C7FE-40BB-82C3-CCA0C4C709A4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5D7BFAB-B369-4F32-8FCE-69C876D5ED6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FF43-C7FE-40BB-82C3-CCA0C4C709A4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BFAB-B369-4F32-8FCE-69C876D5ED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FF43-C7FE-40BB-82C3-CCA0C4C709A4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BFAB-B369-4F32-8FCE-69C876D5ED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FF43-C7FE-40BB-82C3-CCA0C4C709A4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BFAB-B369-4F32-8FCE-69C876D5ED6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FF43-C7FE-40BB-82C3-CCA0C4C709A4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5D7BFAB-B369-4F32-8FCE-69C876D5ED6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FF43-C7FE-40BB-82C3-CCA0C4C709A4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BFAB-B369-4F32-8FCE-69C876D5ED6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FF43-C7FE-40BB-82C3-CCA0C4C709A4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BFAB-B369-4F32-8FCE-69C876D5ED6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FF43-C7FE-40BB-82C3-CCA0C4C709A4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BFAB-B369-4F32-8FCE-69C876D5ED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FF43-C7FE-40BB-82C3-CCA0C4C709A4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BFAB-B369-4F32-8FCE-69C876D5ED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FF43-C7FE-40BB-82C3-CCA0C4C709A4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BFAB-B369-4F32-8FCE-69C876D5ED6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FF43-C7FE-40BB-82C3-CCA0C4C709A4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5D7BFAB-B369-4F32-8FCE-69C876D5ED6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3FDFF43-C7FE-40BB-82C3-CCA0C4C709A4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5D7BFAB-B369-4F32-8FCE-69C876D5ED6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udalairajkumar/covid19-in-indi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16002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Submitted By:</a:t>
            </a:r>
          </a:p>
          <a:p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Honey Sharma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Analysis On Covid</a:t>
            </a:r>
            <a:r>
              <a:rPr lang="en-IN" dirty="0"/>
              <a:t>-</a:t>
            </a:r>
            <a:r>
              <a:rPr lang="en-IN" dirty="0" smtClean="0"/>
              <a:t>19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2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The End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4800" b="1" u="sng" dirty="0"/>
              <a:t>Thankyou </a:t>
            </a:r>
          </a:p>
        </p:txBody>
      </p:sp>
    </p:spTree>
    <p:extLst>
      <p:ext uri="{BB962C8B-B14F-4D97-AF65-F5344CB8AC3E}">
        <p14:creationId xmlns:p14="http://schemas.microsoft.com/office/powerpoint/2010/main" val="349010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What 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 Have Done In Project ?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b"/>
          <a:lstStyle/>
          <a:p>
            <a:pPr marL="0" indent="0" algn="ctr">
              <a:buNone/>
            </a:pP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>Conclude Covid-19 dataset </a:t>
            </a:r>
          </a:p>
          <a:p>
            <a:pPr marL="0" indent="0" algn="ctr">
              <a:buNone/>
            </a:pP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>on various</a:t>
            </a:r>
          </a:p>
          <a:p>
            <a:pPr marL="0" indent="0" algn="ctr">
              <a:buNone/>
            </a:pP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>Problem Statements</a:t>
            </a:r>
          </a:p>
          <a:p>
            <a:pPr marL="0" indent="0" algn="ctr">
              <a:buNone/>
            </a:pPr>
            <a:endParaRPr lang="en-IN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1800" dirty="0" smtClean="0"/>
              <a:t>Source = </a:t>
            </a:r>
            <a:r>
              <a:rPr lang="en-IN" sz="1800" dirty="0" smtClean="0">
                <a:hlinkClick r:id="rId2"/>
              </a:rPr>
              <a:t>https</a:t>
            </a:r>
            <a:r>
              <a:rPr lang="en-IN" sz="1800" dirty="0">
                <a:hlinkClick r:id="rId2"/>
              </a:rPr>
              <a:t>://</a:t>
            </a:r>
            <a:r>
              <a:rPr lang="en-IN" sz="1800" dirty="0" smtClean="0">
                <a:hlinkClick r:id="rId2"/>
              </a:rPr>
              <a:t>www.kaggle.com/sudalairajkumar/covid19-in-india</a:t>
            </a:r>
            <a:endParaRPr lang="en-IN" sz="1800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5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Problem Statements: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Which State has highest number of confirmed cases ?</a:t>
            </a:r>
          </a:p>
          <a:p>
            <a:r>
              <a:rPr lang="en-IN" dirty="0" smtClean="0"/>
              <a:t>Which State has highest number of death cases ?</a:t>
            </a:r>
          </a:p>
          <a:p>
            <a:r>
              <a:rPr lang="en-IN" dirty="0" smtClean="0"/>
              <a:t>Which Gender affected more by Covid-19 disease ?</a:t>
            </a:r>
          </a:p>
          <a:p>
            <a:r>
              <a:rPr lang="en-IN" dirty="0" smtClean="0"/>
              <a:t>Which age group is highly affected in terms of confirmed cases and death cases ?</a:t>
            </a:r>
          </a:p>
          <a:p>
            <a:r>
              <a:rPr lang="en-IN" dirty="0" smtClean="0"/>
              <a:t>Which district has more cases in a particular State ?</a:t>
            </a:r>
          </a:p>
          <a:p>
            <a:r>
              <a:rPr lang="en-IN" dirty="0" smtClean="0"/>
              <a:t>Which State has done more testing ?</a:t>
            </a:r>
          </a:p>
          <a:p>
            <a:r>
              <a:rPr lang="en-IN" dirty="0" smtClean="0"/>
              <a:t>Which State has more positive and negative cases?</a:t>
            </a:r>
          </a:p>
          <a:p>
            <a:r>
              <a:rPr lang="en-IN" dirty="0" smtClean="0"/>
              <a:t>Which State has high bed capacity 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084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1228998"/>
          </a:xfrm>
        </p:spPr>
        <p:txBody>
          <a:bodyPr>
            <a:normAutofit fontScale="90000"/>
          </a:bodyPr>
          <a:lstStyle/>
          <a:p>
            <a:r>
              <a:rPr lang="en-IN" sz="2200" dirty="0"/>
              <a:t/>
            </a:r>
            <a:br>
              <a:rPr lang="en-IN" sz="2200" dirty="0"/>
            </a:br>
            <a:r>
              <a:rPr lang="en-IN" sz="2200" b="1" dirty="0" smtClean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Problem statements:</a:t>
            </a:r>
            <a:r>
              <a:rPr lang="en-IN" sz="2200" b="1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/>
            </a:r>
            <a:br>
              <a:rPr lang="en-IN" sz="2200" b="1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</a:br>
            <a:r>
              <a:rPr lang="en-IN" sz="2200" b="1" dirty="0" smtClean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1) Which </a:t>
            </a:r>
            <a:r>
              <a:rPr lang="en-IN" sz="2200" b="1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State has highest number of confirmed cases </a:t>
            </a:r>
            <a:r>
              <a:rPr lang="en-IN" sz="2200" b="1" dirty="0" smtClean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?</a:t>
            </a:r>
            <a:br>
              <a:rPr lang="en-IN" sz="2200" b="1" dirty="0" smtClean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</a:br>
            <a:r>
              <a:rPr lang="en-IN" sz="2200" b="1" dirty="0" smtClean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2) Which </a:t>
            </a:r>
            <a:r>
              <a:rPr lang="en-IN" sz="2200" b="1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State has highest number of death cases </a:t>
            </a:r>
            <a:r>
              <a:rPr lang="en-IN" sz="2200" b="1" dirty="0" smtClean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?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u="sng" dirty="0" smtClean="0"/>
              <a:t>Conclusion</a:t>
            </a:r>
          </a:p>
          <a:p>
            <a:r>
              <a:rPr lang="en-IN" dirty="0" smtClean="0"/>
              <a:t>Maharashtra has the highest number of confirmed and death cases.</a:t>
            </a:r>
          </a:p>
          <a:p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5431491"/>
              </p:ext>
            </p:extLst>
          </p:nvPr>
        </p:nvGraphicFramePr>
        <p:xfrm>
          <a:off x="611560" y="3140968"/>
          <a:ext cx="8136904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12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Problem Statement:</a:t>
            </a:r>
            <a:br>
              <a:rPr lang="en-IN" sz="2000" b="1" dirty="0" smtClean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</a:br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1)  Which 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Gender affected more by Covid-19 disease </a:t>
            </a:r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?</a:t>
            </a:r>
            <a:br>
              <a:rPr lang="en-IN" sz="2000" b="1" dirty="0" smtClean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</a:br>
            <a:endParaRPr lang="en-IN" sz="2000" b="1" dirty="0">
              <a:solidFill>
                <a:schemeClr val="accent3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u="sng" dirty="0" smtClean="0"/>
              <a:t>Conclusion </a:t>
            </a:r>
          </a:p>
          <a:p>
            <a:r>
              <a:rPr lang="en-IN" dirty="0" smtClean="0"/>
              <a:t>Gender Male is more affected by Covis-19.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155962"/>
              </p:ext>
            </p:extLst>
          </p:nvPr>
        </p:nvGraphicFramePr>
        <p:xfrm>
          <a:off x="2483768" y="2852936"/>
          <a:ext cx="4032448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45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Problem Statement:</a:t>
            </a:r>
            <a:br>
              <a:rPr lang="en-IN" sz="2000" b="1" dirty="0" smtClean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</a:br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1) </a:t>
            </a:r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Which 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age group is highly affected in terms of confirmed cases and death cases </a:t>
            </a:r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  <a:endParaRPr lang="en-IN" sz="2000" b="1" dirty="0">
              <a:solidFill>
                <a:schemeClr val="accent3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u="sng" dirty="0" smtClean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Age group 60-70 is most affected in terms of death.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Age group 20-40 has large number of confirmed and recovered cases.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720623"/>
              </p:ext>
            </p:extLst>
          </p:nvPr>
        </p:nvGraphicFramePr>
        <p:xfrm>
          <a:off x="395536" y="3356992"/>
          <a:ext cx="4176464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5893725"/>
              </p:ext>
            </p:extLst>
          </p:nvPr>
        </p:nvGraphicFramePr>
        <p:xfrm>
          <a:off x="4932040" y="3356992"/>
          <a:ext cx="3744416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19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Problem Statement:</a:t>
            </a:r>
            <a:b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1) 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Which district has more cases in a particular State </a:t>
            </a:r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  <a:endParaRPr lang="en-IN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 graph explain everything by itself by ordering districts from high cases to low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 smtClean="0"/>
              <a:t>Nuh</a:t>
            </a:r>
            <a:r>
              <a:rPr lang="en-IN" dirty="0" smtClean="0"/>
              <a:t> district has highest cases(19%) and </a:t>
            </a:r>
            <a:r>
              <a:rPr lang="en-IN" dirty="0" err="1" smtClean="0"/>
              <a:t>Kaithal</a:t>
            </a:r>
            <a:r>
              <a:rPr lang="en-IN" dirty="0" smtClean="0"/>
              <a:t> district has lowest(0%).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462541"/>
              </p:ext>
            </p:extLst>
          </p:nvPr>
        </p:nvGraphicFramePr>
        <p:xfrm>
          <a:off x="1259632" y="3645024"/>
          <a:ext cx="6768752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46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301006"/>
          </a:xfrm>
        </p:spPr>
        <p:txBody>
          <a:bodyPr>
            <a:normAutofit fontScale="90000"/>
          </a:bodyPr>
          <a:lstStyle/>
          <a:p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Problem Statements:</a:t>
            </a:r>
            <a:b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1)Which 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State has done more testing ?</a:t>
            </a:r>
            <a:b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2) Which 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State has more positive and negative cases</a:t>
            </a:r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  <a:r>
              <a:rPr lang="en-IN" sz="2000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IN" sz="20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3)Which 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State has high bed capacity </a:t>
            </a:r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  <a:endParaRPr lang="en-IN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Tamil Nadu has done highest testing among all other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Maharashtra has the highest number of positive test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Tamil Nadu has the highest number of negative test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Tamil Nadu has the highest bed capacity i.e. 1,50,418 beds.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227274"/>
              </p:ext>
            </p:extLst>
          </p:nvPr>
        </p:nvGraphicFramePr>
        <p:xfrm>
          <a:off x="971600" y="3861048"/>
          <a:ext cx="777686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323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en-IN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Video Explanation Link</a:t>
            </a:r>
            <a:endParaRPr lang="en-IN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algn="ctr"/>
            <a:r>
              <a:rPr lang="en-IN" dirty="0"/>
              <a:t>Link = https://youtu.be/HzTBanhL8oo</a:t>
            </a:r>
          </a:p>
        </p:txBody>
      </p:sp>
    </p:spTree>
    <p:extLst>
      <p:ext uri="{BB962C8B-B14F-4D97-AF65-F5344CB8AC3E}">
        <p14:creationId xmlns:p14="http://schemas.microsoft.com/office/powerpoint/2010/main" val="3329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77</TotalTime>
  <Words>289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Analysis On Covid-19 Data</vt:lpstr>
      <vt:lpstr>    What I Have Done In Project ?</vt:lpstr>
      <vt:lpstr>Problem Statements:</vt:lpstr>
      <vt:lpstr> Problem statements: 1) Which State has highest number of confirmed cases ? 2) Which State has highest number of death cases ?</vt:lpstr>
      <vt:lpstr>Problem Statement: 1)  Which Gender affected more by Covid-19 disease ? </vt:lpstr>
      <vt:lpstr>Problem Statement: 1) Which age group is highly affected in terms of confirmed cases and death cases ?</vt:lpstr>
      <vt:lpstr>Problem Statement: 1) Which district has more cases in a particular State ?</vt:lpstr>
      <vt:lpstr>Problem Statements: 1)Which State has done more testing ? 2) Which State has more positive and negative cases? 3)Which State has high bed capacity ?</vt:lpstr>
      <vt:lpstr>Video Explanation Link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Covid-19 Data</dc:title>
  <dc:creator>Honey Sharma</dc:creator>
  <cp:lastModifiedBy>Honey Sharma</cp:lastModifiedBy>
  <cp:revision>8</cp:revision>
  <dcterms:created xsi:type="dcterms:W3CDTF">2020-05-27T11:36:42Z</dcterms:created>
  <dcterms:modified xsi:type="dcterms:W3CDTF">2020-05-27T12:54:01Z</dcterms:modified>
</cp:coreProperties>
</file>