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1" autoAdjust="0"/>
  </p:normalViewPr>
  <p:slideViewPr>
    <p:cSldViewPr>
      <p:cViewPr varScale="1">
        <p:scale>
          <a:sx n="97" d="100"/>
          <a:sy n="9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32FAD0-7A56-4FC9-BEC8-7A3B3F2DA0B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BEF862-C020-498E-A8F9-951EA301A2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rangadiya/fifa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1556792"/>
            <a:ext cx="6172200" cy="1894362"/>
          </a:xfrm>
        </p:spPr>
        <p:txBody>
          <a:bodyPr/>
          <a:lstStyle/>
          <a:p>
            <a:pPr algn="ctr"/>
            <a:r>
              <a:rPr lang="en-IN" dirty="0" smtClean="0"/>
              <a:t>Data Visualization Using Tableau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544616" cy="1371600"/>
          </a:xfrm>
        </p:spPr>
        <p:txBody>
          <a:bodyPr/>
          <a:lstStyle/>
          <a:p>
            <a:pPr algn="r"/>
            <a:r>
              <a:rPr lang="en-IN" dirty="0" smtClean="0"/>
              <a:t>Submitted By : Honey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720080"/>
          </a:xfrm>
        </p:spPr>
        <p:txBody>
          <a:bodyPr/>
          <a:lstStyle/>
          <a:p>
            <a:pPr algn="ctr"/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7467600" cy="3816424"/>
          </a:xfrm>
        </p:spPr>
        <p:txBody>
          <a:bodyPr/>
          <a:lstStyle/>
          <a:p>
            <a:r>
              <a:rPr lang="en-IN" dirty="0" smtClean="0"/>
              <a:t>European Countries have more trend of Football compare to all other countries.</a:t>
            </a:r>
          </a:p>
          <a:p>
            <a:r>
              <a:rPr lang="en-IN" dirty="0" smtClean="0"/>
              <a:t>Players like Messi , </a:t>
            </a:r>
            <a:r>
              <a:rPr lang="en-IN" dirty="0" err="1" smtClean="0"/>
              <a:t>Neyman</a:t>
            </a:r>
            <a:r>
              <a:rPr lang="en-IN" dirty="0" smtClean="0"/>
              <a:t> Jr., Ronaldo are among top players.</a:t>
            </a:r>
          </a:p>
          <a:p>
            <a:r>
              <a:rPr lang="en-IN" dirty="0" smtClean="0"/>
              <a:t>Football became popular in year 2015.</a:t>
            </a:r>
          </a:p>
          <a:p>
            <a:r>
              <a:rPr lang="en-IN" dirty="0" smtClean="0"/>
              <a:t>Clubs like Real Madrid , FC Barcelona , </a:t>
            </a:r>
            <a:r>
              <a:rPr lang="en-IN" dirty="0" err="1" smtClean="0"/>
              <a:t>Manchestar</a:t>
            </a:r>
            <a:r>
              <a:rPr lang="en-IN" dirty="0" smtClean="0"/>
              <a:t> City are very popular in football community.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VIDEO EXPLANATION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132856"/>
            <a:ext cx="7467600" cy="32403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https</a:t>
            </a:r>
            <a:r>
              <a:rPr lang="en-IN" dirty="0"/>
              <a:t>://drive.google.com/drive/folders/1UI2CUugynWnVhpsxi82COAuIeFTXoQ9h?usp=sharing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890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3600" u="sng" dirty="0" smtClean="0">
                <a:solidFill>
                  <a:schemeClr val="bg2">
                    <a:lumMod val="25000"/>
                  </a:schemeClr>
                </a:solidFill>
              </a:rPr>
              <a:t>Thankyou</a:t>
            </a:r>
            <a:endParaRPr lang="en-IN" sz="3600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en-IN" dirty="0" smtClean="0"/>
              <a:t>DATASET SHORT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629128"/>
          </a:xfrm>
        </p:spPr>
        <p:txBody>
          <a:bodyPr>
            <a:normAutofit/>
          </a:bodyPr>
          <a:lstStyle/>
          <a:p>
            <a:r>
              <a:rPr lang="en-IN" dirty="0" smtClean="0"/>
              <a:t>I have used FIFA Players dataset for analysis.</a:t>
            </a:r>
          </a:p>
          <a:p>
            <a:r>
              <a:rPr lang="en-IN" dirty="0" smtClean="0"/>
              <a:t>FIFA stands for </a:t>
            </a:r>
            <a:r>
              <a:rPr lang="en-US" dirty="0"/>
              <a:t>International Federation of Association </a:t>
            </a:r>
            <a:r>
              <a:rPr lang="en-US" dirty="0" smtClean="0"/>
              <a:t>Football.</a:t>
            </a:r>
          </a:p>
          <a:p>
            <a:r>
              <a:rPr lang="en-US" dirty="0" smtClean="0"/>
              <a:t>This dataset contains all the information about various football players all around the world.</a:t>
            </a:r>
            <a:endParaRPr lang="en-IN" dirty="0" smtClean="0"/>
          </a:p>
          <a:p>
            <a:r>
              <a:rPr lang="en-IN" dirty="0" smtClean="0"/>
              <a:t>Dataset contains attributes like </a:t>
            </a:r>
            <a:r>
              <a:rPr lang="en-US" dirty="0" smtClean="0"/>
              <a:t>Name , Age, Nationality</a:t>
            </a:r>
            <a:r>
              <a:rPr lang="en-US" dirty="0"/>
              <a:t> </a:t>
            </a:r>
            <a:r>
              <a:rPr lang="en-US" dirty="0" smtClean="0"/>
              <a:t>, Club, Market Value, Wage, Preferred Foot, International </a:t>
            </a:r>
            <a:r>
              <a:rPr lang="en-US" dirty="0"/>
              <a:t>Reputation </a:t>
            </a:r>
            <a:r>
              <a:rPr lang="en-US" dirty="0" smtClean="0"/>
              <a:t>,Position ,Jersey Number , Joined Date , Height ,Weight, </a:t>
            </a:r>
            <a:r>
              <a:rPr lang="en-US" dirty="0"/>
              <a:t>Release Clause </a:t>
            </a:r>
            <a:r>
              <a:rPr lang="en-US" dirty="0" smtClean="0"/>
              <a:t>Value etc.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100" dirty="0" smtClean="0"/>
              <a:t>Dataset Source =  </a:t>
            </a:r>
            <a:r>
              <a:rPr lang="en-IN" sz="2100" dirty="0">
                <a:hlinkClick r:id="rId2"/>
              </a:rPr>
              <a:t>https://www.kaggle.com/karangadiya/fifa19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803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en-IN" dirty="0" smtClean="0"/>
              <a:t>PROBLEM STATEMENTS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467600" cy="4248472"/>
          </a:xfrm>
        </p:spPr>
        <p:txBody>
          <a:bodyPr/>
          <a:lstStyle/>
          <a:p>
            <a:r>
              <a:rPr lang="en-IN" dirty="0" smtClean="0"/>
              <a:t>Which Country has highest number of football players?</a:t>
            </a:r>
          </a:p>
          <a:p>
            <a:r>
              <a:rPr lang="en-IN" dirty="0" smtClean="0"/>
              <a:t>Comparison of different Players on the basis of there Market Value and Wage.</a:t>
            </a:r>
          </a:p>
          <a:p>
            <a:r>
              <a:rPr lang="en-IN" dirty="0" smtClean="0"/>
              <a:t>How many new players join football community every year?</a:t>
            </a:r>
          </a:p>
          <a:p>
            <a:r>
              <a:rPr lang="en-IN" dirty="0" smtClean="0"/>
              <a:t>Which Player has the highest Release Clause Value?</a:t>
            </a:r>
          </a:p>
          <a:p>
            <a:r>
              <a:rPr lang="en-IN" dirty="0" smtClean="0"/>
              <a:t>Which Football club has highest Market Value?</a:t>
            </a:r>
          </a:p>
          <a:p>
            <a:r>
              <a:rPr lang="en-IN" dirty="0" smtClean="0"/>
              <a:t>How many Players are lefty or Righty?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7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008112"/>
          </a:xfrm>
        </p:spPr>
        <p:txBody>
          <a:bodyPr>
            <a:normAutofit fontScale="90000"/>
          </a:bodyPr>
          <a:lstStyle/>
          <a:p>
            <a:r>
              <a:rPr lang="en-IN" sz="3300" dirty="0" smtClean="0"/>
              <a:t>Problem Statement: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2700" dirty="0"/>
              <a:t>Which Country has highest number of football players</a:t>
            </a:r>
            <a:r>
              <a:rPr lang="en-IN" sz="2700" dirty="0" smtClean="0"/>
              <a:t>?</a:t>
            </a:r>
            <a:endParaRPr lang="en-IN" sz="27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r>
              <a:rPr lang="en-IN" dirty="0" smtClean="0"/>
              <a:t>England has the highest Number of football players followed by Germany and Spain.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056783" cy="37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224136"/>
          </a:xfrm>
        </p:spPr>
        <p:txBody>
          <a:bodyPr>
            <a:noAutofit/>
          </a:bodyPr>
          <a:lstStyle/>
          <a:p>
            <a:r>
              <a:rPr lang="en-IN" dirty="0"/>
              <a:t>Problem Statement: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400" dirty="0"/>
              <a:t>Comparison of different </a:t>
            </a:r>
            <a:r>
              <a:rPr lang="en-IN" sz="2400" dirty="0" smtClean="0"/>
              <a:t>players </a:t>
            </a:r>
            <a:r>
              <a:rPr lang="en-IN" sz="2400" dirty="0"/>
              <a:t>on the basis of there </a:t>
            </a:r>
            <a:r>
              <a:rPr lang="en-IN" sz="2400" dirty="0" smtClean="0"/>
              <a:t>market value </a:t>
            </a:r>
            <a:r>
              <a:rPr lang="en-IN" sz="2400" dirty="0"/>
              <a:t>and </a:t>
            </a:r>
            <a:r>
              <a:rPr lang="en-IN" sz="2400" dirty="0" smtClean="0"/>
              <a:t>wage</a:t>
            </a:r>
            <a:r>
              <a:rPr lang="en-IN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r>
              <a:rPr lang="en-IN" dirty="0" smtClean="0"/>
              <a:t>Lionel </a:t>
            </a:r>
            <a:r>
              <a:rPr lang="en-IN" dirty="0"/>
              <a:t>Andrés </a:t>
            </a:r>
            <a:r>
              <a:rPr lang="en-IN" dirty="0" smtClean="0"/>
              <a:t>Messi has the highest Wage i.e. </a:t>
            </a:r>
            <a:r>
              <a:rPr lang="en-IN" dirty="0"/>
              <a:t>565K € </a:t>
            </a:r>
            <a:r>
              <a:rPr lang="en-IN" dirty="0" smtClean="0"/>
              <a:t>.</a:t>
            </a:r>
          </a:p>
          <a:p>
            <a:r>
              <a:rPr lang="en-IN" dirty="0"/>
              <a:t>Neymar Jr</a:t>
            </a:r>
            <a:r>
              <a:rPr lang="en-IN" dirty="0" smtClean="0"/>
              <a:t>. has the highest Market Value i.e. </a:t>
            </a:r>
            <a:r>
              <a:rPr lang="en-IN" dirty="0"/>
              <a:t>118M €.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68596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936104"/>
          </a:xfrm>
        </p:spPr>
        <p:txBody>
          <a:bodyPr>
            <a:normAutofit fontScale="90000"/>
          </a:bodyPr>
          <a:lstStyle/>
          <a:p>
            <a:r>
              <a:rPr lang="en-IN" sz="3300" dirty="0" smtClean="0"/>
              <a:t>Problem Statement: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/>
              <a:t>How many new players join football community every year</a:t>
            </a:r>
            <a:r>
              <a:rPr lang="en-IN" sz="2700" dirty="0" smtClean="0"/>
              <a:t>?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r>
              <a:rPr lang="en-IN" dirty="0" smtClean="0"/>
              <a:t>There is a sudden increase in joining of players after year 2015.</a:t>
            </a:r>
          </a:p>
          <a:p>
            <a:r>
              <a:rPr lang="en-IN" dirty="0" smtClean="0"/>
              <a:t>In 2018 maximum number of players joined football i.e. 4051.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12976"/>
            <a:ext cx="7056784" cy="31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dirty="0" smtClean="0"/>
              <a:t>Problem Statement: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/>
              <a:t>Which Player has the highest Release Clause Value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pPr marL="0" indent="0" algn="ctr">
              <a:buNone/>
            </a:pPr>
            <a:endParaRPr lang="en-IN" u="sng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dirty="0" smtClean="0"/>
              <a:t>Neymar </a:t>
            </a:r>
            <a:r>
              <a:rPr lang="en-IN" dirty="0"/>
              <a:t>Jr. has the </a:t>
            </a:r>
            <a:r>
              <a:rPr lang="en-IN" dirty="0" smtClean="0"/>
              <a:t>highest Release Clause Value i.e. </a:t>
            </a:r>
            <a:r>
              <a:rPr lang="en-IN" dirty="0"/>
              <a:t>228M €.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" y="3573016"/>
            <a:ext cx="746293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Statement:</a:t>
            </a:r>
            <a:br>
              <a:rPr lang="en-IN" dirty="0" smtClean="0"/>
            </a:br>
            <a:r>
              <a:rPr lang="en-IN" sz="2400" dirty="0"/>
              <a:t>Which Football club has highest Market Value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pPr marL="0" indent="0" algn="ctr">
              <a:buNone/>
            </a:pPr>
            <a:endParaRPr lang="en-IN" u="sng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dirty="0" smtClean="0"/>
              <a:t>Real Madrid club has the highest Market Value of 863M €.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8" y="3140968"/>
            <a:ext cx="3888432" cy="32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Statement:</a:t>
            </a:r>
            <a:br>
              <a:rPr lang="en-IN" dirty="0" smtClean="0"/>
            </a:br>
            <a:r>
              <a:rPr lang="en-IN" sz="2400" dirty="0"/>
              <a:t>How many Players are lefty or Righty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pPr marL="0" indent="0" algn="ctr">
              <a:buNone/>
            </a:pPr>
            <a:endParaRPr lang="en-IN" u="sng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dirty="0" smtClean="0"/>
              <a:t>There are more righty players than lefty.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8998"/>
            <a:ext cx="3744416" cy="22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334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Data Visualization Using Tableau</vt:lpstr>
      <vt:lpstr>DATASET SHORT SUMMARY</vt:lpstr>
      <vt:lpstr>PROBLEM STATEMENTS :</vt:lpstr>
      <vt:lpstr>Problem Statement: Which Country has highest number of football players?</vt:lpstr>
      <vt:lpstr>Problem Statement: Comparison of different players on the basis of there market value and wage.</vt:lpstr>
      <vt:lpstr>Problem Statement: How many new players join football community every year?</vt:lpstr>
      <vt:lpstr>Problem Statement: Which Player has the highest Release Clause Value?</vt:lpstr>
      <vt:lpstr>Problem Statement: Which Football club has highest Market Value?</vt:lpstr>
      <vt:lpstr>Problem Statement: How many Players are lefty or Righty?</vt:lpstr>
      <vt:lpstr>SUMMARY</vt:lpstr>
      <vt:lpstr>VIDEO EXPLANATION LINK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Tableau</dc:title>
  <dc:creator>Honey Sharma</dc:creator>
  <cp:lastModifiedBy>Honey Sharma</cp:lastModifiedBy>
  <cp:revision>12</cp:revision>
  <dcterms:created xsi:type="dcterms:W3CDTF">2020-06-19T07:17:19Z</dcterms:created>
  <dcterms:modified xsi:type="dcterms:W3CDTF">2020-06-19T11:55:39Z</dcterms:modified>
</cp:coreProperties>
</file>