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67F32-5056-50D9-F2B3-BC399CC63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8A978B-56DC-A0AF-0D5F-0EEEE077F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6A749-473E-6054-3E9C-65E05CE9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E070F-024F-EAE0-DDD9-09EFA8F4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30599-1658-4C5B-65A6-A57E6C5B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4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58A31-DAFE-08F0-974E-88070C8B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AA25A-7197-341D-CB62-09C550C40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E6D3D-5E6B-8351-449A-B2DEC3D6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7ADBD-4EFA-927E-516A-052F1CBE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C9E52-796D-44C6-70D6-FA05ABAC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6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63E44D-0703-A2EB-A944-C73D753D7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D211D0-678C-BA4C-7308-6BE15EDC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6E81-CCA8-161F-909C-83FEEC4C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722C4-426A-894D-A38A-4B719789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01B10-7516-FAE3-9A0C-1B867A4A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3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F95B8-46E2-DAA9-8AC8-8D7B50F2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0E438-9796-8D5A-9A55-2433493E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0E56E-2D76-CE73-12A5-7D86D3E8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350BF-AA27-C43F-1343-038D5270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071C9-62DC-0E4E-0328-274AF5AC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0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86A5F-AB34-5084-E340-054FE317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E6D9B-328D-D2FD-F79B-4FF8536D8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698E9-7657-1983-CB08-BFBE78AC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ADB97-8B97-0650-F5A2-8502B0B3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C1B27-4415-EADC-DB3E-F45F6453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2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AB789-5B82-8726-24F8-14D95FC8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A0A4E-BE34-4101-1AA9-E1FECA257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FD0F3-EAA6-6F4F-B099-9BCCEFE94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4F117-0319-9D84-1872-BD211666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87E71-8CC6-63D5-CC3C-4FA99DEA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DE409-0173-8AB6-5DED-A79436A8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0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6A6AC-3A84-AEFC-3023-8508CC6A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2DB23-D40E-CA4A-4FC1-3BCA267B0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A6ACC-9EE1-F057-C7F7-954F59AB7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94CCD0-D508-457A-4A14-4F12A3B51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CADA0-1157-3006-F942-96ED91258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194E5E-A849-C8DC-EE56-BEF3B2EC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101E50-3158-EB8D-D50B-741F2C45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BBB67F-9A27-32DC-01DB-5BC36B5A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6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017D-7D87-8311-B40A-F41D6FF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FA9157-010B-5F7D-2A5D-D54A70C2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41877E-28C9-E227-4C7D-435536BE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C7B420-3CB8-7865-B065-85759531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DBBDE2-6671-84B2-7A90-6FC3469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C4AD-E278-7AC1-1253-AEEBA48B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61B904-69ED-81AB-1D6F-BF095E2A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2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A0F0C-FA5F-C5F1-4C04-1C85FEDC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1B392-B94B-420B-F301-559074B6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5474A7-DEDA-7E22-EE03-D3DC042B7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230AC-4395-8D1C-A2ED-5722C7B8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673C5-B526-60F4-84DC-DE339555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DEF9A-099E-A073-1A60-01EB370C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27ACD-FADF-16A7-3C92-8D452AB8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792946-A262-45C4-7575-2E2849BF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52990D-C4C2-A48A-AF40-425D4323A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C56F1-60CE-36C5-A0C9-8004AEA2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E02FA-9846-CD87-209D-CE92BA17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AA08-11E2-ADB0-475E-7ADC32D1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E5548A-CD73-A013-3DA0-5ACCE2E3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C4809-ACCA-4C91-004E-2799048A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3A9C7-B990-1B51-5D28-0DC6FC3B8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67F75-95F1-4341-6C79-B9242554B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AE1ED-A999-2088-E10B-6DA457F1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7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: 圆角 3">
            <a:extLst>
              <a:ext uri="{FF2B5EF4-FFF2-40B4-BE49-F238E27FC236}">
                <a16:creationId xmlns:a16="http://schemas.microsoft.com/office/drawing/2014/main" id="{C7954F5A-CDE1-63A7-FFDD-AE4A87B6288E}"/>
              </a:ext>
            </a:extLst>
          </p:cNvPr>
          <p:cNvSpPr/>
          <p:nvPr/>
        </p:nvSpPr>
        <p:spPr>
          <a:xfrm>
            <a:off x="2452841" y="551939"/>
            <a:ext cx="7826991" cy="5622878"/>
          </a:xfrm>
          <a:prstGeom prst="roundRect">
            <a:avLst>
              <a:gd name="adj" fmla="val 17516"/>
            </a:avLst>
          </a:prstGeom>
          <a:ln w="0" cap="sq">
            <a:solidFill>
              <a:schemeClr val="tx1">
                <a:alpha val="10000"/>
              </a:schemeClr>
            </a:solidFill>
            <a:round/>
          </a:ln>
          <a:effectLst>
            <a:glow rad="114300">
              <a:schemeClr val="tx2"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49F66C-7F07-8EC5-AE01-1751C23F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33" y="967172"/>
            <a:ext cx="5040005" cy="504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honey tidy</dc:creator>
  <cp:lastModifiedBy>honey tidy</cp:lastModifiedBy>
  <cp:revision>2</cp:revision>
  <dcterms:created xsi:type="dcterms:W3CDTF">2025-05-02T10:50:19Z</dcterms:created>
  <dcterms:modified xsi:type="dcterms:W3CDTF">2025-05-02T10:51:05Z</dcterms:modified>
</cp:coreProperties>
</file>